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0"/>
  </p:notesMasterIdLst>
  <p:sldIdLst>
    <p:sldId id="2645" r:id="rId2"/>
    <p:sldId id="2267" r:id="rId3"/>
    <p:sldId id="2268" r:id="rId4"/>
    <p:sldId id="2572" r:id="rId5"/>
    <p:sldId id="2269" r:id="rId6"/>
    <p:sldId id="2647" r:id="rId7"/>
    <p:sldId id="2270" r:id="rId8"/>
    <p:sldId id="2648" r:id="rId9"/>
    <p:sldId id="2649" r:id="rId10"/>
    <p:sldId id="2271" r:id="rId11"/>
    <p:sldId id="2272" r:id="rId12"/>
    <p:sldId id="2273" r:id="rId13"/>
    <p:sldId id="2274" r:id="rId14"/>
    <p:sldId id="2573" r:id="rId15"/>
    <p:sldId id="2652" r:id="rId16"/>
    <p:sldId id="2618" r:id="rId17"/>
    <p:sldId id="2619" r:id="rId18"/>
    <p:sldId id="2276" r:id="rId19"/>
    <p:sldId id="2277" r:id="rId20"/>
    <p:sldId id="2278" r:id="rId21"/>
    <p:sldId id="2279" r:id="rId22"/>
    <p:sldId id="2280" r:id="rId23"/>
    <p:sldId id="2650" r:id="rId24"/>
    <p:sldId id="2282" r:id="rId25"/>
    <p:sldId id="2283" r:id="rId26"/>
    <p:sldId id="2284" r:id="rId27"/>
    <p:sldId id="2596" r:id="rId28"/>
    <p:sldId id="2285" r:id="rId29"/>
    <p:sldId id="2651" r:id="rId30"/>
    <p:sldId id="2286" r:id="rId31"/>
    <p:sldId id="2287" r:id="rId32"/>
    <p:sldId id="2653" r:id="rId33"/>
    <p:sldId id="2646" r:id="rId34"/>
    <p:sldId id="2288" r:id="rId35"/>
    <p:sldId id="2289" r:id="rId36"/>
    <p:sldId id="2290" r:id="rId37"/>
    <p:sldId id="2654" r:id="rId38"/>
    <p:sldId id="2548" r:id="rId39"/>
  </p:sldIdLst>
  <p:sldSz cx="9144000" cy="6858000" type="screen4x3"/>
  <p:notesSz cx="6858000" cy="9144000"/>
  <p:defaultTextStyle>
    <a:defPPr>
      <a:defRPr lang="zh-CN"/>
    </a:defPPr>
    <a:lvl1pPr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FFE2"/>
    <a:srgbClr val="FF5D5D"/>
    <a:srgbClr val="DB577D"/>
    <a:srgbClr val="FF00FF"/>
    <a:srgbClr val="0000FF"/>
    <a:srgbClr val="E0E8E5"/>
    <a:srgbClr val="8751FF"/>
    <a:srgbClr val="BED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3794" autoAdjust="0"/>
  </p:normalViewPr>
  <p:slideViewPr>
    <p:cSldViewPr>
      <p:cViewPr varScale="1">
        <p:scale>
          <a:sx n="67" d="100"/>
          <a:sy n="67" d="100"/>
        </p:scale>
        <p:origin x="126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2C3BA0E-9726-48DB-8CF5-27938DD6112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1" name="Rectangle 3">
            <a:extLst>
              <a:ext uri="{FF2B5EF4-FFF2-40B4-BE49-F238E27FC236}">
                <a16:creationId xmlns:a16="http://schemas.microsoft.com/office/drawing/2014/main" id="{30C33E8E-764F-46D8-A792-AA1A6EA1152C}"/>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B62FA0FF-315A-440D-9DEB-EDB134476078}"/>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2B024AAB-E684-4F73-A71F-71C117661F14}"/>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E5B7CF44-C8CC-428B-B8F4-1A71325F6DD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5" name="Rectangle 7">
            <a:extLst>
              <a:ext uri="{FF2B5EF4-FFF2-40B4-BE49-F238E27FC236}">
                <a16:creationId xmlns:a16="http://schemas.microsoft.com/office/drawing/2014/main" id="{169DFB20-F2DA-4ED3-B7CA-40001ECF811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D0B24EED-110E-487C-A836-47FA48D5E66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A7743BC-93C2-45D8-B1CA-F5A67EC09B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7805DF1-4B0A-4777-AFD5-EE0D5C29B9D7}" type="slidenum">
              <a:rPr lang="en-US" altLang="zh-CN"/>
              <a:pPr>
                <a:spcBef>
                  <a:spcPct val="0"/>
                </a:spcBef>
              </a:pPr>
              <a:t>3</a:t>
            </a:fld>
            <a:endParaRPr lang="en-US" altLang="zh-CN"/>
          </a:p>
        </p:txBody>
      </p:sp>
      <p:sp>
        <p:nvSpPr>
          <p:cNvPr id="7171" name="Rectangle 2">
            <a:extLst>
              <a:ext uri="{FF2B5EF4-FFF2-40B4-BE49-F238E27FC236}">
                <a16:creationId xmlns:a16="http://schemas.microsoft.com/office/drawing/2014/main" id="{6AA616D3-3873-4F66-831B-6E8C0B954D24}"/>
              </a:ext>
            </a:extLst>
          </p:cNvPr>
          <p:cNvSpPr>
            <a:spLocks noChangeArrowheads="1" noTextEdit="1"/>
          </p:cNvSpPr>
          <p:nvPr>
            <p:ph type="sldImg"/>
          </p:nvPr>
        </p:nvSpPr>
        <p:spPr>
          <a:ln/>
        </p:spPr>
      </p:sp>
      <p:sp>
        <p:nvSpPr>
          <p:cNvPr id="7172" name="Rectangle 3">
            <a:extLst>
              <a:ext uri="{FF2B5EF4-FFF2-40B4-BE49-F238E27FC236}">
                <a16:creationId xmlns:a16="http://schemas.microsoft.com/office/drawing/2014/main" id="{E5E9A129-119F-4025-99B2-68C652A162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4BE77F1-1B5D-418B-881F-8CCF5BB205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1851EE5-0790-4137-B5DF-E163713D0724}" type="slidenum">
              <a:rPr lang="en-US" altLang="zh-CN"/>
              <a:pPr>
                <a:spcBef>
                  <a:spcPct val="0"/>
                </a:spcBef>
              </a:pPr>
              <a:t>12</a:t>
            </a:fld>
            <a:endParaRPr lang="en-US" altLang="zh-CN"/>
          </a:p>
        </p:txBody>
      </p:sp>
      <p:sp>
        <p:nvSpPr>
          <p:cNvPr id="25603" name="Rectangle 2">
            <a:extLst>
              <a:ext uri="{FF2B5EF4-FFF2-40B4-BE49-F238E27FC236}">
                <a16:creationId xmlns:a16="http://schemas.microsoft.com/office/drawing/2014/main" id="{64834AA7-F5FD-42CF-BFE2-B87BA9B7C358}"/>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95C1A362-9119-480E-A709-EA4477BB33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9BA8FFB-C043-42BC-A71A-67562071AC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7B3F0A-FEE9-4006-AA6D-415B65E556CF}" type="slidenum">
              <a:rPr lang="en-US" altLang="zh-CN"/>
              <a:pPr>
                <a:spcBef>
                  <a:spcPct val="0"/>
                </a:spcBef>
              </a:pPr>
              <a:t>13</a:t>
            </a:fld>
            <a:endParaRPr lang="en-US" altLang="zh-CN"/>
          </a:p>
        </p:txBody>
      </p:sp>
      <p:sp>
        <p:nvSpPr>
          <p:cNvPr id="27651" name="Rectangle 2">
            <a:extLst>
              <a:ext uri="{FF2B5EF4-FFF2-40B4-BE49-F238E27FC236}">
                <a16:creationId xmlns:a16="http://schemas.microsoft.com/office/drawing/2014/main" id="{851B3B4F-F72C-4786-B192-B21111CB415C}"/>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CEA06B77-1354-428C-AD02-D74F2915A1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2FE966F2-4D16-4D4D-B7CD-EA15D9F5D0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113B54D-39AF-4C12-B1DE-3257C4E49562}" type="slidenum">
              <a:rPr lang="en-US" altLang="zh-CN"/>
              <a:pPr>
                <a:spcBef>
                  <a:spcPct val="0"/>
                </a:spcBef>
              </a:pPr>
              <a:t>14</a:t>
            </a:fld>
            <a:endParaRPr lang="en-US" altLang="zh-CN"/>
          </a:p>
        </p:txBody>
      </p:sp>
      <p:sp>
        <p:nvSpPr>
          <p:cNvPr id="29699" name="Rectangle 2">
            <a:extLst>
              <a:ext uri="{FF2B5EF4-FFF2-40B4-BE49-F238E27FC236}">
                <a16:creationId xmlns:a16="http://schemas.microsoft.com/office/drawing/2014/main" id="{092DDB91-B239-4C6C-9311-E59C637E2707}"/>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21054CC8-EF98-4F9F-B8D1-82F7E6BB7D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092A1C7B-4319-4F40-A6BB-1EF579BDDA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DE63B50-03FF-4DF1-9E7F-D8436EFB7AFE}" type="slidenum">
              <a:rPr lang="en-US" altLang="zh-CN"/>
              <a:pPr>
                <a:spcBef>
                  <a:spcPct val="0"/>
                </a:spcBef>
              </a:pPr>
              <a:t>15</a:t>
            </a:fld>
            <a:endParaRPr lang="en-US" altLang="zh-CN"/>
          </a:p>
        </p:txBody>
      </p:sp>
      <p:sp>
        <p:nvSpPr>
          <p:cNvPr id="31747" name="Rectangle 2">
            <a:extLst>
              <a:ext uri="{FF2B5EF4-FFF2-40B4-BE49-F238E27FC236}">
                <a16:creationId xmlns:a16="http://schemas.microsoft.com/office/drawing/2014/main" id="{D86D9078-8113-4A32-8938-1C99F2F28973}"/>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93D234A1-385E-4FF9-80DC-BF75CCE4E7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C4DA186-502C-458E-A768-074ADBFAEA0E}"/>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9DA0B14E-C96F-4E97-A182-BCE9261135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35F9918-815B-4DCE-993D-F06AE66CF304}"/>
              </a:ext>
            </a:extLst>
          </p:cNvPr>
          <p:cNvSpPr>
            <a:spLocks noChangeArrowheads="1" noTextEdit="1"/>
          </p:cNvSpPr>
          <p:nvPr>
            <p:ph type="sldImg"/>
          </p:nvPr>
        </p:nvSpPr>
        <p:spPr>
          <a:ln/>
        </p:spPr>
      </p:sp>
      <p:sp>
        <p:nvSpPr>
          <p:cNvPr id="35843" name="Rectangle 3">
            <a:extLst>
              <a:ext uri="{FF2B5EF4-FFF2-40B4-BE49-F238E27FC236}">
                <a16:creationId xmlns:a16="http://schemas.microsoft.com/office/drawing/2014/main" id="{E57F131A-D979-49F8-87FF-0D9CCCACDA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D602D26-BC1B-416D-9C84-6FC975C13E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F53CF2F-DEE5-4A68-A5D3-9C78E7648427}" type="slidenum">
              <a:rPr lang="en-US" altLang="zh-CN"/>
              <a:pPr>
                <a:spcBef>
                  <a:spcPct val="0"/>
                </a:spcBef>
              </a:pPr>
              <a:t>18</a:t>
            </a:fld>
            <a:endParaRPr lang="en-US" altLang="zh-CN"/>
          </a:p>
        </p:txBody>
      </p:sp>
      <p:sp>
        <p:nvSpPr>
          <p:cNvPr id="37891" name="Rectangle 2">
            <a:extLst>
              <a:ext uri="{FF2B5EF4-FFF2-40B4-BE49-F238E27FC236}">
                <a16:creationId xmlns:a16="http://schemas.microsoft.com/office/drawing/2014/main" id="{FA440252-DB75-45F0-A263-DED7F734694A}"/>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62D6A3B3-2599-4F36-B732-22FA452D3F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DA8FBF4-DF48-49B8-B48B-CA3755F6CA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A6EB816-578C-41AD-8146-740E90D08434}" type="slidenum">
              <a:rPr lang="en-US" altLang="zh-CN"/>
              <a:pPr>
                <a:spcBef>
                  <a:spcPct val="0"/>
                </a:spcBef>
              </a:pPr>
              <a:t>19</a:t>
            </a:fld>
            <a:endParaRPr lang="en-US" altLang="zh-CN"/>
          </a:p>
        </p:txBody>
      </p:sp>
      <p:sp>
        <p:nvSpPr>
          <p:cNvPr id="39939" name="Rectangle 2">
            <a:extLst>
              <a:ext uri="{FF2B5EF4-FFF2-40B4-BE49-F238E27FC236}">
                <a16:creationId xmlns:a16="http://schemas.microsoft.com/office/drawing/2014/main" id="{07B6E6A0-79A0-4D8B-94F2-AA387DD6E62F}"/>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767D7DDE-AF4B-4D41-B41D-386795E803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A53E739-6E60-4C26-959D-229458809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5EA56FF-C7C9-4770-8EE7-4AB29E49AC19}" type="slidenum">
              <a:rPr lang="en-US" altLang="zh-CN"/>
              <a:pPr>
                <a:spcBef>
                  <a:spcPct val="0"/>
                </a:spcBef>
              </a:pPr>
              <a:t>20</a:t>
            </a:fld>
            <a:endParaRPr lang="en-US" altLang="zh-CN"/>
          </a:p>
        </p:txBody>
      </p:sp>
      <p:sp>
        <p:nvSpPr>
          <p:cNvPr id="41987" name="Rectangle 2">
            <a:extLst>
              <a:ext uri="{FF2B5EF4-FFF2-40B4-BE49-F238E27FC236}">
                <a16:creationId xmlns:a16="http://schemas.microsoft.com/office/drawing/2014/main" id="{EEE6D478-52AC-43AC-B275-E18DE359D9E4}"/>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E6C0C840-4A4E-40EF-9F53-B07460BCA1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1F2468E-DDCF-47D9-9A6A-A6C28451E1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29BD210-3CDD-48FB-99F8-DEAE1558DF80}" type="slidenum">
              <a:rPr lang="en-US" altLang="zh-CN"/>
              <a:pPr>
                <a:spcBef>
                  <a:spcPct val="0"/>
                </a:spcBef>
              </a:pPr>
              <a:t>21</a:t>
            </a:fld>
            <a:endParaRPr lang="en-US" altLang="zh-CN"/>
          </a:p>
        </p:txBody>
      </p:sp>
      <p:sp>
        <p:nvSpPr>
          <p:cNvPr id="44035" name="Rectangle 2">
            <a:extLst>
              <a:ext uri="{FF2B5EF4-FFF2-40B4-BE49-F238E27FC236}">
                <a16:creationId xmlns:a16="http://schemas.microsoft.com/office/drawing/2014/main" id="{BD3A444D-BF5F-4AA3-A137-C080CBCBD76F}"/>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0C4E7F26-8F9F-4FBF-80DF-A0E350DF07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FA3BEAE5-CF94-4DFC-A9BC-EF837F3EE7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F77422E-F474-4ADF-9C93-5CEC3A691D8D}" type="slidenum">
              <a:rPr lang="en-US" altLang="zh-CN"/>
              <a:pPr>
                <a:spcBef>
                  <a:spcPct val="0"/>
                </a:spcBef>
              </a:pPr>
              <a:t>4</a:t>
            </a:fld>
            <a:endParaRPr lang="en-US" altLang="zh-CN"/>
          </a:p>
        </p:txBody>
      </p:sp>
      <p:sp>
        <p:nvSpPr>
          <p:cNvPr id="9219" name="Rectangle 2">
            <a:extLst>
              <a:ext uri="{FF2B5EF4-FFF2-40B4-BE49-F238E27FC236}">
                <a16:creationId xmlns:a16="http://schemas.microsoft.com/office/drawing/2014/main" id="{8FE97DBE-2558-4307-8312-133396AD838C}"/>
              </a:ext>
            </a:extLst>
          </p:cNvPr>
          <p:cNvSpPr>
            <a:spLocks noChangeArrowheads="1" noTextEdit="1"/>
          </p:cNvSpPr>
          <p:nvPr>
            <p:ph type="sldImg"/>
          </p:nvPr>
        </p:nvSpPr>
        <p:spPr>
          <a:ln/>
        </p:spPr>
      </p:sp>
      <p:sp>
        <p:nvSpPr>
          <p:cNvPr id="9220" name="Rectangle 3">
            <a:extLst>
              <a:ext uri="{FF2B5EF4-FFF2-40B4-BE49-F238E27FC236}">
                <a16:creationId xmlns:a16="http://schemas.microsoft.com/office/drawing/2014/main" id="{68277A0D-1A75-42B0-91FA-2F38400C91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8498A3C-4DC6-4BAD-8452-41C21193D1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F1C62CD-D298-4B33-BE03-0AA90AEF1EA7}" type="slidenum">
              <a:rPr lang="en-US" altLang="zh-CN"/>
              <a:pPr>
                <a:spcBef>
                  <a:spcPct val="0"/>
                </a:spcBef>
              </a:pPr>
              <a:t>22</a:t>
            </a:fld>
            <a:endParaRPr lang="en-US" altLang="zh-CN"/>
          </a:p>
        </p:txBody>
      </p:sp>
      <p:sp>
        <p:nvSpPr>
          <p:cNvPr id="46083" name="Rectangle 2">
            <a:extLst>
              <a:ext uri="{FF2B5EF4-FFF2-40B4-BE49-F238E27FC236}">
                <a16:creationId xmlns:a16="http://schemas.microsoft.com/office/drawing/2014/main" id="{C8BB388A-1702-4DDD-B632-372585B6101B}"/>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5127C1D3-6D5F-4275-8E5F-A7D6B638DD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15A753C-C11C-4FEC-8E49-C72DF589C9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2A2E441-FD22-44EF-9412-8971872F0D9E}" type="slidenum">
              <a:rPr lang="en-US" altLang="zh-CN"/>
              <a:pPr>
                <a:spcBef>
                  <a:spcPct val="0"/>
                </a:spcBef>
              </a:pPr>
              <a:t>23</a:t>
            </a:fld>
            <a:endParaRPr lang="en-US" altLang="zh-CN"/>
          </a:p>
        </p:txBody>
      </p:sp>
      <p:sp>
        <p:nvSpPr>
          <p:cNvPr id="48131" name="Rectangle 2">
            <a:extLst>
              <a:ext uri="{FF2B5EF4-FFF2-40B4-BE49-F238E27FC236}">
                <a16:creationId xmlns:a16="http://schemas.microsoft.com/office/drawing/2014/main" id="{9ADE214B-EBDD-4472-9059-AAA8ECC6B075}"/>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F5A9F09E-880D-4839-A474-2436153838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7E9E1D3-CB4B-4FB5-9DC7-B6AEE82192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DB68128-6BB1-456E-9091-6BC4E2D49669}" type="slidenum">
              <a:rPr lang="en-US" altLang="zh-CN"/>
              <a:pPr>
                <a:spcBef>
                  <a:spcPct val="0"/>
                </a:spcBef>
              </a:pPr>
              <a:t>24</a:t>
            </a:fld>
            <a:endParaRPr lang="en-US" altLang="zh-CN"/>
          </a:p>
        </p:txBody>
      </p:sp>
      <p:sp>
        <p:nvSpPr>
          <p:cNvPr id="50179" name="Rectangle 2">
            <a:extLst>
              <a:ext uri="{FF2B5EF4-FFF2-40B4-BE49-F238E27FC236}">
                <a16:creationId xmlns:a16="http://schemas.microsoft.com/office/drawing/2014/main" id="{55045523-996A-4940-89CD-6F9E8D63DE4A}"/>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45CFFC9D-7DAE-452A-8506-96D005E54B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A2F6963-8078-4D84-B6E8-8AA9EB8AA8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A8E7FFA-751A-4269-B22B-3AB0CAAF7BB7}" type="slidenum">
              <a:rPr lang="en-US" altLang="zh-CN"/>
              <a:pPr>
                <a:spcBef>
                  <a:spcPct val="0"/>
                </a:spcBef>
              </a:pPr>
              <a:t>25</a:t>
            </a:fld>
            <a:endParaRPr lang="en-US" altLang="zh-CN"/>
          </a:p>
        </p:txBody>
      </p:sp>
      <p:sp>
        <p:nvSpPr>
          <p:cNvPr id="52227" name="Rectangle 2">
            <a:extLst>
              <a:ext uri="{FF2B5EF4-FFF2-40B4-BE49-F238E27FC236}">
                <a16:creationId xmlns:a16="http://schemas.microsoft.com/office/drawing/2014/main" id="{4EB35279-D3B9-46B9-B45D-C2A60E9CEF0C}"/>
              </a:ext>
            </a:extLst>
          </p:cNvPr>
          <p:cNvSpPr>
            <a:spLocks noChangeArrowheads="1" noTextEdit="1"/>
          </p:cNvSpPr>
          <p:nvPr>
            <p:ph type="sldImg"/>
          </p:nvPr>
        </p:nvSpPr>
        <p:spPr>
          <a:ln/>
        </p:spPr>
      </p:sp>
      <p:sp>
        <p:nvSpPr>
          <p:cNvPr id="52228" name="Rectangle 3">
            <a:extLst>
              <a:ext uri="{FF2B5EF4-FFF2-40B4-BE49-F238E27FC236}">
                <a16:creationId xmlns:a16="http://schemas.microsoft.com/office/drawing/2014/main" id="{48FD0065-486E-4E7F-88AB-C0A32AA66B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14709779-44E2-42F9-8257-2F8019373F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FB3F1AB-4A47-427D-BB47-8DFAD3E7D1D8}" type="slidenum">
              <a:rPr lang="en-US" altLang="zh-CN"/>
              <a:pPr>
                <a:spcBef>
                  <a:spcPct val="0"/>
                </a:spcBef>
              </a:pPr>
              <a:t>26</a:t>
            </a:fld>
            <a:endParaRPr lang="en-US" altLang="zh-CN"/>
          </a:p>
        </p:txBody>
      </p:sp>
      <p:sp>
        <p:nvSpPr>
          <p:cNvPr id="54275" name="Rectangle 2">
            <a:extLst>
              <a:ext uri="{FF2B5EF4-FFF2-40B4-BE49-F238E27FC236}">
                <a16:creationId xmlns:a16="http://schemas.microsoft.com/office/drawing/2014/main" id="{90704545-AB10-4E18-9BCA-4E957C230FA4}"/>
              </a:ext>
            </a:extLst>
          </p:cNvPr>
          <p:cNvSpPr>
            <a:spLocks noChangeArrowheads="1" noTextEdit="1"/>
          </p:cNvSpPr>
          <p:nvPr>
            <p:ph type="sldImg"/>
          </p:nvPr>
        </p:nvSpPr>
        <p:spPr>
          <a:ln/>
        </p:spPr>
      </p:sp>
      <p:sp>
        <p:nvSpPr>
          <p:cNvPr id="54276" name="Rectangle 3">
            <a:extLst>
              <a:ext uri="{FF2B5EF4-FFF2-40B4-BE49-F238E27FC236}">
                <a16:creationId xmlns:a16="http://schemas.microsoft.com/office/drawing/2014/main" id="{0300D344-79DA-4394-BB92-1ACCF8B1FA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C5F051A-C386-4E1C-BB6F-3715106994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B92D6B6-08E9-4D18-882D-A77B20A94AE9}" type="slidenum">
              <a:rPr lang="en-US" altLang="zh-CN"/>
              <a:pPr>
                <a:spcBef>
                  <a:spcPct val="0"/>
                </a:spcBef>
              </a:pPr>
              <a:t>27</a:t>
            </a:fld>
            <a:endParaRPr lang="en-US" altLang="zh-CN"/>
          </a:p>
        </p:txBody>
      </p:sp>
      <p:sp>
        <p:nvSpPr>
          <p:cNvPr id="56323" name="Rectangle 2">
            <a:extLst>
              <a:ext uri="{FF2B5EF4-FFF2-40B4-BE49-F238E27FC236}">
                <a16:creationId xmlns:a16="http://schemas.microsoft.com/office/drawing/2014/main" id="{5F3FD3C5-0403-46A0-9EF1-FF80C2D08C6B}"/>
              </a:ext>
            </a:extLst>
          </p:cNvPr>
          <p:cNvSpPr>
            <a:spLocks noChangeArrowheads="1" noTextEdit="1"/>
          </p:cNvSpPr>
          <p:nvPr>
            <p:ph type="sldImg"/>
          </p:nvPr>
        </p:nvSpPr>
        <p:spPr>
          <a:ln/>
        </p:spPr>
      </p:sp>
      <p:sp>
        <p:nvSpPr>
          <p:cNvPr id="56324" name="Rectangle 3">
            <a:extLst>
              <a:ext uri="{FF2B5EF4-FFF2-40B4-BE49-F238E27FC236}">
                <a16:creationId xmlns:a16="http://schemas.microsoft.com/office/drawing/2014/main" id="{D9474C32-A981-468D-A9BB-E6749B43E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34994C5F-D584-4707-B3CF-21DBCC1DEC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FBECA04-44B7-4DA6-A2DE-5B5B5A49EA8E}" type="slidenum">
              <a:rPr lang="en-US" altLang="zh-CN"/>
              <a:pPr>
                <a:spcBef>
                  <a:spcPct val="0"/>
                </a:spcBef>
              </a:pPr>
              <a:t>28</a:t>
            </a:fld>
            <a:endParaRPr lang="en-US" altLang="zh-CN"/>
          </a:p>
        </p:txBody>
      </p:sp>
      <p:sp>
        <p:nvSpPr>
          <p:cNvPr id="58371" name="Rectangle 2">
            <a:extLst>
              <a:ext uri="{FF2B5EF4-FFF2-40B4-BE49-F238E27FC236}">
                <a16:creationId xmlns:a16="http://schemas.microsoft.com/office/drawing/2014/main" id="{9B6EC79A-0AE2-4CF6-9A25-93294A79F764}"/>
              </a:ext>
            </a:extLst>
          </p:cNvPr>
          <p:cNvSpPr>
            <a:spLocks noChangeArrowheads="1" noTextEdit="1"/>
          </p:cNvSpPr>
          <p:nvPr>
            <p:ph type="sldImg"/>
          </p:nvPr>
        </p:nvSpPr>
        <p:spPr>
          <a:ln/>
        </p:spPr>
      </p:sp>
      <p:sp>
        <p:nvSpPr>
          <p:cNvPr id="58372" name="Rectangle 3">
            <a:extLst>
              <a:ext uri="{FF2B5EF4-FFF2-40B4-BE49-F238E27FC236}">
                <a16:creationId xmlns:a16="http://schemas.microsoft.com/office/drawing/2014/main" id="{BD182FC6-C35D-45C5-B7F2-1F3B308B25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14B7A00-DFA1-4C05-82C2-9249EF34587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3852419B-A5E6-494B-B8B3-23E8A8C04544}" type="slidenum">
              <a:rPr lang="en-US" altLang="zh-CN"/>
              <a:pPr algn="r" eaLnBrk="1" hangingPunct="1">
                <a:spcBef>
                  <a:spcPct val="0"/>
                </a:spcBef>
              </a:pPr>
              <a:t>29</a:t>
            </a:fld>
            <a:endParaRPr lang="en-US" altLang="zh-CN"/>
          </a:p>
        </p:txBody>
      </p:sp>
      <p:sp>
        <p:nvSpPr>
          <p:cNvPr id="60419" name="Rectangle 2">
            <a:extLst>
              <a:ext uri="{FF2B5EF4-FFF2-40B4-BE49-F238E27FC236}">
                <a16:creationId xmlns:a16="http://schemas.microsoft.com/office/drawing/2014/main" id="{BE265941-3D60-431A-BBA6-91D52ADE5370}"/>
              </a:ext>
            </a:extLst>
          </p:cNvPr>
          <p:cNvSpPr>
            <a:spLocks noChangeArrowheads="1" noTextEdit="1"/>
          </p:cNvSpPr>
          <p:nvPr>
            <p:ph type="sldImg"/>
          </p:nvPr>
        </p:nvSpPr>
        <p:spPr>
          <a:ln/>
        </p:spPr>
      </p:sp>
      <p:sp>
        <p:nvSpPr>
          <p:cNvPr id="60420" name="Rectangle 3">
            <a:extLst>
              <a:ext uri="{FF2B5EF4-FFF2-40B4-BE49-F238E27FC236}">
                <a16:creationId xmlns:a16="http://schemas.microsoft.com/office/drawing/2014/main" id="{75DD8890-0A28-42BD-B30E-BA407BDCB7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29508FE-454F-4CE8-B811-AB4C8D119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228848C-1A65-4404-9097-B77D97691F63}" type="slidenum">
              <a:rPr lang="en-US" altLang="zh-CN"/>
              <a:pPr>
                <a:spcBef>
                  <a:spcPct val="0"/>
                </a:spcBef>
              </a:pPr>
              <a:t>30</a:t>
            </a:fld>
            <a:endParaRPr lang="en-US" altLang="zh-CN"/>
          </a:p>
        </p:txBody>
      </p:sp>
      <p:sp>
        <p:nvSpPr>
          <p:cNvPr id="62467" name="Rectangle 2">
            <a:extLst>
              <a:ext uri="{FF2B5EF4-FFF2-40B4-BE49-F238E27FC236}">
                <a16:creationId xmlns:a16="http://schemas.microsoft.com/office/drawing/2014/main" id="{C3D1D8B4-B9D8-4151-AE5E-8C46B602B56B}"/>
              </a:ext>
            </a:extLst>
          </p:cNvPr>
          <p:cNvSpPr>
            <a:spLocks noChangeArrowheads="1" noTextEdit="1"/>
          </p:cNvSpPr>
          <p:nvPr>
            <p:ph type="sldImg"/>
          </p:nvPr>
        </p:nvSpPr>
        <p:spPr>
          <a:ln/>
        </p:spPr>
      </p:sp>
      <p:sp>
        <p:nvSpPr>
          <p:cNvPr id="62468" name="Rectangle 3">
            <a:extLst>
              <a:ext uri="{FF2B5EF4-FFF2-40B4-BE49-F238E27FC236}">
                <a16:creationId xmlns:a16="http://schemas.microsoft.com/office/drawing/2014/main" id="{27F38984-863B-4568-9091-C87997B87C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E608618-506A-423A-8E30-068C79C74B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6ECAA7C-988A-4CD1-AA18-97F3E441948D}" type="slidenum">
              <a:rPr lang="en-US" altLang="zh-CN"/>
              <a:pPr>
                <a:spcBef>
                  <a:spcPct val="0"/>
                </a:spcBef>
              </a:pPr>
              <a:t>31</a:t>
            </a:fld>
            <a:endParaRPr lang="en-US" altLang="zh-CN"/>
          </a:p>
        </p:txBody>
      </p:sp>
      <p:sp>
        <p:nvSpPr>
          <p:cNvPr id="64515" name="Rectangle 2">
            <a:extLst>
              <a:ext uri="{FF2B5EF4-FFF2-40B4-BE49-F238E27FC236}">
                <a16:creationId xmlns:a16="http://schemas.microsoft.com/office/drawing/2014/main" id="{EF35E92A-7F88-4B33-9613-2D8911C7603C}"/>
              </a:ext>
            </a:extLst>
          </p:cNvPr>
          <p:cNvSpPr>
            <a:spLocks noChangeArrowheads="1" noTextEdit="1"/>
          </p:cNvSpPr>
          <p:nvPr>
            <p:ph type="sldImg"/>
          </p:nvPr>
        </p:nvSpPr>
        <p:spPr>
          <a:ln/>
        </p:spPr>
      </p:sp>
      <p:sp>
        <p:nvSpPr>
          <p:cNvPr id="64516" name="Rectangle 3">
            <a:extLst>
              <a:ext uri="{FF2B5EF4-FFF2-40B4-BE49-F238E27FC236}">
                <a16:creationId xmlns:a16="http://schemas.microsoft.com/office/drawing/2014/main" id="{E7DB6142-F110-4DB6-9C51-8F94A0A360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926F3B26-F5F0-428D-8671-543885B390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45C69A6-969B-4337-A1FB-0D3C0D7F1E9E}" type="slidenum">
              <a:rPr lang="en-US" altLang="zh-CN"/>
              <a:pPr>
                <a:spcBef>
                  <a:spcPct val="0"/>
                </a:spcBef>
              </a:pPr>
              <a:t>5</a:t>
            </a:fld>
            <a:endParaRPr lang="en-US" altLang="zh-CN"/>
          </a:p>
        </p:txBody>
      </p:sp>
      <p:sp>
        <p:nvSpPr>
          <p:cNvPr id="11267" name="Rectangle 2">
            <a:extLst>
              <a:ext uri="{FF2B5EF4-FFF2-40B4-BE49-F238E27FC236}">
                <a16:creationId xmlns:a16="http://schemas.microsoft.com/office/drawing/2014/main" id="{B5396601-BE34-406B-B432-381D45FD7D04}"/>
              </a:ext>
            </a:extLst>
          </p:cNvPr>
          <p:cNvSpPr>
            <a:spLocks noChangeArrowheads="1" noTextEdit="1"/>
          </p:cNvSpPr>
          <p:nvPr>
            <p:ph type="sldImg"/>
          </p:nvPr>
        </p:nvSpPr>
        <p:spPr>
          <a:ln/>
        </p:spPr>
      </p:sp>
      <p:sp>
        <p:nvSpPr>
          <p:cNvPr id="11268" name="Rectangle 3">
            <a:extLst>
              <a:ext uri="{FF2B5EF4-FFF2-40B4-BE49-F238E27FC236}">
                <a16:creationId xmlns:a16="http://schemas.microsoft.com/office/drawing/2014/main" id="{3C5948C6-3C65-4DE0-8F67-8AC67D7BE2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FABFA38-FA29-4D00-88B4-0DC76199B8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FE15BDD-67AA-497E-9CDE-0B9DA913B8F1}" type="slidenum">
              <a:rPr lang="en-US" altLang="zh-CN"/>
              <a:pPr>
                <a:spcBef>
                  <a:spcPct val="0"/>
                </a:spcBef>
              </a:pPr>
              <a:t>32</a:t>
            </a:fld>
            <a:endParaRPr lang="en-US" altLang="zh-CN"/>
          </a:p>
        </p:txBody>
      </p:sp>
      <p:sp>
        <p:nvSpPr>
          <p:cNvPr id="66563" name="Rectangle 2">
            <a:extLst>
              <a:ext uri="{FF2B5EF4-FFF2-40B4-BE49-F238E27FC236}">
                <a16:creationId xmlns:a16="http://schemas.microsoft.com/office/drawing/2014/main" id="{C1EBC372-DA4B-4FC3-A022-2C216F9ADF80}"/>
              </a:ext>
            </a:extLst>
          </p:cNvPr>
          <p:cNvSpPr>
            <a:spLocks noChangeArrowheads="1" noTextEdit="1"/>
          </p:cNvSpPr>
          <p:nvPr>
            <p:ph type="sldImg"/>
          </p:nvPr>
        </p:nvSpPr>
        <p:spPr>
          <a:ln/>
        </p:spPr>
      </p:sp>
      <p:sp>
        <p:nvSpPr>
          <p:cNvPr id="66564" name="Rectangle 3">
            <a:extLst>
              <a:ext uri="{FF2B5EF4-FFF2-40B4-BE49-F238E27FC236}">
                <a16:creationId xmlns:a16="http://schemas.microsoft.com/office/drawing/2014/main" id="{2904CD71-349C-4CC5-8663-EDE826FD54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E0D5637-7F5D-4A96-BDE1-31216157B2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F87F3A2-B446-44D9-9857-AD9213C14D33}" type="slidenum">
              <a:rPr lang="en-US" altLang="zh-CN">
                <a:solidFill>
                  <a:srgbClr val="000000"/>
                </a:solidFill>
              </a:rPr>
              <a:pPr>
                <a:spcBef>
                  <a:spcPct val="0"/>
                </a:spcBef>
              </a:pPr>
              <a:t>33</a:t>
            </a:fld>
            <a:endParaRPr lang="en-US" altLang="zh-CN">
              <a:solidFill>
                <a:srgbClr val="000000"/>
              </a:solidFill>
            </a:endParaRPr>
          </a:p>
        </p:txBody>
      </p:sp>
      <p:sp>
        <p:nvSpPr>
          <p:cNvPr id="68611" name="Rectangle 2">
            <a:extLst>
              <a:ext uri="{FF2B5EF4-FFF2-40B4-BE49-F238E27FC236}">
                <a16:creationId xmlns:a16="http://schemas.microsoft.com/office/drawing/2014/main" id="{30CD0375-6F4B-4308-8DC7-97A302D05828}"/>
              </a:ext>
            </a:extLst>
          </p:cNvPr>
          <p:cNvSpPr>
            <a:spLocks noChangeArrowheads="1" noTextEdit="1"/>
          </p:cNvSpPr>
          <p:nvPr>
            <p:ph type="sldImg"/>
          </p:nvPr>
        </p:nvSpPr>
        <p:spPr>
          <a:ln/>
        </p:spPr>
      </p:sp>
      <p:sp>
        <p:nvSpPr>
          <p:cNvPr id="68612" name="Rectangle 3">
            <a:extLst>
              <a:ext uri="{FF2B5EF4-FFF2-40B4-BE49-F238E27FC236}">
                <a16:creationId xmlns:a16="http://schemas.microsoft.com/office/drawing/2014/main" id="{3A0796D7-CB25-43F0-858A-2ABBDA272C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7049CD9-9001-4556-B526-4DBF3B67C4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B401829-437E-4464-BC50-0EF52285BF0E}" type="slidenum">
              <a:rPr lang="en-US" altLang="zh-CN"/>
              <a:pPr>
                <a:spcBef>
                  <a:spcPct val="0"/>
                </a:spcBef>
              </a:pPr>
              <a:t>34</a:t>
            </a:fld>
            <a:endParaRPr lang="en-US" altLang="zh-CN"/>
          </a:p>
        </p:txBody>
      </p:sp>
      <p:sp>
        <p:nvSpPr>
          <p:cNvPr id="70659" name="Rectangle 2">
            <a:extLst>
              <a:ext uri="{FF2B5EF4-FFF2-40B4-BE49-F238E27FC236}">
                <a16:creationId xmlns:a16="http://schemas.microsoft.com/office/drawing/2014/main" id="{58661681-67D4-4A90-AC11-158D195C2D3F}"/>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DB68BB9E-BC54-4D63-AE5C-E5738A3F3B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83D229-9C38-4304-8E16-3A364F56E0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29D66F9-392F-474C-AA90-332E69895002}" type="slidenum">
              <a:rPr lang="en-US" altLang="zh-CN"/>
              <a:pPr>
                <a:spcBef>
                  <a:spcPct val="0"/>
                </a:spcBef>
              </a:pPr>
              <a:t>35</a:t>
            </a:fld>
            <a:endParaRPr lang="en-US" altLang="zh-CN"/>
          </a:p>
        </p:txBody>
      </p:sp>
      <p:sp>
        <p:nvSpPr>
          <p:cNvPr id="72707" name="Rectangle 2">
            <a:extLst>
              <a:ext uri="{FF2B5EF4-FFF2-40B4-BE49-F238E27FC236}">
                <a16:creationId xmlns:a16="http://schemas.microsoft.com/office/drawing/2014/main" id="{C405045E-986F-4C16-AA4E-60993E44DD0B}"/>
              </a:ext>
            </a:extLst>
          </p:cNvPr>
          <p:cNvSpPr>
            <a:spLocks noChangeArrowheads="1" noTextEdit="1"/>
          </p:cNvSpPr>
          <p:nvPr>
            <p:ph type="sldImg"/>
          </p:nvPr>
        </p:nvSpPr>
        <p:spPr>
          <a:ln/>
        </p:spPr>
      </p:sp>
      <p:sp>
        <p:nvSpPr>
          <p:cNvPr id="72708" name="Rectangle 3">
            <a:extLst>
              <a:ext uri="{FF2B5EF4-FFF2-40B4-BE49-F238E27FC236}">
                <a16:creationId xmlns:a16="http://schemas.microsoft.com/office/drawing/2014/main" id="{D269E73F-63B8-4E31-9A7E-A06D6767AA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36F0BD21-DAEB-4244-8EC8-1B18F4C049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37E3969-8EE9-4184-8E85-15017E8F3996}" type="slidenum">
              <a:rPr lang="en-US" altLang="zh-CN"/>
              <a:pPr>
                <a:spcBef>
                  <a:spcPct val="0"/>
                </a:spcBef>
              </a:pPr>
              <a:t>36</a:t>
            </a:fld>
            <a:endParaRPr lang="en-US" altLang="zh-CN"/>
          </a:p>
        </p:txBody>
      </p:sp>
      <p:sp>
        <p:nvSpPr>
          <p:cNvPr id="74755" name="Rectangle 2">
            <a:extLst>
              <a:ext uri="{FF2B5EF4-FFF2-40B4-BE49-F238E27FC236}">
                <a16:creationId xmlns:a16="http://schemas.microsoft.com/office/drawing/2014/main" id="{63877369-15C7-4A05-8F2C-260B1A9F55A6}"/>
              </a:ext>
            </a:extLst>
          </p:cNvPr>
          <p:cNvSpPr>
            <a:spLocks noChangeArrowheads="1" noTextEdit="1"/>
          </p:cNvSpPr>
          <p:nvPr>
            <p:ph type="sldImg"/>
          </p:nvPr>
        </p:nvSpPr>
        <p:spPr>
          <a:ln/>
        </p:spPr>
      </p:sp>
      <p:sp>
        <p:nvSpPr>
          <p:cNvPr id="74756" name="Rectangle 3">
            <a:extLst>
              <a:ext uri="{FF2B5EF4-FFF2-40B4-BE49-F238E27FC236}">
                <a16:creationId xmlns:a16="http://schemas.microsoft.com/office/drawing/2014/main" id="{071E488D-E576-4017-A29D-284568F5A2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04111747-3E69-41CD-96C7-3E4E938C44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0F3B2CB-67F5-4D1A-AA30-A0F992A62591}" type="slidenum">
              <a:rPr lang="en-US" altLang="zh-CN"/>
              <a:pPr>
                <a:spcBef>
                  <a:spcPct val="0"/>
                </a:spcBef>
              </a:pPr>
              <a:t>37</a:t>
            </a:fld>
            <a:endParaRPr lang="en-US" altLang="zh-CN"/>
          </a:p>
        </p:txBody>
      </p:sp>
      <p:sp>
        <p:nvSpPr>
          <p:cNvPr id="76803" name="Rectangle 2">
            <a:extLst>
              <a:ext uri="{FF2B5EF4-FFF2-40B4-BE49-F238E27FC236}">
                <a16:creationId xmlns:a16="http://schemas.microsoft.com/office/drawing/2014/main" id="{D2984DD9-B9C1-4E17-8D7E-588EFFD80F51}"/>
              </a:ext>
            </a:extLst>
          </p:cNvPr>
          <p:cNvSpPr>
            <a:spLocks noChangeArrowheads="1" noTextEdit="1"/>
          </p:cNvSpPr>
          <p:nvPr>
            <p:ph type="sldImg"/>
          </p:nvPr>
        </p:nvSpPr>
        <p:spPr>
          <a:ln/>
        </p:spPr>
      </p:sp>
      <p:sp>
        <p:nvSpPr>
          <p:cNvPr id="76804" name="Rectangle 3">
            <a:extLst>
              <a:ext uri="{FF2B5EF4-FFF2-40B4-BE49-F238E27FC236}">
                <a16:creationId xmlns:a16="http://schemas.microsoft.com/office/drawing/2014/main" id="{21F52695-7E44-4491-BDC8-4A465A003F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9DF87611-626E-4393-9C85-23AD894FA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618C328-D7CA-49E8-BD87-8572A9572795}" type="slidenum">
              <a:rPr lang="en-US" altLang="zh-CN"/>
              <a:pPr>
                <a:spcBef>
                  <a:spcPct val="0"/>
                </a:spcBef>
              </a:pPr>
              <a:t>38</a:t>
            </a:fld>
            <a:endParaRPr lang="en-US" altLang="zh-CN"/>
          </a:p>
        </p:txBody>
      </p:sp>
      <p:sp>
        <p:nvSpPr>
          <p:cNvPr id="78851" name="Rectangle 2">
            <a:extLst>
              <a:ext uri="{FF2B5EF4-FFF2-40B4-BE49-F238E27FC236}">
                <a16:creationId xmlns:a16="http://schemas.microsoft.com/office/drawing/2014/main" id="{37B3BD80-B7C9-469F-867A-4516E96249BA}"/>
              </a:ext>
            </a:extLst>
          </p:cNvPr>
          <p:cNvSpPr>
            <a:spLocks noChangeArrowheads="1" noTextEdit="1"/>
          </p:cNvSpPr>
          <p:nvPr>
            <p:ph type="sldImg"/>
          </p:nvPr>
        </p:nvSpPr>
        <p:spPr>
          <a:ln/>
        </p:spPr>
      </p:sp>
      <p:sp>
        <p:nvSpPr>
          <p:cNvPr id="78852" name="Rectangle 3">
            <a:extLst>
              <a:ext uri="{FF2B5EF4-FFF2-40B4-BE49-F238E27FC236}">
                <a16:creationId xmlns:a16="http://schemas.microsoft.com/office/drawing/2014/main" id="{0C860394-0F55-424F-A44F-89FB12A14B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423A837-7BBA-44EC-BCD3-18F1C156FC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595103C-FF53-4D1B-958A-423A28C6D909}" type="slidenum">
              <a:rPr lang="en-US" altLang="zh-CN"/>
              <a:pPr>
                <a:spcBef>
                  <a:spcPct val="0"/>
                </a:spcBef>
              </a:pPr>
              <a:t>6</a:t>
            </a:fld>
            <a:endParaRPr lang="en-US" altLang="zh-CN"/>
          </a:p>
        </p:txBody>
      </p:sp>
      <p:sp>
        <p:nvSpPr>
          <p:cNvPr id="13315" name="Rectangle 2">
            <a:extLst>
              <a:ext uri="{FF2B5EF4-FFF2-40B4-BE49-F238E27FC236}">
                <a16:creationId xmlns:a16="http://schemas.microsoft.com/office/drawing/2014/main" id="{54C20D51-9146-4EC9-B150-671D5A947CD5}"/>
              </a:ext>
            </a:extLst>
          </p:cNvPr>
          <p:cNvSpPr>
            <a:spLocks noChangeArrowheads="1" noTextEdit="1"/>
          </p:cNvSpPr>
          <p:nvPr>
            <p:ph type="sldImg"/>
          </p:nvPr>
        </p:nvSpPr>
        <p:spPr>
          <a:ln/>
        </p:spPr>
      </p:sp>
      <p:sp>
        <p:nvSpPr>
          <p:cNvPr id="13316" name="Rectangle 3">
            <a:extLst>
              <a:ext uri="{FF2B5EF4-FFF2-40B4-BE49-F238E27FC236}">
                <a16:creationId xmlns:a16="http://schemas.microsoft.com/office/drawing/2014/main" id="{C1D7BBC5-6843-40DC-BF19-686215F4BE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5CA8F77-95E8-4C28-98BE-4B79740476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0CDCFAC-553A-4DBE-A866-2A91B3D0AAC0}" type="slidenum">
              <a:rPr lang="en-US" altLang="zh-CN"/>
              <a:pPr>
                <a:spcBef>
                  <a:spcPct val="0"/>
                </a:spcBef>
              </a:pPr>
              <a:t>7</a:t>
            </a:fld>
            <a:endParaRPr lang="en-US" altLang="zh-CN"/>
          </a:p>
        </p:txBody>
      </p:sp>
      <p:sp>
        <p:nvSpPr>
          <p:cNvPr id="15363" name="Rectangle 2">
            <a:extLst>
              <a:ext uri="{FF2B5EF4-FFF2-40B4-BE49-F238E27FC236}">
                <a16:creationId xmlns:a16="http://schemas.microsoft.com/office/drawing/2014/main" id="{3480268D-02FB-469D-8938-615CF9166427}"/>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BBCC638E-BCC4-4D5C-ADE8-297B94D626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75246EA-9B3E-4C9A-8A94-02FF397903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A0C69EF-904F-4FEB-B6F3-C90AAC95B3F8}" type="slidenum">
              <a:rPr lang="en-US" altLang="zh-CN"/>
              <a:pPr>
                <a:spcBef>
                  <a:spcPct val="0"/>
                </a:spcBef>
              </a:pPr>
              <a:t>8</a:t>
            </a:fld>
            <a:endParaRPr lang="en-US" altLang="zh-CN"/>
          </a:p>
        </p:txBody>
      </p:sp>
      <p:sp>
        <p:nvSpPr>
          <p:cNvPr id="17411" name="Rectangle 2">
            <a:extLst>
              <a:ext uri="{FF2B5EF4-FFF2-40B4-BE49-F238E27FC236}">
                <a16:creationId xmlns:a16="http://schemas.microsoft.com/office/drawing/2014/main" id="{6E6B5981-921D-49D7-B0D0-0E9733A58107}"/>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55031921-7F70-439B-B169-8A7ABEEC54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35FBE7B-8DE2-4022-94A7-01E7A543EC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75B0770-FDC8-476F-AA0C-9906BC163FD8}" type="slidenum">
              <a:rPr lang="en-US" altLang="zh-CN"/>
              <a:pPr>
                <a:spcBef>
                  <a:spcPct val="0"/>
                </a:spcBef>
              </a:pPr>
              <a:t>9</a:t>
            </a:fld>
            <a:endParaRPr lang="en-US" altLang="zh-CN"/>
          </a:p>
        </p:txBody>
      </p:sp>
      <p:sp>
        <p:nvSpPr>
          <p:cNvPr id="19459" name="Rectangle 2">
            <a:extLst>
              <a:ext uri="{FF2B5EF4-FFF2-40B4-BE49-F238E27FC236}">
                <a16:creationId xmlns:a16="http://schemas.microsoft.com/office/drawing/2014/main" id="{83A0A706-A8B2-4AB2-9A33-BADD1E96B8EC}"/>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C4C873AB-EEC1-449B-833C-F51C7E1BF4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A667A5F-3A73-46AA-B2DC-722E95E2C4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182A86E-F238-4733-A1EF-78E51A18D9C1}" type="slidenum">
              <a:rPr lang="en-US" altLang="zh-CN"/>
              <a:pPr>
                <a:spcBef>
                  <a:spcPct val="0"/>
                </a:spcBef>
              </a:pPr>
              <a:t>10</a:t>
            </a:fld>
            <a:endParaRPr lang="en-US" altLang="zh-CN"/>
          </a:p>
        </p:txBody>
      </p:sp>
      <p:sp>
        <p:nvSpPr>
          <p:cNvPr id="21507" name="Rectangle 2">
            <a:extLst>
              <a:ext uri="{FF2B5EF4-FFF2-40B4-BE49-F238E27FC236}">
                <a16:creationId xmlns:a16="http://schemas.microsoft.com/office/drawing/2014/main" id="{2F3CD092-D0E7-4EF4-902D-4CFA5C67C0CC}"/>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2F4B8495-BC12-4E2C-81AD-756355D7A3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69D6988-22B3-4DC0-8D66-05822D4FE5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3B3BFF6-C9E9-4350-9BBF-FBA7836E6268}" type="slidenum">
              <a:rPr lang="en-US" altLang="zh-CN"/>
              <a:pPr>
                <a:spcBef>
                  <a:spcPct val="0"/>
                </a:spcBef>
              </a:pPr>
              <a:t>11</a:t>
            </a:fld>
            <a:endParaRPr lang="en-US" altLang="zh-CN"/>
          </a:p>
        </p:txBody>
      </p:sp>
      <p:sp>
        <p:nvSpPr>
          <p:cNvPr id="23555" name="Rectangle 2">
            <a:extLst>
              <a:ext uri="{FF2B5EF4-FFF2-40B4-BE49-F238E27FC236}">
                <a16:creationId xmlns:a16="http://schemas.microsoft.com/office/drawing/2014/main" id="{E6368FD4-1771-4A6C-A149-6209E8B2B613}"/>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BAAB1757-FB83-4598-83EA-6EA8D0D171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0B9BB0C-BE22-448C-AC4D-BEB40885E963}"/>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F58AAF18-32EF-4228-ABF1-2AFFE46232A5}"/>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54AEC975-71E9-49E3-8625-F0FF6D915F74}"/>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818D51B2-0D45-42EA-B992-28C7FA3F80D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068A7704-D5C6-491A-8556-83D8AB952FC6}"/>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06070D86-649F-43EC-BA87-10E78FA010A8}"/>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F9CB9D82-8FDC-444E-ABD5-BEBBD22EEF99}"/>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F6DF44E7-EAB5-4FDC-B9E9-CAF370428E2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75FC95ED-AE05-445E-B7B9-5D8A2D99F03D}"/>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7071297F-7FC9-46D0-B1FF-16161136C78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8E1A5B57-A944-43FE-AC4C-4A958D0F452F}"/>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3B4F4DB8-4D1B-4AE3-A204-E57C7E1AF3A6}"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AC95BA62-72DF-4AB0-BA39-B09E180C8916}"/>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5DD51D9A-3CF4-44EB-AE6B-0F702332CF7B}"/>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3280450B-E5C7-4BB8-846A-AF04FB28F443}" type="slidenum">
              <a:rPr lang="zh-CN" altLang="en-US"/>
              <a:pPr/>
              <a:t>‹#›</a:t>
            </a:fld>
            <a:endParaRPr lang="en-US" altLang="zh-CN"/>
          </a:p>
        </p:txBody>
      </p:sp>
    </p:spTree>
    <p:extLst>
      <p:ext uri="{BB962C8B-B14F-4D97-AF65-F5344CB8AC3E}">
        <p14:creationId xmlns:p14="http://schemas.microsoft.com/office/powerpoint/2010/main" val="147116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8D86D055-269B-457E-972C-CB0D6F03021C}"/>
              </a:ext>
            </a:extLst>
          </p:cNvPr>
          <p:cNvSpPr>
            <a:spLocks noGrp="1" noChangeArrowheads="1"/>
          </p:cNvSpPr>
          <p:nvPr>
            <p:ph type="dt" sz="half" idx="10"/>
          </p:nvPr>
        </p:nvSpPr>
        <p:spPr>
          <a:ln/>
        </p:spPr>
        <p:txBody>
          <a:bodyPr/>
          <a:lstStyle>
            <a:lvl1pPr>
              <a:defRPr/>
            </a:lvl1pPr>
          </a:lstStyle>
          <a:p>
            <a:pPr>
              <a:defRPr/>
            </a:pPr>
            <a:fld id="{B7AE336F-B059-433D-8EF9-6DEEBDF8FF41}"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018332A7-E257-4C3F-934B-3DFFA0BCA5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C1E449E-817C-41E3-86D5-9874CB16381C}"/>
              </a:ext>
            </a:extLst>
          </p:cNvPr>
          <p:cNvSpPr>
            <a:spLocks noGrp="1" noChangeArrowheads="1"/>
          </p:cNvSpPr>
          <p:nvPr>
            <p:ph type="sldNum" sz="quarter" idx="12"/>
          </p:nvPr>
        </p:nvSpPr>
        <p:spPr>
          <a:ln/>
        </p:spPr>
        <p:txBody>
          <a:bodyPr/>
          <a:lstStyle>
            <a:lvl1pPr>
              <a:defRPr/>
            </a:lvl1pPr>
          </a:lstStyle>
          <a:p>
            <a:fld id="{B576CC2A-DD24-497D-AFA5-EAEBEC77D56A}" type="slidenum">
              <a:rPr lang="zh-CN" altLang="en-US"/>
              <a:pPr/>
              <a:t>‹#›</a:t>
            </a:fld>
            <a:endParaRPr lang="en-US" altLang="zh-CN"/>
          </a:p>
        </p:txBody>
      </p:sp>
    </p:spTree>
    <p:extLst>
      <p:ext uri="{BB962C8B-B14F-4D97-AF65-F5344CB8AC3E}">
        <p14:creationId xmlns:p14="http://schemas.microsoft.com/office/powerpoint/2010/main" val="118082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3A4EA087-AD73-46A6-BD76-37301F4C19B1}"/>
              </a:ext>
            </a:extLst>
          </p:cNvPr>
          <p:cNvSpPr>
            <a:spLocks noGrp="1" noChangeArrowheads="1"/>
          </p:cNvSpPr>
          <p:nvPr>
            <p:ph type="dt" sz="half" idx="10"/>
          </p:nvPr>
        </p:nvSpPr>
        <p:spPr>
          <a:ln/>
        </p:spPr>
        <p:txBody>
          <a:bodyPr/>
          <a:lstStyle>
            <a:lvl1pPr>
              <a:defRPr/>
            </a:lvl1pPr>
          </a:lstStyle>
          <a:p>
            <a:pPr>
              <a:defRPr/>
            </a:pPr>
            <a:fld id="{ED4B4F3D-77A6-4E2C-96C7-8A0169A09709}"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A936C3F7-9037-40AE-8AEE-3C45AED028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B662D8D-C400-4226-911E-3D6089078256}"/>
              </a:ext>
            </a:extLst>
          </p:cNvPr>
          <p:cNvSpPr>
            <a:spLocks noGrp="1" noChangeArrowheads="1"/>
          </p:cNvSpPr>
          <p:nvPr>
            <p:ph type="sldNum" sz="quarter" idx="12"/>
          </p:nvPr>
        </p:nvSpPr>
        <p:spPr>
          <a:ln/>
        </p:spPr>
        <p:txBody>
          <a:bodyPr/>
          <a:lstStyle>
            <a:lvl1pPr>
              <a:defRPr/>
            </a:lvl1pPr>
          </a:lstStyle>
          <a:p>
            <a:fld id="{D96420E1-FD0D-46A1-8BE2-7BE32CFA9880}" type="slidenum">
              <a:rPr lang="zh-CN" altLang="en-US"/>
              <a:pPr/>
              <a:t>‹#›</a:t>
            </a:fld>
            <a:endParaRPr lang="en-US" altLang="zh-CN"/>
          </a:p>
        </p:txBody>
      </p:sp>
    </p:spTree>
    <p:extLst>
      <p:ext uri="{BB962C8B-B14F-4D97-AF65-F5344CB8AC3E}">
        <p14:creationId xmlns:p14="http://schemas.microsoft.com/office/powerpoint/2010/main" val="37745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9BEBAE6-5170-4822-BC4C-E6C5F8F40D58}"/>
              </a:ext>
            </a:extLst>
          </p:cNvPr>
          <p:cNvSpPr>
            <a:spLocks noGrp="1" noChangeArrowheads="1"/>
          </p:cNvSpPr>
          <p:nvPr>
            <p:ph type="dt" sz="half" idx="10"/>
          </p:nvPr>
        </p:nvSpPr>
        <p:spPr>
          <a:ln/>
        </p:spPr>
        <p:txBody>
          <a:bodyPr/>
          <a:lstStyle>
            <a:lvl1pPr>
              <a:defRPr/>
            </a:lvl1pPr>
          </a:lstStyle>
          <a:p>
            <a:pPr>
              <a:defRPr/>
            </a:pPr>
            <a:fld id="{92C11231-DEDF-4253-B02D-EC05ECA6EE60}"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646336B6-DA21-4662-A572-124E507F77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BA9A6B1-92E7-40E4-B17B-437AB3AC4637}"/>
              </a:ext>
            </a:extLst>
          </p:cNvPr>
          <p:cNvSpPr>
            <a:spLocks noGrp="1" noChangeArrowheads="1"/>
          </p:cNvSpPr>
          <p:nvPr>
            <p:ph type="sldNum" sz="quarter" idx="12"/>
          </p:nvPr>
        </p:nvSpPr>
        <p:spPr>
          <a:ln/>
        </p:spPr>
        <p:txBody>
          <a:bodyPr/>
          <a:lstStyle>
            <a:lvl1pPr>
              <a:defRPr/>
            </a:lvl1pPr>
          </a:lstStyle>
          <a:p>
            <a:fld id="{DEF90D93-5016-4EA5-880D-DC5C3CF74763}" type="slidenum">
              <a:rPr lang="zh-CN" altLang="en-US"/>
              <a:pPr/>
              <a:t>‹#›</a:t>
            </a:fld>
            <a:endParaRPr lang="en-US" altLang="zh-CN"/>
          </a:p>
        </p:txBody>
      </p:sp>
    </p:spTree>
    <p:extLst>
      <p:ext uri="{BB962C8B-B14F-4D97-AF65-F5344CB8AC3E}">
        <p14:creationId xmlns:p14="http://schemas.microsoft.com/office/powerpoint/2010/main" val="307407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94AD0AFB-4865-4325-9362-87D3553635A5}"/>
              </a:ext>
            </a:extLst>
          </p:cNvPr>
          <p:cNvSpPr>
            <a:spLocks noGrp="1" noChangeArrowheads="1"/>
          </p:cNvSpPr>
          <p:nvPr>
            <p:ph type="dt" sz="half" idx="10"/>
          </p:nvPr>
        </p:nvSpPr>
        <p:spPr>
          <a:ln/>
        </p:spPr>
        <p:txBody>
          <a:bodyPr/>
          <a:lstStyle>
            <a:lvl1pPr>
              <a:defRPr/>
            </a:lvl1pPr>
          </a:lstStyle>
          <a:p>
            <a:pPr>
              <a:defRPr/>
            </a:pPr>
            <a:fld id="{F3603A96-198B-45D8-B167-7DF79E1EFCF0}"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FDB68FD9-D464-4F42-BE59-DB3A426814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D4DA9C0-2829-47A6-B7DC-1B2C5E20D819}"/>
              </a:ext>
            </a:extLst>
          </p:cNvPr>
          <p:cNvSpPr>
            <a:spLocks noGrp="1" noChangeArrowheads="1"/>
          </p:cNvSpPr>
          <p:nvPr>
            <p:ph type="sldNum" sz="quarter" idx="12"/>
          </p:nvPr>
        </p:nvSpPr>
        <p:spPr>
          <a:ln/>
        </p:spPr>
        <p:txBody>
          <a:bodyPr/>
          <a:lstStyle>
            <a:lvl1pPr>
              <a:defRPr/>
            </a:lvl1pPr>
          </a:lstStyle>
          <a:p>
            <a:fld id="{5A4A9B76-7EBD-42B4-9BD9-0E2E416C2BC4}" type="slidenum">
              <a:rPr lang="zh-CN" altLang="en-US"/>
              <a:pPr/>
              <a:t>‹#›</a:t>
            </a:fld>
            <a:endParaRPr lang="en-US" altLang="zh-CN"/>
          </a:p>
        </p:txBody>
      </p:sp>
    </p:spTree>
    <p:extLst>
      <p:ext uri="{BB962C8B-B14F-4D97-AF65-F5344CB8AC3E}">
        <p14:creationId xmlns:p14="http://schemas.microsoft.com/office/powerpoint/2010/main" val="45708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DBDF1580-EB63-43F1-854C-7FEC002CF786}"/>
              </a:ext>
            </a:extLst>
          </p:cNvPr>
          <p:cNvSpPr>
            <a:spLocks noGrp="1" noChangeArrowheads="1"/>
          </p:cNvSpPr>
          <p:nvPr>
            <p:ph type="dt" sz="half" idx="10"/>
          </p:nvPr>
        </p:nvSpPr>
        <p:spPr>
          <a:ln/>
        </p:spPr>
        <p:txBody>
          <a:bodyPr/>
          <a:lstStyle>
            <a:lvl1pPr>
              <a:defRPr/>
            </a:lvl1pPr>
          </a:lstStyle>
          <a:p>
            <a:pPr>
              <a:defRPr/>
            </a:pPr>
            <a:fld id="{89DFF82D-7561-4A16-AAD7-7A00CED4C5EC}"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E26B93A5-8E52-4CD0-9599-6AFC5D739B6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A964A78-0A20-452D-9C78-B17ADE8B98CB}"/>
              </a:ext>
            </a:extLst>
          </p:cNvPr>
          <p:cNvSpPr>
            <a:spLocks noGrp="1" noChangeArrowheads="1"/>
          </p:cNvSpPr>
          <p:nvPr>
            <p:ph type="sldNum" sz="quarter" idx="12"/>
          </p:nvPr>
        </p:nvSpPr>
        <p:spPr>
          <a:ln/>
        </p:spPr>
        <p:txBody>
          <a:bodyPr/>
          <a:lstStyle>
            <a:lvl1pPr>
              <a:defRPr/>
            </a:lvl1pPr>
          </a:lstStyle>
          <a:p>
            <a:fld id="{81C81B83-220F-4589-A52D-EF1D8EBCFA5E}" type="slidenum">
              <a:rPr lang="zh-CN" altLang="en-US"/>
              <a:pPr/>
              <a:t>‹#›</a:t>
            </a:fld>
            <a:endParaRPr lang="en-US" altLang="zh-CN"/>
          </a:p>
        </p:txBody>
      </p:sp>
    </p:spTree>
    <p:extLst>
      <p:ext uri="{BB962C8B-B14F-4D97-AF65-F5344CB8AC3E}">
        <p14:creationId xmlns:p14="http://schemas.microsoft.com/office/powerpoint/2010/main" val="371255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F77E88A8-8B32-46E2-B1D3-67F1766092D5}"/>
              </a:ext>
            </a:extLst>
          </p:cNvPr>
          <p:cNvSpPr>
            <a:spLocks noGrp="1" noChangeArrowheads="1"/>
          </p:cNvSpPr>
          <p:nvPr>
            <p:ph type="dt" sz="half" idx="10"/>
          </p:nvPr>
        </p:nvSpPr>
        <p:spPr>
          <a:ln/>
        </p:spPr>
        <p:txBody>
          <a:bodyPr/>
          <a:lstStyle>
            <a:lvl1pPr>
              <a:defRPr/>
            </a:lvl1pPr>
          </a:lstStyle>
          <a:p>
            <a:pPr>
              <a:defRPr/>
            </a:pPr>
            <a:fld id="{D7F6FFBF-1B36-43CE-9CA8-517CAE7C07A5}"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D890B093-9EEA-441C-BE08-31AAAE010E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16F3A443-97A7-4E3C-83BA-A4B551CF0D62}"/>
              </a:ext>
            </a:extLst>
          </p:cNvPr>
          <p:cNvSpPr>
            <a:spLocks noGrp="1" noChangeArrowheads="1"/>
          </p:cNvSpPr>
          <p:nvPr>
            <p:ph type="sldNum" sz="quarter" idx="12"/>
          </p:nvPr>
        </p:nvSpPr>
        <p:spPr>
          <a:ln/>
        </p:spPr>
        <p:txBody>
          <a:bodyPr/>
          <a:lstStyle>
            <a:lvl1pPr>
              <a:defRPr/>
            </a:lvl1pPr>
          </a:lstStyle>
          <a:p>
            <a:fld id="{14CA683F-9302-40DA-8924-19ED906BD4E9}" type="slidenum">
              <a:rPr lang="zh-CN" altLang="en-US"/>
              <a:pPr/>
              <a:t>‹#›</a:t>
            </a:fld>
            <a:endParaRPr lang="en-US" altLang="zh-CN"/>
          </a:p>
        </p:txBody>
      </p:sp>
    </p:spTree>
    <p:extLst>
      <p:ext uri="{BB962C8B-B14F-4D97-AF65-F5344CB8AC3E}">
        <p14:creationId xmlns:p14="http://schemas.microsoft.com/office/powerpoint/2010/main" val="286415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6DFA3016-E393-45DC-A153-346DD58DE89E}"/>
              </a:ext>
            </a:extLst>
          </p:cNvPr>
          <p:cNvSpPr>
            <a:spLocks noGrp="1" noChangeArrowheads="1"/>
          </p:cNvSpPr>
          <p:nvPr>
            <p:ph type="dt" sz="half" idx="10"/>
          </p:nvPr>
        </p:nvSpPr>
        <p:spPr>
          <a:ln/>
        </p:spPr>
        <p:txBody>
          <a:bodyPr/>
          <a:lstStyle>
            <a:lvl1pPr>
              <a:defRPr/>
            </a:lvl1pPr>
          </a:lstStyle>
          <a:p>
            <a:pPr>
              <a:defRPr/>
            </a:pPr>
            <a:fld id="{B289A068-1847-4E4D-98AE-46CD7F8DF45E}"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54C98583-BA3C-4E03-8AD0-8AD2C8B069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FC19E303-E376-4304-9E24-200DD67771DF}"/>
              </a:ext>
            </a:extLst>
          </p:cNvPr>
          <p:cNvSpPr>
            <a:spLocks noGrp="1" noChangeArrowheads="1"/>
          </p:cNvSpPr>
          <p:nvPr>
            <p:ph type="sldNum" sz="quarter" idx="12"/>
          </p:nvPr>
        </p:nvSpPr>
        <p:spPr>
          <a:ln/>
        </p:spPr>
        <p:txBody>
          <a:bodyPr/>
          <a:lstStyle>
            <a:lvl1pPr>
              <a:defRPr/>
            </a:lvl1pPr>
          </a:lstStyle>
          <a:p>
            <a:fld id="{61AFA35C-2790-4103-A7BC-C8BBE7BD041F}" type="slidenum">
              <a:rPr lang="zh-CN" altLang="en-US"/>
              <a:pPr/>
              <a:t>‹#›</a:t>
            </a:fld>
            <a:endParaRPr lang="en-US" altLang="zh-CN"/>
          </a:p>
        </p:txBody>
      </p:sp>
    </p:spTree>
    <p:extLst>
      <p:ext uri="{BB962C8B-B14F-4D97-AF65-F5344CB8AC3E}">
        <p14:creationId xmlns:p14="http://schemas.microsoft.com/office/powerpoint/2010/main" val="406675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7E9C7D1-3CB1-4C79-845C-A2526DFAA0AC}"/>
              </a:ext>
            </a:extLst>
          </p:cNvPr>
          <p:cNvSpPr>
            <a:spLocks noGrp="1" noChangeArrowheads="1"/>
          </p:cNvSpPr>
          <p:nvPr>
            <p:ph type="dt" sz="half" idx="10"/>
          </p:nvPr>
        </p:nvSpPr>
        <p:spPr>
          <a:ln/>
        </p:spPr>
        <p:txBody>
          <a:bodyPr/>
          <a:lstStyle>
            <a:lvl1pPr>
              <a:defRPr/>
            </a:lvl1pPr>
          </a:lstStyle>
          <a:p>
            <a:pPr>
              <a:defRPr/>
            </a:pPr>
            <a:fld id="{771741EE-701E-416D-924F-996606C796FD}"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98701518-A0C9-47AE-A528-C4BDD65079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0502B7E5-9FE4-4164-945E-6164EBD36CF5}"/>
              </a:ext>
            </a:extLst>
          </p:cNvPr>
          <p:cNvSpPr>
            <a:spLocks noGrp="1" noChangeArrowheads="1"/>
          </p:cNvSpPr>
          <p:nvPr>
            <p:ph type="sldNum" sz="quarter" idx="12"/>
          </p:nvPr>
        </p:nvSpPr>
        <p:spPr>
          <a:ln/>
        </p:spPr>
        <p:txBody>
          <a:bodyPr/>
          <a:lstStyle>
            <a:lvl1pPr>
              <a:defRPr/>
            </a:lvl1pPr>
          </a:lstStyle>
          <a:p>
            <a:fld id="{C994984C-9D10-4025-B057-292696C04D3A}" type="slidenum">
              <a:rPr lang="zh-CN" altLang="en-US"/>
              <a:pPr/>
              <a:t>‹#›</a:t>
            </a:fld>
            <a:endParaRPr lang="en-US" altLang="zh-CN"/>
          </a:p>
        </p:txBody>
      </p:sp>
    </p:spTree>
    <p:extLst>
      <p:ext uri="{BB962C8B-B14F-4D97-AF65-F5344CB8AC3E}">
        <p14:creationId xmlns:p14="http://schemas.microsoft.com/office/powerpoint/2010/main" val="272012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50E05B3-209A-4E54-AD40-BD5CB0A8E48A}"/>
              </a:ext>
            </a:extLst>
          </p:cNvPr>
          <p:cNvSpPr>
            <a:spLocks noGrp="1" noChangeArrowheads="1"/>
          </p:cNvSpPr>
          <p:nvPr>
            <p:ph type="dt" sz="half" idx="10"/>
          </p:nvPr>
        </p:nvSpPr>
        <p:spPr>
          <a:ln/>
        </p:spPr>
        <p:txBody>
          <a:bodyPr/>
          <a:lstStyle>
            <a:lvl1pPr>
              <a:defRPr/>
            </a:lvl1pPr>
          </a:lstStyle>
          <a:p>
            <a:pPr>
              <a:defRPr/>
            </a:pPr>
            <a:fld id="{45AD8CFB-AA07-4B2F-8421-EF96D58CCB21}"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3C4511D9-C54D-4AD1-B853-8AEEA38DB8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02303CF8-B999-4627-A79F-92A5BDB2292C}"/>
              </a:ext>
            </a:extLst>
          </p:cNvPr>
          <p:cNvSpPr>
            <a:spLocks noGrp="1" noChangeArrowheads="1"/>
          </p:cNvSpPr>
          <p:nvPr>
            <p:ph type="sldNum" sz="quarter" idx="12"/>
          </p:nvPr>
        </p:nvSpPr>
        <p:spPr>
          <a:ln/>
        </p:spPr>
        <p:txBody>
          <a:bodyPr/>
          <a:lstStyle>
            <a:lvl1pPr>
              <a:defRPr/>
            </a:lvl1pPr>
          </a:lstStyle>
          <a:p>
            <a:fld id="{5365B660-B55B-4292-B28A-7C223E3F45B7}" type="slidenum">
              <a:rPr lang="zh-CN" altLang="en-US"/>
              <a:pPr/>
              <a:t>‹#›</a:t>
            </a:fld>
            <a:endParaRPr lang="en-US" altLang="zh-CN"/>
          </a:p>
        </p:txBody>
      </p:sp>
    </p:spTree>
    <p:extLst>
      <p:ext uri="{BB962C8B-B14F-4D97-AF65-F5344CB8AC3E}">
        <p14:creationId xmlns:p14="http://schemas.microsoft.com/office/powerpoint/2010/main" val="731730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5F1136F1-339B-4ED2-9D9E-FA9AEC714CD3}"/>
              </a:ext>
            </a:extLst>
          </p:cNvPr>
          <p:cNvSpPr>
            <a:spLocks noGrp="1" noChangeArrowheads="1"/>
          </p:cNvSpPr>
          <p:nvPr>
            <p:ph type="dt" sz="half" idx="10"/>
          </p:nvPr>
        </p:nvSpPr>
        <p:spPr>
          <a:ln/>
        </p:spPr>
        <p:txBody>
          <a:bodyPr/>
          <a:lstStyle>
            <a:lvl1pPr>
              <a:defRPr/>
            </a:lvl1pPr>
          </a:lstStyle>
          <a:p>
            <a:pPr>
              <a:defRPr/>
            </a:pPr>
            <a:fld id="{75FD3F7D-3AB4-4CAD-B11F-42A14ECE1989}"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71F765EA-F96F-4D53-A0AE-206E53F432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BB0B60F-4F2B-46EC-AAAE-6619BF8940BF}"/>
              </a:ext>
            </a:extLst>
          </p:cNvPr>
          <p:cNvSpPr>
            <a:spLocks noGrp="1" noChangeArrowheads="1"/>
          </p:cNvSpPr>
          <p:nvPr>
            <p:ph type="sldNum" sz="quarter" idx="12"/>
          </p:nvPr>
        </p:nvSpPr>
        <p:spPr>
          <a:ln/>
        </p:spPr>
        <p:txBody>
          <a:bodyPr/>
          <a:lstStyle>
            <a:lvl1pPr>
              <a:defRPr/>
            </a:lvl1pPr>
          </a:lstStyle>
          <a:p>
            <a:fld id="{155C83A7-3100-42E1-A1FD-4DE397A63519}" type="slidenum">
              <a:rPr lang="zh-CN" altLang="en-US"/>
              <a:pPr/>
              <a:t>‹#›</a:t>
            </a:fld>
            <a:endParaRPr lang="en-US" altLang="zh-CN"/>
          </a:p>
        </p:txBody>
      </p:sp>
    </p:spTree>
    <p:extLst>
      <p:ext uri="{BB962C8B-B14F-4D97-AF65-F5344CB8AC3E}">
        <p14:creationId xmlns:p14="http://schemas.microsoft.com/office/powerpoint/2010/main" val="15709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954D2AB-B8DE-4AE2-A066-381F5934BB0F}"/>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3">
            <a:extLst>
              <a:ext uri="{FF2B5EF4-FFF2-40B4-BE49-F238E27FC236}">
                <a16:creationId xmlns:a16="http://schemas.microsoft.com/office/drawing/2014/main" id="{D6D5CF25-C649-4E09-B7BC-04AD3C85CE19}"/>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4">
            <a:extLst>
              <a:ext uri="{FF2B5EF4-FFF2-40B4-BE49-F238E27FC236}">
                <a16:creationId xmlns:a16="http://schemas.microsoft.com/office/drawing/2014/main" id="{620F3454-C8A6-4505-9F8B-E84C042A7C04}"/>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9" name="Rectangle 5">
            <a:extLst>
              <a:ext uri="{FF2B5EF4-FFF2-40B4-BE49-F238E27FC236}">
                <a16:creationId xmlns:a16="http://schemas.microsoft.com/office/drawing/2014/main" id="{6A8E1647-BAE9-41F9-A689-BADF606262BD}"/>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0" name="Rectangle 6">
            <a:extLst>
              <a:ext uri="{FF2B5EF4-FFF2-40B4-BE49-F238E27FC236}">
                <a16:creationId xmlns:a16="http://schemas.microsoft.com/office/drawing/2014/main" id="{F1ACE1FB-4483-4CB2-856D-BEDC78ECB733}"/>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1" name="Rectangle 7">
            <a:extLst>
              <a:ext uri="{FF2B5EF4-FFF2-40B4-BE49-F238E27FC236}">
                <a16:creationId xmlns:a16="http://schemas.microsoft.com/office/drawing/2014/main" id="{4F2EB072-2A56-449E-9CF1-3F26CB184730}"/>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2" name="Rectangle 8">
            <a:extLst>
              <a:ext uri="{FF2B5EF4-FFF2-40B4-BE49-F238E27FC236}">
                <a16:creationId xmlns:a16="http://schemas.microsoft.com/office/drawing/2014/main" id="{587CFB3F-35F2-4FDC-BBBB-B317C75998DE}"/>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3" name="Rectangle 9">
            <a:extLst>
              <a:ext uri="{FF2B5EF4-FFF2-40B4-BE49-F238E27FC236}">
                <a16:creationId xmlns:a16="http://schemas.microsoft.com/office/drawing/2014/main" id="{DB5D4241-49CB-43C1-A04A-2E4BC78F478D}"/>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9D7362C8-B25F-4EB9-8AB9-BBD415ED4D55}"/>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83E6074C-629F-4125-A486-0B34975C53F7}"/>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6EBEAF9F-FCC4-400C-B3ED-8233F8435D0A}"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31F14326-820C-4EA7-8160-CB1D76851806}"/>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243149" name="Rectangle 13">
            <a:extLst>
              <a:ext uri="{FF2B5EF4-FFF2-40B4-BE49-F238E27FC236}">
                <a16:creationId xmlns:a16="http://schemas.microsoft.com/office/drawing/2014/main" id="{3A3179B9-137B-472A-86E2-93EDACB3A850}"/>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2FB246B1-9CA6-4D0C-9C44-925850C679E7}"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Visio_2003-2010_Drawing1.vsd"/></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Microsoft_Visio_2003-2010_Drawing2.vsd"/></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Microsoft_Visio_2003-2010_Drawing3.vsd"/></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Microsoft_Visio_2003-2010_Drawing4.vsd"/></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Microsoft_Visio_2003-2010_Drawing5.vsd"/></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Microsoft_Visio_2003-2010_Drawing6.vsd"/></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6.bin"/><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Microsoft_Visio_2003-2010_Drawing7.vsd"/></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6.emf"/><Relationship Id="rId4" Type="http://schemas.openxmlformats.org/officeDocument/2006/relationships/oleObject" Target="../embeddings/Microsoft_Visio_2003-2010_Drawing8.vsd"/></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Microsoft_Visio_2003-2010_Drawing10.vsd"/><Relationship Id="rId5" Type="http://schemas.openxmlformats.org/officeDocument/2006/relationships/image" Target="../media/image17.emf"/><Relationship Id="rId4" Type="http://schemas.openxmlformats.org/officeDocument/2006/relationships/oleObject" Target="../embeddings/Microsoft_Visio_2003-2010_Drawing9.vsd"/></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0.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Microsoft_Visio_2003-2010_Drawing12.vsd"/><Relationship Id="rId5" Type="http://schemas.openxmlformats.org/officeDocument/2006/relationships/image" Target="../media/image19.emf"/><Relationship Id="rId4" Type="http://schemas.openxmlformats.org/officeDocument/2006/relationships/oleObject" Target="../embeddings/Microsoft_Visio_2003-2010_Drawing11.vsd"/></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21.emf"/><Relationship Id="rId4" Type="http://schemas.openxmlformats.org/officeDocument/2006/relationships/oleObject" Target="../embeddings/Microsoft_Visio_2003-2010_Drawing13.vsd"/></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2.emf"/><Relationship Id="rId4" Type="http://schemas.openxmlformats.org/officeDocument/2006/relationships/oleObject" Target="../embeddings/Microsoft_Visio_2003-2010_Drawing14.vsd"/></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Visio_2003-2010_Drawing.vsd"/></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1F19238-5B3B-4086-8F97-99C7785EC256}"/>
              </a:ext>
            </a:extLst>
          </p:cNvPr>
          <p:cNvSpPr>
            <a:spLocks noGrp="1" noChangeArrowheads="1"/>
          </p:cNvSpPr>
          <p:nvPr>
            <p:ph type="ctrTitle" idx="4294967295"/>
          </p:nvPr>
        </p:nvSpPr>
        <p:spPr>
          <a:xfrm>
            <a:off x="665163" y="1643063"/>
            <a:ext cx="7651750" cy="1643062"/>
          </a:xfrm>
        </p:spPr>
        <p:txBody>
          <a:bodyPr anchor="ctr"/>
          <a:lstStyle/>
          <a:p>
            <a:pPr eaLnBrk="1" hangingPunct="1"/>
            <a:r>
              <a:rPr lang="zh-CN" altLang="en-US" sz="5400"/>
              <a:t>第</a:t>
            </a:r>
            <a:r>
              <a:rPr lang="en-US" altLang="zh-CN" sz="5400"/>
              <a:t>8</a:t>
            </a:r>
            <a:r>
              <a:rPr lang="zh-CN" altLang="en-US" sz="5400"/>
              <a:t>章 符号表管理</a:t>
            </a:r>
            <a:endParaRPr lang="en-US" altLang="zh-CN" sz="5400"/>
          </a:p>
        </p:txBody>
      </p:sp>
      <p:graphicFrame>
        <p:nvGraphicFramePr>
          <p:cNvPr id="4099" name="Object 2">
            <a:hlinkClick r:id="" action="ppaction://ole?verb=0"/>
            <a:extLst>
              <a:ext uri="{FF2B5EF4-FFF2-40B4-BE49-F238E27FC236}">
                <a16:creationId xmlns:a16="http://schemas.microsoft.com/office/drawing/2014/main" id="{6BECA1AE-BE28-4AC5-81E5-013E63F4729C}"/>
              </a:ext>
            </a:extLst>
          </p:cNvPr>
          <p:cNvGraphicFramePr>
            <a:graphicFrameLocks/>
          </p:cNvGraphicFramePr>
          <p:nvPr/>
        </p:nvGraphicFramePr>
        <p:xfrm>
          <a:off x="7235825" y="2997200"/>
          <a:ext cx="1219200" cy="2438400"/>
        </p:xfrm>
        <a:graphic>
          <a:graphicData uri="http://schemas.openxmlformats.org/presentationml/2006/ole">
            <mc:AlternateContent xmlns:mc="http://schemas.openxmlformats.org/markup-compatibility/2006">
              <mc:Choice xmlns:v="urn:schemas-microsoft-com:vml" Requires="v">
                <p:oleObj spid="_x0000_s4105" name="剪辑" r:id="rId3" imgW="2643188" imgH="4587875" progId="MS_ClipArt_Gallery.2">
                  <p:embed/>
                </p:oleObj>
              </mc:Choice>
              <mc:Fallback>
                <p:oleObj name="剪辑" r:id="rId3" imgW="2643188" imgH="4587875" progId="MS_ClipArt_Gallery.2">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2997200"/>
                        <a:ext cx="121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00" name="Group 10">
            <a:extLst>
              <a:ext uri="{FF2B5EF4-FFF2-40B4-BE49-F238E27FC236}">
                <a16:creationId xmlns:a16="http://schemas.microsoft.com/office/drawing/2014/main" id="{2059F300-B873-431D-BB21-ABAC88A54C24}"/>
              </a:ext>
            </a:extLst>
          </p:cNvPr>
          <p:cNvGrpSpPr>
            <a:grpSpLocks/>
          </p:cNvGrpSpPr>
          <p:nvPr/>
        </p:nvGrpSpPr>
        <p:grpSpPr bwMode="auto">
          <a:xfrm>
            <a:off x="0" y="115888"/>
            <a:ext cx="8999538" cy="1152525"/>
            <a:chOff x="0" y="73"/>
            <a:chExt cx="5669" cy="726"/>
          </a:xfrm>
        </p:grpSpPr>
        <p:pic>
          <p:nvPicPr>
            <p:cNvPr id="4102" name="Picture 11">
              <a:extLst>
                <a:ext uri="{FF2B5EF4-FFF2-40B4-BE49-F238E27FC236}">
                  <a16:creationId xmlns:a16="http://schemas.microsoft.com/office/drawing/2014/main" id="{2BD5D1A7-148F-4CD3-A1A2-AFA697C7CE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3"/>
              <a:ext cx="771"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3" name="Object 3">
              <a:extLst>
                <a:ext uri="{FF2B5EF4-FFF2-40B4-BE49-F238E27FC236}">
                  <a16:creationId xmlns:a16="http://schemas.microsoft.com/office/drawing/2014/main" id="{CAA07715-5E76-4F9C-BB38-F3E2DED85072}"/>
                </a:ext>
              </a:extLst>
            </p:cNvPr>
            <p:cNvGraphicFramePr>
              <a:graphicFrameLocks noChangeAspect="1"/>
            </p:cNvGraphicFramePr>
            <p:nvPr/>
          </p:nvGraphicFramePr>
          <p:xfrm>
            <a:off x="4921" y="73"/>
            <a:ext cx="748" cy="637"/>
          </p:xfrm>
          <a:graphic>
            <a:graphicData uri="http://schemas.openxmlformats.org/presentationml/2006/ole">
              <mc:AlternateContent xmlns:mc="http://schemas.openxmlformats.org/markup-compatibility/2006">
                <mc:Choice xmlns:v="urn:schemas-microsoft-com:vml" Requires="v">
                  <p:oleObj spid="_x0000_s4106" name="Photo Editor 照片" r:id="rId6" imgW="3304762" imgH="2809524" progId="MSPhotoEd.3">
                    <p:embed/>
                  </p:oleObj>
                </mc:Choice>
                <mc:Fallback>
                  <p:oleObj name="Photo Editor 照片" r:id="rId6" imgW="3304762" imgH="2809524" progId="MSPhotoEd.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 y="73"/>
                          <a:ext cx="748"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13">
              <a:extLst>
                <a:ext uri="{FF2B5EF4-FFF2-40B4-BE49-F238E27FC236}">
                  <a16:creationId xmlns:a16="http://schemas.microsoft.com/office/drawing/2014/main" id="{02A640AC-312A-43B2-BFE0-9A6CE07438C3}"/>
                </a:ext>
              </a:extLst>
            </p:cNvPr>
            <p:cNvSpPr>
              <a:spLocks noChangeArrowheads="1"/>
            </p:cNvSpPr>
            <p:nvPr/>
          </p:nvSpPr>
          <p:spPr bwMode="auto">
            <a:xfrm>
              <a:off x="974" y="119"/>
              <a:ext cx="372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School of Computer Science &amp; Technology</a:t>
              </a:r>
            </a:p>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 Harbin Institute of Technology</a:t>
              </a:r>
            </a:p>
          </p:txBody>
        </p:sp>
      </p:grpSp>
      <p:sp>
        <p:nvSpPr>
          <p:cNvPr id="103438" name="Rectangle 14">
            <a:extLst>
              <a:ext uri="{FF2B5EF4-FFF2-40B4-BE49-F238E27FC236}">
                <a16:creationId xmlns:a16="http://schemas.microsoft.com/office/drawing/2014/main" id="{46D94012-1411-4256-A5A0-9CCD88E59647}"/>
              </a:ext>
            </a:extLst>
          </p:cNvPr>
          <p:cNvSpPr>
            <a:spLocks noChangeArrowheads="1"/>
          </p:cNvSpPr>
          <p:nvPr/>
        </p:nvSpPr>
        <p:spPr bwMode="auto">
          <a:xfrm>
            <a:off x="250825" y="3429000"/>
            <a:ext cx="68421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a:solidFill>
                  <a:srgbClr val="FF0000"/>
                </a:solidFill>
                <a:latin typeface="楷体_GB2312" pitchFamily="49" charset="-122"/>
              </a:rPr>
              <a:t>重点：</a:t>
            </a:r>
            <a:r>
              <a:rPr lang="zh-CN" altLang="en-US" sz="2400">
                <a:latin typeface="仿宋_GB2312" pitchFamily="49" charset="-122"/>
                <a:ea typeface="仿宋_GB2312" pitchFamily="49" charset="-122"/>
              </a:rPr>
              <a:t>符号表的作用</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符号表的组织结构</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符号表与作用域</a:t>
            </a:r>
            <a:r>
              <a:rPr lang="zh-CN" altLang="en-US" sz="2400">
                <a:ea typeface="仿宋_GB2312" pitchFamily="49" charset="-122"/>
              </a:rPr>
              <a:t>。</a:t>
            </a:r>
            <a:r>
              <a:rPr lang="zh-CN" altLang="en-US">
                <a:ea typeface="宋体" panose="02010600030101010101" pitchFamily="2" charset="-122"/>
              </a:rPr>
              <a:t> </a:t>
            </a:r>
            <a:endParaRPr lang="en-US" altLang="zh-CN">
              <a:solidFill>
                <a:schemeClr val="hlink"/>
              </a:solidFill>
              <a:latin typeface="楷体_GB2312" pitchFamily="49" charset="-122"/>
            </a:endParaRPr>
          </a:p>
          <a:p>
            <a:pPr eaLnBrk="1" hangingPunct="1">
              <a:lnSpc>
                <a:spcPct val="90000"/>
              </a:lnSpc>
              <a:buFont typeface="Wingdings" panose="05000000000000000000" pitchFamily="2" charset="2"/>
              <a:buNone/>
            </a:pPr>
            <a:r>
              <a:rPr lang="zh-CN" altLang="en-US">
                <a:solidFill>
                  <a:srgbClr val="FF0000"/>
                </a:solidFill>
                <a:latin typeface="楷体_GB2312" pitchFamily="49" charset="-122"/>
              </a:rPr>
              <a:t>难点：</a:t>
            </a:r>
            <a:r>
              <a:rPr lang="zh-CN" altLang="en-US" sz="2400">
                <a:latin typeface="仿宋_GB2312" pitchFamily="49" charset="-122"/>
                <a:ea typeface="仿宋_GB2312" pitchFamily="49" charset="-122"/>
              </a:rPr>
              <a:t>符号表的组织结构及其性能评价。</a:t>
            </a:r>
            <a:endParaRPr lang="en-US" altLang="zh-CN" sz="240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gtEl>
                                        <p:attrNameLst>
                                          <p:attrName>style.visibility</p:attrName>
                                        </p:attrNameLst>
                                      </p:cBhvr>
                                      <p:to>
                                        <p:strVal val="visible"/>
                                      </p:to>
                                    </p:set>
                                    <p:anim calcmode="lin" valueType="num">
                                      <p:cBhvr additive="base">
                                        <p:cTn id="7" dur="500" fill="hold"/>
                                        <p:tgtEl>
                                          <p:spTgt spid="103438"/>
                                        </p:tgtEl>
                                        <p:attrNameLst>
                                          <p:attrName>ppt_x</p:attrName>
                                        </p:attrNameLst>
                                      </p:cBhvr>
                                      <p:tavLst>
                                        <p:tav tm="0">
                                          <p:val>
                                            <p:strVal val="0-#ppt_w/2"/>
                                          </p:val>
                                        </p:tav>
                                        <p:tav tm="100000">
                                          <p:val>
                                            <p:strVal val="#ppt_x"/>
                                          </p:val>
                                        </p:tav>
                                      </p:tavLst>
                                    </p:anim>
                                    <p:anim calcmode="lin" valueType="num">
                                      <p:cBhvr additive="base">
                                        <p:cTn id="8" dur="500" fill="hold"/>
                                        <p:tgtEl>
                                          <p:spTgt spid="103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F18569DD-43EC-4DE4-A5FC-B08EF53DF107}"/>
              </a:ext>
            </a:extLst>
          </p:cNvPr>
          <p:cNvSpPr>
            <a:spLocks noGrp="1"/>
          </p:cNvSpPr>
          <p:nvPr>
            <p:ph type="dt" sz="quarter" idx="10"/>
          </p:nvPr>
        </p:nvSpPr>
        <p:spPr>
          <a:xfrm>
            <a:off x="457200" y="6245225"/>
            <a:ext cx="2133600" cy="476250"/>
          </a:xfrm>
          <a:ln>
            <a:miter lim="800000"/>
            <a:headEnd/>
            <a:tailEnd/>
          </a:ln>
        </p:spPr>
        <p:txBody>
          <a:bodyPr anchor="t"/>
          <a:lstStyle/>
          <a:p>
            <a:pPr>
              <a:defRPr/>
            </a:pPr>
            <a:fld id="{08977266-2841-480F-874C-F20342676069}" type="datetime1">
              <a:rPr lang="zh-CN" altLang="en-US">
                <a:latin typeface="+mn-lt"/>
              </a:rPr>
              <a:pPr>
                <a:defRPr/>
              </a:pPr>
              <a:t>2020/12/14</a:t>
            </a:fld>
            <a:endParaRPr lang="en-US" altLang="zh-CN">
              <a:latin typeface="+mn-lt"/>
            </a:endParaRPr>
          </a:p>
        </p:txBody>
      </p:sp>
      <p:sp>
        <p:nvSpPr>
          <p:cNvPr id="20483" name="灯片编号占位符 5">
            <a:extLst>
              <a:ext uri="{FF2B5EF4-FFF2-40B4-BE49-F238E27FC236}">
                <a16:creationId xmlns:a16="http://schemas.microsoft.com/office/drawing/2014/main" id="{A6AB86DB-1894-4F64-8847-AEEAC08141A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BF48C73-CA20-47BD-9085-C355584547C3}" type="slidenum">
              <a:rPr lang="en-US" altLang="zh-CN" sz="1400" b="0">
                <a:ea typeface="宋体" panose="02010600030101010101" pitchFamily="2" charset="-122"/>
              </a:rPr>
              <a:pPr>
                <a:spcBef>
                  <a:spcPct val="0"/>
                </a:spcBef>
                <a:buClrTx/>
                <a:buSzTx/>
                <a:buFontTx/>
                <a:buNone/>
              </a:pPr>
              <a:t>10</a:t>
            </a:fld>
            <a:endParaRPr lang="en-US" altLang="zh-CN" sz="1400" b="0">
              <a:ea typeface="宋体" panose="02010600030101010101" pitchFamily="2" charset="-122"/>
            </a:endParaRPr>
          </a:p>
        </p:txBody>
      </p:sp>
      <p:sp>
        <p:nvSpPr>
          <p:cNvPr id="20484" name="Rectangle 2">
            <a:extLst>
              <a:ext uri="{FF2B5EF4-FFF2-40B4-BE49-F238E27FC236}">
                <a16:creationId xmlns:a16="http://schemas.microsoft.com/office/drawing/2014/main" id="{FC8C0B5F-1AE9-4C6D-A61C-D8BED1C35F8B}"/>
              </a:ext>
            </a:extLst>
          </p:cNvPr>
          <p:cNvSpPr>
            <a:spLocks noGrp="1" noChangeArrowheads="1"/>
          </p:cNvSpPr>
          <p:nvPr>
            <p:ph type="title" idx="4294967295"/>
          </p:nvPr>
        </p:nvSpPr>
        <p:spPr>
          <a:xfrm>
            <a:off x="2187575" y="476250"/>
            <a:ext cx="4976813" cy="720725"/>
          </a:xfrm>
        </p:spPr>
        <p:txBody>
          <a:bodyPr anchor="ctr"/>
          <a:lstStyle/>
          <a:p>
            <a:pPr eaLnBrk="1" hangingPunct="1"/>
            <a:r>
              <a:rPr lang="en-US" altLang="zh-CN" sz="4000">
                <a:latin typeface="Times New Roman" panose="02020603050405020304" pitchFamily="18" charset="0"/>
              </a:rPr>
              <a:t>8.2.1 </a:t>
            </a:r>
            <a:r>
              <a:rPr lang="zh-CN" altLang="en-US" sz="4000">
                <a:latin typeface="Times New Roman" panose="02020603050405020304" pitchFamily="18" charset="0"/>
              </a:rPr>
              <a:t>符号表中的名字</a:t>
            </a:r>
          </a:p>
        </p:txBody>
      </p:sp>
      <p:sp>
        <p:nvSpPr>
          <p:cNvPr id="20485" name="Rectangle 3">
            <a:extLst>
              <a:ext uri="{FF2B5EF4-FFF2-40B4-BE49-F238E27FC236}">
                <a16:creationId xmlns:a16="http://schemas.microsoft.com/office/drawing/2014/main" id="{081221E7-A7B1-4F3B-B246-BD65799C6929}"/>
              </a:ext>
            </a:extLst>
          </p:cNvPr>
          <p:cNvSpPr>
            <a:spLocks noChangeArrowheads="1"/>
          </p:cNvSpPr>
          <p:nvPr/>
        </p:nvSpPr>
        <p:spPr bwMode="auto">
          <a:xfrm>
            <a:off x="0" y="2560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0486" name="Object 4">
            <a:extLst>
              <a:ext uri="{FF2B5EF4-FFF2-40B4-BE49-F238E27FC236}">
                <a16:creationId xmlns:a16="http://schemas.microsoft.com/office/drawing/2014/main" id="{BAF5497F-4F36-43EC-9BDA-E0DBE057172E}"/>
              </a:ext>
            </a:extLst>
          </p:cNvPr>
          <p:cNvGraphicFramePr>
            <a:graphicFrameLocks noChangeAspect="1"/>
          </p:cNvGraphicFramePr>
          <p:nvPr/>
        </p:nvGraphicFramePr>
        <p:xfrm>
          <a:off x="611188" y="1425575"/>
          <a:ext cx="7956550" cy="3587750"/>
        </p:xfrm>
        <a:graphic>
          <a:graphicData uri="http://schemas.openxmlformats.org/presentationml/2006/ole">
            <mc:AlternateContent xmlns:mc="http://schemas.openxmlformats.org/markup-compatibility/2006">
              <mc:Choice xmlns:v="urn:schemas-microsoft-com:vml" Requires="v">
                <p:oleObj spid="_x0000_s20488" name="Visio" r:id="rId4" imgW="3344009" imgH="1510869" progId="Visio.Drawing.11">
                  <p:embed/>
                </p:oleObj>
              </mc:Choice>
              <mc:Fallback>
                <p:oleObj name="Visio" r:id="rId4" imgW="3344009" imgH="1510869"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425575"/>
                        <a:ext cx="795655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Rectangle 5">
            <a:extLst>
              <a:ext uri="{FF2B5EF4-FFF2-40B4-BE49-F238E27FC236}">
                <a16:creationId xmlns:a16="http://schemas.microsoft.com/office/drawing/2014/main" id="{9C467C60-93E2-4D1B-B587-6911C09256DB}"/>
              </a:ext>
            </a:extLst>
          </p:cNvPr>
          <p:cNvSpPr>
            <a:spLocks noChangeArrowheads="1"/>
          </p:cNvSpPr>
          <p:nvPr/>
        </p:nvSpPr>
        <p:spPr bwMode="auto">
          <a:xfrm>
            <a:off x="2617788" y="5516563"/>
            <a:ext cx="3910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tabLst>
                <a:tab pos="228600" algn="l"/>
              </a:tabLst>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tabLst>
                <a:tab pos="228600" algn="l"/>
              </a:tabLst>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tabLst>
                <a:tab pos="228600" algn="l"/>
              </a:tabLst>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tabLst>
                <a:tab pos="228600" algn="l"/>
              </a:tabLst>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tabLst>
                <a:tab pos="228600" algn="l"/>
              </a:tabLst>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228600" algn="l"/>
              </a:tabLst>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228600" algn="l"/>
              </a:tabLst>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228600" algn="l"/>
              </a:tabLst>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228600" algn="l"/>
              </a:tabLst>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AutoNum type="alphaLcParenBoth"/>
            </a:pPr>
            <a:r>
              <a:rPr kumimoji="1" lang="zh-CN" altLang="en-US" sz="2400">
                <a:latin typeface="Times New Roman" panose="02020603050405020304" pitchFamily="18" charset="0"/>
                <a:ea typeface="宋体" panose="02010600030101010101" pitchFamily="2" charset="-122"/>
              </a:rPr>
              <a:t>标识符长度放在符号表中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1D2C782E-9DC0-479F-BCF0-CD79383B6C42}"/>
              </a:ext>
            </a:extLst>
          </p:cNvPr>
          <p:cNvSpPr>
            <a:spLocks noGrp="1"/>
          </p:cNvSpPr>
          <p:nvPr>
            <p:ph type="dt" sz="quarter" idx="10"/>
          </p:nvPr>
        </p:nvSpPr>
        <p:spPr>
          <a:xfrm>
            <a:off x="457200" y="6245225"/>
            <a:ext cx="2133600" cy="476250"/>
          </a:xfrm>
          <a:ln>
            <a:miter lim="800000"/>
            <a:headEnd/>
            <a:tailEnd/>
          </a:ln>
        </p:spPr>
        <p:txBody>
          <a:bodyPr anchor="t"/>
          <a:lstStyle/>
          <a:p>
            <a:pPr>
              <a:defRPr/>
            </a:pPr>
            <a:fld id="{068249B0-0AF2-4B0C-915C-FA976B40581D}" type="datetime1">
              <a:rPr lang="zh-CN" altLang="en-US">
                <a:latin typeface="+mn-lt"/>
              </a:rPr>
              <a:pPr>
                <a:defRPr/>
              </a:pPr>
              <a:t>2020/12/14</a:t>
            </a:fld>
            <a:endParaRPr lang="en-US" altLang="zh-CN">
              <a:latin typeface="+mn-lt"/>
            </a:endParaRPr>
          </a:p>
        </p:txBody>
      </p:sp>
      <p:sp>
        <p:nvSpPr>
          <p:cNvPr id="22531" name="灯片编号占位符 5">
            <a:extLst>
              <a:ext uri="{FF2B5EF4-FFF2-40B4-BE49-F238E27FC236}">
                <a16:creationId xmlns:a16="http://schemas.microsoft.com/office/drawing/2014/main" id="{0989A118-EA97-4746-9CEC-831141E1F5D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C15700A-2CBB-4D05-8769-CDF8F1513507}" type="slidenum">
              <a:rPr lang="en-US" altLang="zh-CN" sz="1400" b="0">
                <a:ea typeface="宋体" panose="02010600030101010101" pitchFamily="2" charset="-122"/>
              </a:rPr>
              <a:pPr>
                <a:spcBef>
                  <a:spcPct val="0"/>
                </a:spcBef>
                <a:buClrTx/>
                <a:buSzTx/>
                <a:buFontTx/>
                <a:buNone/>
              </a:pPr>
              <a:t>11</a:t>
            </a:fld>
            <a:endParaRPr lang="en-US" altLang="zh-CN" sz="1400" b="0">
              <a:ea typeface="宋体" panose="02010600030101010101" pitchFamily="2" charset="-122"/>
            </a:endParaRPr>
          </a:p>
        </p:txBody>
      </p:sp>
      <p:sp>
        <p:nvSpPr>
          <p:cNvPr id="22532" name="Rectangle 2">
            <a:extLst>
              <a:ext uri="{FF2B5EF4-FFF2-40B4-BE49-F238E27FC236}">
                <a16:creationId xmlns:a16="http://schemas.microsoft.com/office/drawing/2014/main" id="{F610AD83-BB74-4E5E-A80C-C85F7AEA7A68}"/>
              </a:ext>
            </a:extLst>
          </p:cNvPr>
          <p:cNvSpPr>
            <a:spLocks noGrp="1" noChangeArrowheads="1"/>
          </p:cNvSpPr>
          <p:nvPr>
            <p:ph type="title" idx="4294967295"/>
          </p:nvPr>
        </p:nvSpPr>
        <p:spPr>
          <a:xfrm>
            <a:off x="2043113" y="476250"/>
            <a:ext cx="4976812" cy="720725"/>
          </a:xfrm>
        </p:spPr>
        <p:txBody>
          <a:bodyPr anchor="ctr"/>
          <a:lstStyle/>
          <a:p>
            <a:pPr eaLnBrk="1" hangingPunct="1"/>
            <a:r>
              <a:rPr lang="en-US" altLang="zh-CN" sz="4000">
                <a:latin typeface="Times New Roman" panose="02020603050405020304" pitchFamily="18" charset="0"/>
              </a:rPr>
              <a:t>8.2.1 </a:t>
            </a:r>
            <a:r>
              <a:rPr lang="zh-CN" altLang="en-US" sz="4000">
                <a:latin typeface="Times New Roman" panose="02020603050405020304" pitchFamily="18" charset="0"/>
              </a:rPr>
              <a:t>符号表中的名字</a:t>
            </a:r>
          </a:p>
        </p:txBody>
      </p:sp>
      <p:sp>
        <p:nvSpPr>
          <p:cNvPr id="22533" name="Rectangle 3">
            <a:extLst>
              <a:ext uri="{FF2B5EF4-FFF2-40B4-BE49-F238E27FC236}">
                <a16:creationId xmlns:a16="http://schemas.microsoft.com/office/drawing/2014/main" id="{4A10C964-58FB-4D39-AC33-179E7144459A}"/>
              </a:ext>
            </a:extLst>
          </p:cNvPr>
          <p:cNvSpPr>
            <a:spLocks noChangeArrowheads="1"/>
          </p:cNvSpPr>
          <p:nvPr/>
        </p:nvSpPr>
        <p:spPr bwMode="auto">
          <a:xfrm>
            <a:off x="0" y="2560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22534" name="Rectangle 4">
            <a:extLst>
              <a:ext uri="{FF2B5EF4-FFF2-40B4-BE49-F238E27FC236}">
                <a16:creationId xmlns:a16="http://schemas.microsoft.com/office/drawing/2014/main" id="{8052327D-742F-4711-A720-D5E9FF402A82}"/>
              </a:ext>
            </a:extLst>
          </p:cNvPr>
          <p:cNvSpPr>
            <a:spLocks noChangeArrowheads="1"/>
          </p:cNvSpPr>
          <p:nvPr/>
        </p:nvSpPr>
        <p:spPr bwMode="auto">
          <a:xfrm>
            <a:off x="0"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2535" name="Object 5">
            <a:extLst>
              <a:ext uri="{FF2B5EF4-FFF2-40B4-BE49-F238E27FC236}">
                <a16:creationId xmlns:a16="http://schemas.microsoft.com/office/drawing/2014/main" id="{94948D18-3A1E-491F-9ACA-496936E44FCA}"/>
              </a:ext>
            </a:extLst>
          </p:cNvPr>
          <p:cNvGraphicFramePr>
            <a:graphicFrameLocks noChangeAspect="1"/>
          </p:cNvGraphicFramePr>
          <p:nvPr/>
        </p:nvGraphicFramePr>
        <p:xfrm>
          <a:off x="395288" y="1701800"/>
          <a:ext cx="8532812" cy="2879725"/>
        </p:xfrm>
        <a:graphic>
          <a:graphicData uri="http://schemas.openxmlformats.org/presentationml/2006/ole">
            <mc:AlternateContent xmlns:mc="http://schemas.openxmlformats.org/markup-compatibility/2006">
              <mc:Choice xmlns:v="urn:schemas-microsoft-com:vml" Requires="v">
                <p:oleObj spid="_x0000_s22537" name="Visio" r:id="rId4" imgW="4172052" imgH="1411743" progId="Visio.Drawing.11">
                  <p:embed/>
                </p:oleObj>
              </mc:Choice>
              <mc:Fallback>
                <p:oleObj name="Visio" r:id="rId4" imgW="4172052" imgH="141174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701800"/>
                        <a:ext cx="85328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Rectangle 6">
            <a:extLst>
              <a:ext uri="{FF2B5EF4-FFF2-40B4-BE49-F238E27FC236}">
                <a16:creationId xmlns:a16="http://schemas.microsoft.com/office/drawing/2014/main" id="{253E30CB-5A32-493B-AF54-6A91A9193062}"/>
              </a:ext>
            </a:extLst>
          </p:cNvPr>
          <p:cNvSpPr>
            <a:spLocks noChangeArrowheads="1"/>
          </p:cNvSpPr>
          <p:nvPr/>
        </p:nvSpPr>
        <p:spPr bwMode="auto">
          <a:xfrm>
            <a:off x="2579688" y="4957763"/>
            <a:ext cx="3986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b</a:t>
            </a:r>
            <a:r>
              <a:rPr kumimoji="1" lang="en-US" altLang="zh-CN" sz="2400">
                <a:latin typeface="Times New Roman" panose="02020603050405020304" pitchFamily="18" charset="0"/>
                <a:ea typeface="宋体" panose="02010600030101010101" pitchFamily="2" charset="-122"/>
              </a:rPr>
              <a:t>) </a:t>
            </a:r>
            <a:r>
              <a:rPr kumimoji="1" lang="zh-CN" altLang="en-US" sz="2400">
                <a:latin typeface="Times New Roman" panose="02020603050405020304" pitchFamily="18" charset="0"/>
                <a:ea typeface="宋体" panose="02010600030101010101" pitchFamily="2" charset="-122"/>
              </a:rPr>
              <a:t>标识符长度放在字符串中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E4C79B2-095F-45C1-9D32-EF0783FB9A0F}"/>
              </a:ext>
            </a:extLst>
          </p:cNvPr>
          <p:cNvSpPr>
            <a:spLocks noGrp="1"/>
          </p:cNvSpPr>
          <p:nvPr>
            <p:ph type="dt" sz="quarter" idx="10"/>
          </p:nvPr>
        </p:nvSpPr>
        <p:spPr>
          <a:xfrm>
            <a:off x="457200" y="6245225"/>
            <a:ext cx="2133600" cy="476250"/>
          </a:xfrm>
          <a:ln>
            <a:miter lim="800000"/>
            <a:headEnd/>
            <a:tailEnd/>
          </a:ln>
        </p:spPr>
        <p:txBody>
          <a:bodyPr anchor="t"/>
          <a:lstStyle/>
          <a:p>
            <a:pPr>
              <a:defRPr/>
            </a:pPr>
            <a:fld id="{C9C70036-89E3-427D-BD0A-2A6C8A18AEDB}" type="datetime1">
              <a:rPr lang="zh-CN" altLang="en-US">
                <a:latin typeface="+mn-lt"/>
              </a:rPr>
              <a:pPr>
                <a:defRPr/>
              </a:pPr>
              <a:t>2020/12/14</a:t>
            </a:fld>
            <a:endParaRPr lang="en-US" altLang="zh-CN">
              <a:latin typeface="+mn-lt"/>
            </a:endParaRPr>
          </a:p>
        </p:txBody>
      </p:sp>
      <p:sp>
        <p:nvSpPr>
          <p:cNvPr id="24579" name="灯片编号占位符 5">
            <a:extLst>
              <a:ext uri="{FF2B5EF4-FFF2-40B4-BE49-F238E27FC236}">
                <a16:creationId xmlns:a16="http://schemas.microsoft.com/office/drawing/2014/main" id="{14D4A4F7-4142-4465-B996-364F7AB22F8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647FC31-A5D7-4C90-BEF7-BD74CF782F14}" type="slidenum">
              <a:rPr lang="en-US" altLang="zh-CN" sz="1400" b="0">
                <a:ea typeface="宋体" panose="02010600030101010101" pitchFamily="2" charset="-122"/>
              </a:rPr>
              <a:pPr>
                <a:spcBef>
                  <a:spcPct val="0"/>
                </a:spcBef>
                <a:buClrTx/>
                <a:buSzTx/>
                <a:buFontTx/>
                <a:buNone/>
              </a:pPr>
              <a:t>12</a:t>
            </a:fld>
            <a:endParaRPr lang="en-US" altLang="zh-CN" sz="1400" b="0">
              <a:ea typeface="宋体" panose="02010600030101010101" pitchFamily="2" charset="-122"/>
            </a:endParaRPr>
          </a:p>
        </p:txBody>
      </p:sp>
      <p:sp>
        <p:nvSpPr>
          <p:cNvPr id="24580" name="Rectangle 2">
            <a:extLst>
              <a:ext uri="{FF2B5EF4-FFF2-40B4-BE49-F238E27FC236}">
                <a16:creationId xmlns:a16="http://schemas.microsoft.com/office/drawing/2014/main" id="{6AC7519F-0E94-405F-A173-0CF425AF9988}"/>
              </a:ext>
            </a:extLst>
          </p:cNvPr>
          <p:cNvSpPr>
            <a:spLocks noGrp="1" noChangeArrowheads="1"/>
          </p:cNvSpPr>
          <p:nvPr>
            <p:ph type="title" idx="4294967295"/>
          </p:nvPr>
        </p:nvSpPr>
        <p:spPr>
          <a:xfrm>
            <a:off x="2114550" y="476250"/>
            <a:ext cx="4905375" cy="720725"/>
          </a:xfrm>
        </p:spPr>
        <p:txBody>
          <a:bodyPr anchor="ctr"/>
          <a:lstStyle/>
          <a:p>
            <a:pPr eaLnBrk="1" hangingPunct="1"/>
            <a:r>
              <a:rPr lang="en-US" altLang="zh-CN" sz="4000">
                <a:latin typeface="Times New Roman" panose="02020603050405020304" pitchFamily="18" charset="0"/>
              </a:rPr>
              <a:t>8.2.1 </a:t>
            </a:r>
            <a:r>
              <a:rPr lang="zh-CN" altLang="en-US" sz="4000">
                <a:latin typeface="Times New Roman" panose="02020603050405020304" pitchFamily="18" charset="0"/>
              </a:rPr>
              <a:t>符号表中的名字</a:t>
            </a:r>
          </a:p>
        </p:txBody>
      </p:sp>
      <p:sp>
        <p:nvSpPr>
          <p:cNvPr id="24581" name="Rectangle 3">
            <a:extLst>
              <a:ext uri="{FF2B5EF4-FFF2-40B4-BE49-F238E27FC236}">
                <a16:creationId xmlns:a16="http://schemas.microsoft.com/office/drawing/2014/main" id="{96857323-9A15-4B7B-AA78-71828C5ADF71}"/>
              </a:ext>
            </a:extLst>
          </p:cNvPr>
          <p:cNvSpPr>
            <a:spLocks noChangeArrowheads="1"/>
          </p:cNvSpPr>
          <p:nvPr/>
        </p:nvSpPr>
        <p:spPr bwMode="auto">
          <a:xfrm>
            <a:off x="0" y="2560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24582" name="Rectangle 4">
            <a:extLst>
              <a:ext uri="{FF2B5EF4-FFF2-40B4-BE49-F238E27FC236}">
                <a16:creationId xmlns:a16="http://schemas.microsoft.com/office/drawing/2014/main" id="{2BD6B2BC-EF3B-49C1-89A9-3A39A15FC93D}"/>
              </a:ext>
            </a:extLst>
          </p:cNvPr>
          <p:cNvSpPr>
            <a:spLocks noChangeArrowheads="1"/>
          </p:cNvSpPr>
          <p:nvPr/>
        </p:nvSpPr>
        <p:spPr bwMode="auto">
          <a:xfrm>
            <a:off x="0" y="2620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4583" name="Object 5">
            <a:extLst>
              <a:ext uri="{FF2B5EF4-FFF2-40B4-BE49-F238E27FC236}">
                <a16:creationId xmlns:a16="http://schemas.microsoft.com/office/drawing/2014/main" id="{14818C2F-F626-4FBA-87AA-39219C260ACE}"/>
              </a:ext>
            </a:extLst>
          </p:cNvPr>
          <p:cNvGraphicFramePr>
            <a:graphicFrameLocks noChangeAspect="1"/>
          </p:cNvGraphicFramePr>
          <p:nvPr/>
        </p:nvGraphicFramePr>
        <p:xfrm>
          <a:off x="179388" y="1746250"/>
          <a:ext cx="8748712" cy="2906713"/>
        </p:xfrm>
        <a:graphic>
          <a:graphicData uri="http://schemas.openxmlformats.org/presentationml/2006/ole">
            <mc:AlternateContent xmlns:mc="http://schemas.openxmlformats.org/markup-compatibility/2006">
              <mc:Choice xmlns:v="urn:schemas-microsoft-com:vml" Requires="v">
                <p:oleObj spid="_x0000_s24585" name="Visio" r:id="rId4" imgW="4172052" imgH="1390069" progId="Visio.Drawing.11">
                  <p:embed/>
                </p:oleObj>
              </mc:Choice>
              <mc:Fallback>
                <p:oleObj name="Visio" r:id="rId4" imgW="4172052" imgH="1390069"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746250"/>
                        <a:ext cx="8748712"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Rectangle 6">
            <a:extLst>
              <a:ext uri="{FF2B5EF4-FFF2-40B4-BE49-F238E27FC236}">
                <a16:creationId xmlns:a16="http://schemas.microsoft.com/office/drawing/2014/main" id="{3691227D-2646-4130-85CF-34A1574F974F}"/>
              </a:ext>
            </a:extLst>
          </p:cNvPr>
          <p:cNvSpPr>
            <a:spLocks noChangeArrowheads="1"/>
          </p:cNvSpPr>
          <p:nvPr/>
        </p:nvSpPr>
        <p:spPr bwMode="auto">
          <a:xfrm>
            <a:off x="2333625" y="5030788"/>
            <a:ext cx="447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400">
                <a:latin typeface="黑体" panose="02010609060101010101" pitchFamily="49" charset="-122"/>
                <a:ea typeface="黑体" panose="02010609060101010101" pitchFamily="49" charset="-122"/>
              </a:rPr>
              <a:t>(</a:t>
            </a:r>
            <a:r>
              <a:rPr kumimoji="1" lang="en-US" altLang="zh-CN" sz="2400" i="1">
                <a:latin typeface="黑体" panose="02010609060101010101" pitchFamily="49" charset="-122"/>
                <a:ea typeface="黑体" panose="02010609060101010101" pitchFamily="49" charset="-122"/>
              </a:rPr>
              <a:t>c</a:t>
            </a:r>
            <a:r>
              <a:rPr kumimoji="1" lang="en-US" altLang="zh-CN" sz="2400">
                <a:latin typeface="黑体" panose="02010609060101010101" pitchFamily="49" charset="-122"/>
                <a:ea typeface="黑体" panose="02010609060101010101" pitchFamily="49" charset="-122"/>
              </a:rPr>
              <a:t>) </a:t>
            </a:r>
            <a:r>
              <a:rPr kumimoji="1" lang="zh-CN" altLang="en-US" sz="2400">
                <a:latin typeface="黑体" panose="02010609060101010101" pitchFamily="49" charset="-122"/>
                <a:ea typeface="黑体" panose="02010609060101010101" pitchFamily="49" charset="-122"/>
              </a:rPr>
              <a:t>用’</a:t>
            </a:r>
            <a:r>
              <a:rPr kumimoji="1" lang="en-US" altLang="zh-CN" sz="2400">
                <a:latin typeface="黑体" panose="02010609060101010101" pitchFamily="49" charset="-122"/>
                <a:ea typeface="黑体" panose="02010609060101010101" pitchFamily="49" charset="-122"/>
              </a:rPr>
              <a:t>\0’</a:t>
            </a:r>
            <a:r>
              <a:rPr kumimoji="1" lang="zh-CN" altLang="en-US" sz="2400">
                <a:latin typeface="黑体" panose="02010609060101010101" pitchFamily="49" charset="-122"/>
                <a:ea typeface="黑体" panose="02010609060101010101" pitchFamily="49" charset="-122"/>
              </a:rPr>
              <a:t>表示标识符的结束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530F690-CE8A-453E-80D5-4B87ABF83FC3}"/>
              </a:ext>
            </a:extLst>
          </p:cNvPr>
          <p:cNvSpPr>
            <a:spLocks noGrp="1"/>
          </p:cNvSpPr>
          <p:nvPr>
            <p:ph type="dt" sz="quarter" idx="10"/>
          </p:nvPr>
        </p:nvSpPr>
        <p:spPr>
          <a:xfrm>
            <a:off x="457200" y="6245225"/>
            <a:ext cx="2133600" cy="476250"/>
          </a:xfrm>
          <a:ln>
            <a:miter lim="800000"/>
            <a:headEnd/>
            <a:tailEnd/>
          </a:ln>
        </p:spPr>
        <p:txBody>
          <a:bodyPr anchor="t"/>
          <a:lstStyle/>
          <a:p>
            <a:pPr>
              <a:defRPr/>
            </a:pPr>
            <a:fld id="{9803068A-C795-407B-A8AA-5824CF22CD55}" type="datetime1">
              <a:rPr lang="zh-CN" altLang="en-US">
                <a:latin typeface="+mn-lt"/>
              </a:rPr>
              <a:pPr>
                <a:defRPr/>
              </a:pPr>
              <a:t>2020/12/14</a:t>
            </a:fld>
            <a:endParaRPr lang="en-US" altLang="zh-CN">
              <a:latin typeface="+mn-lt"/>
            </a:endParaRPr>
          </a:p>
        </p:txBody>
      </p:sp>
      <p:sp>
        <p:nvSpPr>
          <p:cNvPr id="26627" name="灯片编号占位符 5">
            <a:extLst>
              <a:ext uri="{FF2B5EF4-FFF2-40B4-BE49-F238E27FC236}">
                <a16:creationId xmlns:a16="http://schemas.microsoft.com/office/drawing/2014/main" id="{F268C441-84F0-4081-8C0A-AE5F65CC968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2D4087C-0879-4EC6-B7CE-360969B61E92}" type="slidenum">
              <a:rPr lang="en-US" altLang="zh-CN" sz="1400" b="0">
                <a:ea typeface="宋体" panose="02010600030101010101" pitchFamily="2" charset="-122"/>
              </a:rPr>
              <a:pPr>
                <a:spcBef>
                  <a:spcPct val="0"/>
                </a:spcBef>
                <a:buClrTx/>
                <a:buSzTx/>
                <a:buFontTx/>
                <a:buNone/>
              </a:pPr>
              <a:t>13</a:t>
            </a:fld>
            <a:endParaRPr lang="en-US" altLang="zh-CN" sz="1400" b="0">
              <a:ea typeface="宋体" panose="02010600030101010101" pitchFamily="2" charset="-122"/>
            </a:endParaRPr>
          </a:p>
        </p:txBody>
      </p:sp>
      <p:sp>
        <p:nvSpPr>
          <p:cNvPr id="26628" name="Rectangle 2">
            <a:extLst>
              <a:ext uri="{FF2B5EF4-FFF2-40B4-BE49-F238E27FC236}">
                <a16:creationId xmlns:a16="http://schemas.microsoft.com/office/drawing/2014/main" id="{093FEFA1-1FCE-4274-BB8F-A6E08FE765B8}"/>
              </a:ext>
            </a:extLst>
          </p:cNvPr>
          <p:cNvSpPr>
            <a:spLocks noGrp="1" noChangeArrowheads="1"/>
          </p:cNvSpPr>
          <p:nvPr>
            <p:ph type="title" idx="4294967295"/>
          </p:nvPr>
        </p:nvSpPr>
        <p:spPr>
          <a:xfrm>
            <a:off x="1971675" y="476250"/>
            <a:ext cx="4976813" cy="720725"/>
          </a:xfrm>
        </p:spPr>
        <p:txBody>
          <a:bodyPr anchor="ctr"/>
          <a:lstStyle/>
          <a:p>
            <a:pPr eaLnBrk="1" hangingPunct="1"/>
            <a:r>
              <a:rPr lang="en-US" altLang="zh-CN" sz="4000">
                <a:latin typeface="Times New Roman" panose="02020603050405020304" pitchFamily="18" charset="0"/>
              </a:rPr>
              <a:t>8.2.2 </a:t>
            </a:r>
            <a:r>
              <a:rPr lang="zh-CN" altLang="en-US" sz="4000">
                <a:latin typeface="Times New Roman" panose="02020603050405020304" pitchFamily="18" charset="0"/>
              </a:rPr>
              <a:t>符号表中的属性</a:t>
            </a:r>
          </a:p>
        </p:txBody>
      </p:sp>
      <p:sp>
        <p:nvSpPr>
          <p:cNvPr id="2387971" name="Rectangle 3">
            <a:extLst>
              <a:ext uri="{FF2B5EF4-FFF2-40B4-BE49-F238E27FC236}">
                <a16:creationId xmlns:a16="http://schemas.microsoft.com/office/drawing/2014/main" id="{C07565AB-EADC-4667-A052-EF471D0D1DAE}"/>
              </a:ext>
            </a:extLst>
          </p:cNvPr>
          <p:cNvSpPr>
            <a:spLocks noGrp="1" noChangeArrowheads="1"/>
          </p:cNvSpPr>
          <p:nvPr>
            <p:ph type="body" idx="4294967295"/>
          </p:nvPr>
        </p:nvSpPr>
        <p:spPr>
          <a:xfrm>
            <a:off x="228600" y="1412875"/>
            <a:ext cx="8736013" cy="4537075"/>
          </a:xfrm>
        </p:spPr>
        <p:txBody>
          <a:bodyPr/>
          <a:lstStyle/>
          <a:p>
            <a:pPr eaLnBrk="1" hangingPunct="1">
              <a:lnSpc>
                <a:spcPct val="120000"/>
              </a:lnSpc>
            </a:pPr>
            <a:r>
              <a:rPr lang="zh-CN" altLang="en-US">
                <a:latin typeface="Times New Roman" panose="02020603050405020304" pitchFamily="18" charset="0"/>
              </a:rPr>
              <a:t>符号所表达的含义不同，符号表中需要存放的属性也就不同 </a:t>
            </a:r>
          </a:p>
          <a:p>
            <a:pPr lvl="1" eaLnBrk="1" hangingPunct="1">
              <a:lnSpc>
                <a:spcPct val="120000"/>
              </a:lnSpc>
            </a:pPr>
            <a:r>
              <a:rPr lang="zh-CN" altLang="en-US" sz="3200">
                <a:latin typeface="Times New Roman" panose="02020603050405020304" pitchFamily="18" charset="0"/>
              </a:rPr>
              <a:t>数组名字需要存放的属性信息应该包括数组的维数、各维的维长等 </a:t>
            </a:r>
          </a:p>
          <a:p>
            <a:pPr lvl="1" eaLnBrk="1" hangingPunct="1">
              <a:lnSpc>
                <a:spcPct val="120000"/>
              </a:lnSpc>
            </a:pPr>
            <a:r>
              <a:rPr lang="zh-CN" altLang="en-US" sz="3200">
                <a:latin typeface="Times New Roman" panose="02020603050405020304" pitchFamily="18" charset="0"/>
              </a:rPr>
              <a:t>函数的名字应该存放其参数个数、各参数的类型、返回值的类型等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7971">
                                            <p:txEl>
                                              <p:pRg st="0" end="0"/>
                                            </p:txEl>
                                          </p:spTgt>
                                        </p:tgtEl>
                                        <p:attrNameLst>
                                          <p:attrName>style.visibility</p:attrName>
                                        </p:attrNameLst>
                                      </p:cBhvr>
                                      <p:to>
                                        <p:strVal val="visible"/>
                                      </p:to>
                                    </p:set>
                                    <p:animEffect transition="in" filter="blinds(horizontal)">
                                      <p:cBhvr>
                                        <p:cTn id="7" dur="500"/>
                                        <p:tgtEl>
                                          <p:spTgt spid="2387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87971">
                                            <p:txEl>
                                              <p:pRg st="1" end="1"/>
                                            </p:txEl>
                                          </p:spTgt>
                                        </p:tgtEl>
                                        <p:attrNameLst>
                                          <p:attrName>style.visibility</p:attrName>
                                        </p:attrNameLst>
                                      </p:cBhvr>
                                      <p:to>
                                        <p:strVal val="visible"/>
                                      </p:to>
                                    </p:set>
                                    <p:animEffect transition="in" filter="blinds(horizontal)">
                                      <p:cBhvr>
                                        <p:cTn id="12" dur="500"/>
                                        <p:tgtEl>
                                          <p:spTgt spid="2387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87971">
                                            <p:txEl>
                                              <p:pRg st="2" end="2"/>
                                            </p:txEl>
                                          </p:spTgt>
                                        </p:tgtEl>
                                        <p:attrNameLst>
                                          <p:attrName>style.visibility</p:attrName>
                                        </p:attrNameLst>
                                      </p:cBhvr>
                                      <p:to>
                                        <p:strVal val="visible"/>
                                      </p:to>
                                    </p:set>
                                    <p:animEffect transition="in" filter="blinds(horizontal)">
                                      <p:cBhvr>
                                        <p:cTn id="17" dur="500"/>
                                        <p:tgtEl>
                                          <p:spTgt spid="2387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79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542AF34-FB54-42B3-A69C-800072E3BA90}"/>
              </a:ext>
            </a:extLst>
          </p:cNvPr>
          <p:cNvSpPr>
            <a:spLocks noGrp="1"/>
          </p:cNvSpPr>
          <p:nvPr>
            <p:ph type="dt" sz="quarter" idx="10"/>
          </p:nvPr>
        </p:nvSpPr>
        <p:spPr>
          <a:xfrm>
            <a:off x="457200" y="6245225"/>
            <a:ext cx="2133600" cy="476250"/>
          </a:xfrm>
          <a:ln>
            <a:miter lim="800000"/>
            <a:headEnd/>
            <a:tailEnd/>
          </a:ln>
        </p:spPr>
        <p:txBody>
          <a:bodyPr anchor="t"/>
          <a:lstStyle/>
          <a:p>
            <a:pPr>
              <a:defRPr/>
            </a:pPr>
            <a:fld id="{CD288108-AA7F-4BF8-9102-91FC00E49C56}" type="datetime1">
              <a:rPr lang="zh-CN" altLang="en-US">
                <a:latin typeface="+mn-lt"/>
              </a:rPr>
              <a:pPr>
                <a:defRPr/>
              </a:pPr>
              <a:t>2020/12/14</a:t>
            </a:fld>
            <a:endParaRPr lang="en-US" altLang="zh-CN">
              <a:latin typeface="+mn-lt"/>
            </a:endParaRPr>
          </a:p>
        </p:txBody>
      </p:sp>
      <p:sp>
        <p:nvSpPr>
          <p:cNvPr id="28675" name="灯片编号占位符 5">
            <a:extLst>
              <a:ext uri="{FF2B5EF4-FFF2-40B4-BE49-F238E27FC236}">
                <a16:creationId xmlns:a16="http://schemas.microsoft.com/office/drawing/2014/main" id="{0A4CD982-80C0-4887-948C-3FD413850F9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F047033-C09A-4CD9-ADA2-EEE3D6E18141}" type="slidenum">
              <a:rPr lang="en-US" altLang="zh-CN" sz="1400" b="0">
                <a:ea typeface="宋体" panose="02010600030101010101" pitchFamily="2" charset="-122"/>
              </a:rPr>
              <a:pPr>
                <a:spcBef>
                  <a:spcPct val="0"/>
                </a:spcBef>
                <a:buClrTx/>
                <a:buSzTx/>
                <a:buFontTx/>
                <a:buNone/>
              </a:pPr>
              <a:t>14</a:t>
            </a:fld>
            <a:endParaRPr lang="en-US" altLang="zh-CN" sz="1400" b="0">
              <a:ea typeface="宋体" panose="02010600030101010101" pitchFamily="2" charset="-122"/>
            </a:endParaRPr>
          </a:p>
        </p:txBody>
      </p:sp>
      <p:sp>
        <p:nvSpPr>
          <p:cNvPr id="28676" name="Rectangle 2">
            <a:extLst>
              <a:ext uri="{FF2B5EF4-FFF2-40B4-BE49-F238E27FC236}">
                <a16:creationId xmlns:a16="http://schemas.microsoft.com/office/drawing/2014/main" id="{F6C3D27E-043F-473B-B15D-FFEAEE3C19D7}"/>
              </a:ext>
            </a:extLst>
          </p:cNvPr>
          <p:cNvSpPr>
            <a:spLocks noGrp="1" noChangeArrowheads="1"/>
          </p:cNvSpPr>
          <p:nvPr>
            <p:ph type="title" idx="4294967295"/>
          </p:nvPr>
        </p:nvSpPr>
        <p:spPr>
          <a:xfrm>
            <a:off x="2114550" y="476250"/>
            <a:ext cx="5049838" cy="720725"/>
          </a:xfrm>
        </p:spPr>
        <p:txBody>
          <a:bodyPr anchor="ctr"/>
          <a:lstStyle/>
          <a:p>
            <a:pPr eaLnBrk="1" hangingPunct="1"/>
            <a:r>
              <a:rPr lang="en-US" altLang="zh-CN" sz="4000">
                <a:latin typeface="Times New Roman" panose="02020603050405020304" pitchFamily="18" charset="0"/>
              </a:rPr>
              <a:t>8.2.2 </a:t>
            </a:r>
            <a:r>
              <a:rPr lang="zh-CN" altLang="en-US" sz="4000">
                <a:latin typeface="Times New Roman" panose="02020603050405020304" pitchFamily="18" charset="0"/>
              </a:rPr>
              <a:t>符号表中的属性</a:t>
            </a:r>
          </a:p>
        </p:txBody>
      </p:sp>
      <p:sp>
        <p:nvSpPr>
          <p:cNvPr id="2919427" name="Rectangle 3">
            <a:extLst>
              <a:ext uri="{FF2B5EF4-FFF2-40B4-BE49-F238E27FC236}">
                <a16:creationId xmlns:a16="http://schemas.microsoft.com/office/drawing/2014/main" id="{E57CD72D-6BB9-4C77-8A4D-576007D1318E}"/>
              </a:ext>
            </a:extLst>
          </p:cNvPr>
          <p:cNvSpPr>
            <a:spLocks noGrp="1" noChangeArrowheads="1"/>
          </p:cNvSpPr>
          <p:nvPr>
            <p:ph type="body" idx="4294967295"/>
          </p:nvPr>
        </p:nvSpPr>
        <p:spPr>
          <a:xfrm>
            <a:off x="228600" y="1557338"/>
            <a:ext cx="8736013" cy="4392612"/>
          </a:xfrm>
        </p:spPr>
        <p:txBody>
          <a:bodyPr/>
          <a:lstStyle/>
          <a:p>
            <a:pPr eaLnBrk="1" hangingPunct="1">
              <a:lnSpc>
                <a:spcPct val="120000"/>
              </a:lnSpc>
            </a:pPr>
            <a:r>
              <a:rPr lang="zh-CN" altLang="en-US">
                <a:latin typeface="Times New Roman" panose="02020603050405020304" pitchFamily="18" charset="0"/>
              </a:rPr>
              <a:t>方法</a:t>
            </a:r>
            <a:r>
              <a:rPr lang="en-US" altLang="zh-CN">
                <a:latin typeface="Times New Roman" panose="02020603050405020304" pitchFamily="18" charset="0"/>
              </a:rPr>
              <a:t>1</a:t>
            </a:r>
            <a:r>
              <a:rPr lang="zh-CN" altLang="en-US">
                <a:latin typeface="Times New Roman" panose="02020603050405020304" pitchFamily="18" charset="0"/>
              </a:rPr>
              <a:t>：建立多个符号表来管理源程序中出现的各种符号，如常数表、变量表、函数表、数组表等 </a:t>
            </a:r>
          </a:p>
          <a:p>
            <a:pPr lvl="1" eaLnBrk="1" hangingPunct="1">
              <a:lnSpc>
                <a:spcPct val="120000"/>
              </a:lnSpc>
            </a:pPr>
            <a:r>
              <a:rPr lang="zh-CN" altLang="en-US" sz="3200">
                <a:latin typeface="Times New Roman" panose="02020603050405020304" pitchFamily="18" charset="0"/>
              </a:rPr>
              <a:t>问题：可能出现不同种类符号重名的问题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9427">
                                            <p:txEl>
                                              <p:pRg st="0" end="0"/>
                                            </p:txEl>
                                          </p:spTgt>
                                        </p:tgtEl>
                                        <p:attrNameLst>
                                          <p:attrName>style.visibility</p:attrName>
                                        </p:attrNameLst>
                                      </p:cBhvr>
                                      <p:to>
                                        <p:strVal val="visible"/>
                                      </p:to>
                                    </p:set>
                                    <p:animEffect transition="in" filter="blinds(horizontal)">
                                      <p:cBhvr>
                                        <p:cTn id="7" dur="500"/>
                                        <p:tgtEl>
                                          <p:spTgt spid="2919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9427">
                                            <p:txEl>
                                              <p:pRg st="1" end="1"/>
                                            </p:txEl>
                                          </p:spTgt>
                                        </p:tgtEl>
                                        <p:attrNameLst>
                                          <p:attrName>style.visibility</p:attrName>
                                        </p:attrNameLst>
                                      </p:cBhvr>
                                      <p:to>
                                        <p:strVal val="visible"/>
                                      </p:to>
                                    </p:set>
                                    <p:animEffect transition="in" filter="blinds(horizontal)">
                                      <p:cBhvr>
                                        <p:cTn id="12" dur="500"/>
                                        <p:tgtEl>
                                          <p:spTgt spid="2919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94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0D45012-8D23-4DF4-B7F2-19793BFD6ECE}"/>
              </a:ext>
            </a:extLst>
          </p:cNvPr>
          <p:cNvSpPr>
            <a:spLocks noGrp="1"/>
          </p:cNvSpPr>
          <p:nvPr>
            <p:ph type="dt" sz="quarter" idx="10"/>
          </p:nvPr>
        </p:nvSpPr>
        <p:spPr>
          <a:xfrm>
            <a:off x="457200" y="6245225"/>
            <a:ext cx="2133600" cy="476250"/>
          </a:xfrm>
          <a:ln>
            <a:miter lim="800000"/>
            <a:headEnd/>
            <a:tailEnd/>
          </a:ln>
        </p:spPr>
        <p:txBody>
          <a:bodyPr anchor="t"/>
          <a:lstStyle/>
          <a:p>
            <a:pPr>
              <a:defRPr/>
            </a:pPr>
            <a:fld id="{CD288108-AA7F-4BF8-9102-91FC00E49C56}" type="datetime1">
              <a:rPr lang="zh-CN" altLang="en-US">
                <a:latin typeface="+mn-lt"/>
              </a:rPr>
              <a:pPr>
                <a:defRPr/>
              </a:pPr>
              <a:t>2020/12/14</a:t>
            </a:fld>
            <a:endParaRPr lang="en-US" altLang="zh-CN">
              <a:latin typeface="+mn-lt"/>
            </a:endParaRPr>
          </a:p>
        </p:txBody>
      </p:sp>
      <p:sp>
        <p:nvSpPr>
          <p:cNvPr id="30723" name="灯片编号占位符 5">
            <a:extLst>
              <a:ext uri="{FF2B5EF4-FFF2-40B4-BE49-F238E27FC236}">
                <a16:creationId xmlns:a16="http://schemas.microsoft.com/office/drawing/2014/main" id="{CC7171A5-1534-450A-93B4-7B3ED91D4DA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7655380-FEED-4EB8-88E6-4D38DDFA88F1}" type="slidenum">
              <a:rPr lang="en-US" altLang="zh-CN" sz="1400" b="0">
                <a:ea typeface="宋体" panose="02010600030101010101" pitchFamily="2" charset="-122"/>
              </a:rPr>
              <a:pPr>
                <a:spcBef>
                  <a:spcPct val="0"/>
                </a:spcBef>
                <a:buClrTx/>
                <a:buSzTx/>
                <a:buFontTx/>
                <a:buNone/>
              </a:pPr>
              <a:t>15</a:t>
            </a:fld>
            <a:endParaRPr lang="en-US" altLang="zh-CN" sz="1400" b="0">
              <a:ea typeface="宋体" panose="02010600030101010101" pitchFamily="2" charset="-122"/>
            </a:endParaRPr>
          </a:p>
        </p:txBody>
      </p:sp>
      <p:sp>
        <p:nvSpPr>
          <p:cNvPr id="30724" name="Rectangle 2">
            <a:extLst>
              <a:ext uri="{FF2B5EF4-FFF2-40B4-BE49-F238E27FC236}">
                <a16:creationId xmlns:a16="http://schemas.microsoft.com/office/drawing/2014/main" id="{28D3F6F5-3114-46BF-B460-21122BFBE898}"/>
              </a:ext>
            </a:extLst>
          </p:cNvPr>
          <p:cNvSpPr>
            <a:spLocks noGrp="1" noChangeArrowheads="1"/>
          </p:cNvSpPr>
          <p:nvPr>
            <p:ph type="title" idx="4294967295"/>
          </p:nvPr>
        </p:nvSpPr>
        <p:spPr>
          <a:xfrm>
            <a:off x="2114550" y="476250"/>
            <a:ext cx="5049838" cy="720725"/>
          </a:xfrm>
        </p:spPr>
        <p:txBody>
          <a:bodyPr anchor="ctr"/>
          <a:lstStyle/>
          <a:p>
            <a:pPr eaLnBrk="1" hangingPunct="1"/>
            <a:r>
              <a:rPr lang="en-US" altLang="zh-CN" sz="4000">
                <a:latin typeface="Times New Roman" panose="02020603050405020304" pitchFamily="18" charset="0"/>
              </a:rPr>
              <a:t>8.2.2 </a:t>
            </a:r>
            <a:r>
              <a:rPr lang="zh-CN" altLang="en-US" sz="4000">
                <a:latin typeface="Times New Roman" panose="02020603050405020304" pitchFamily="18" charset="0"/>
              </a:rPr>
              <a:t>符号表中的属性</a:t>
            </a:r>
          </a:p>
        </p:txBody>
      </p:sp>
      <p:sp>
        <p:nvSpPr>
          <p:cNvPr id="2919427" name="Rectangle 3">
            <a:extLst>
              <a:ext uri="{FF2B5EF4-FFF2-40B4-BE49-F238E27FC236}">
                <a16:creationId xmlns:a16="http://schemas.microsoft.com/office/drawing/2014/main" id="{5B1D0524-C1CE-423C-BBB6-D8DD8A97054F}"/>
              </a:ext>
            </a:extLst>
          </p:cNvPr>
          <p:cNvSpPr>
            <a:spLocks noGrp="1" noChangeArrowheads="1"/>
          </p:cNvSpPr>
          <p:nvPr>
            <p:ph type="body" idx="4294967295"/>
          </p:nvPr>
        </p:nvSpPr>
        <p:spPr>
          <a:xfrm>
            <a:off x="228600" y="1557338"/>
            <a:ext cx="8736013" cy="4392612"/>
          </a:xfrm>
        </p:spPr>
        <p:txBody>
          <a:bodyPr/>
          <a:lstStyle/>
          <a:p>
            <a:pPr eaLnBrk="1" hangingPunct="1">
              <a:lnSpc>
                <a:spcPct val="120000"/>
              </a:lnSpc>
            </a:pPr>
            <a:r>
              <a:rPr lang="zh-CN" altLang="en-US">
                <a:latin typeface="Times New Roman" panose="02020603050405020304" pitchFamily="18" charset="0"/>
              </a:rPr>
              <a:t>方法</a:t>
            </a:r>
            <a:r>
              <a:rPr lang="en-US" altLang="zh-CN">
                <a:latin typeface="Times New Roman" panose="02020603050405020304" pitchFamily="18" charset="0"/>
              </a:rPr>
              <a:t>2</a:t>
            </a:r>
            <a:r>
              <a:rPr lang="zh-CN" altLang="en-US">
                <a:latin typeface="Times New Roman" panose="02020603050405020304" pitchFamily="18" charset="0"/>
              </a:rPr>
              <a:t>：建立一张共用的大表来管理各种符号，需要在符号表增设一个标志来表明符号的种属</a:t>
            </a:r>
          </a:p>
          <a:p>
            <a:pPr lvl="1" eaLnBrk="1" hangingPunct="1">
              <a:lnSpc>
                <a:spcPct val="120000"/>
              </a:lnSpc>
            </a:pPr>
            <a:r>
              <a:rPr lang="zh-CN" altLang="en-US" sz="3200">
                <a:latin typeface="Times New Roman" panose="02020603050405020304" pitchFamily="18" charset="0"/>
              </a:rPr>
              <a:t>问题：不同种类符号所需存放属性信息在数量上的差异将会造成符号表的空间浪费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9427">
                                            <p:txEl>
                                              <p:pRg st="0" end="0"/>
                                            </p:txEl>
                                          </p:spTgt>
                                        </p:tgtEl>
                                        <p:attrNameLst>
                                          <p:attrName>style.visibility</p:attrName>
                                        </p:attrNameLst>
                                      </p:cBhvr>
                                      <p:to>
                                        <p:strVal val="visible"/>
                                      </p:to>
                                    </p:set>
                                    <p:animEffect transition="in" filter="blinds(horizontal)">
                                      <p:cBhvr>
                                        <p:cTn id="7" dur="500"/>
                                        <p:tgtEl>
                                          <p:spTgt spid="2919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9427">
                                            <p:txEl>
                                              <p:pRg st="1" end="1"/>
                                            </p:txEl>
                                          </p:spTgt>
                                        </p:tgtEl>
                                        <p:attrNameLst>
                                          <p:attrName>style.visibility</p:attrName>
                                        </p:attrNameLst>
                                      </p:cBhvr>
                                      <p:to>
                                        <p:strVal val="visible"/>
                                      </p:to>
                                    </p:set>
                                    <p:animEffect transition="in" filter="blinds(horizontal)">
                                      <p:cBhvr>
                                        <p:cTn id="12" dur="500"/>
                                        <p:tgtEl>
                                          <p:spTgt spid="2919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942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5264D80-96F2-4D21-9C42-69CB7AD50D2C}"/>
              </a:ext>
            </a:extLst>
          </p:cNvPr>
          <p:cNvSpPr>
            <a:spLocks noGrp="1" noChangeArrowheads="1"/>
          </p:cNvSpPr>
          <p:nvPr>
            <p:ph type="title"/>
          </p:nvPr>
        </p:nvSpPr>
        <p:spPr>
          <a:xfrm>
            <a:off x="2268538" y="476250"/>
            <a:ext cx="4976812" cy="720725"/>
          </a:xfrm>
        </p:spPr>
        <p:txBody>
          <a:bodyPr/>
          <a:lstStyle/>
          <a:p>
            <a:pPr eaLnBrk="1" hangingPunct="1"/>
            <a:r>
              <a:rPr lang="en-US" altLang="zh-CN" sz="4000">
                <a:latin typeface="Times New Roman" panose="02020603050405020304" pitchFamily="18" charset="0"/>
              </a:rPr>
              <a:t>8.2.2 </a:t>
            </a:r>
            <a:r>
              <a:rPr lang="zh-CN" altLang="en-US" sz="4000">
                <a:latin typeface="Times New Roman" panose="02020603050405020304" pitchFamily="18" charset="0"/>
              </a:rPr>
              <a:t>符号表中的属性</a:t>
            </a:r>
          </a:p>
        </p:txBody>
      </p:sp>
      <p:sp>
        <p:nvSpPr>
          <p:cNvPr id="32771" name="Rectangle 3">
            <a:extLst>
              <a:ext uri="{FF2B5EF4-FFF2-40B4-BE49-F238E27FC236}">
                <a16:creationId xmlns:a16="http://schemas.microsoft.com/office/drawing/2014/main" id="{1FA87BF8-69C1-45AD-B1C5-ECD88493C11E}"/>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aphicFrame>
        <p:nvGraphicFramePr>
          <p:cNvPr id="32772" name="Object 4">
            <a:extLst>
              <a:ext uri="{FF2B5EF4-FFF2-40B4-BE49-F238E27FC236}">
                <a16:creationId xmlns:a16="http://schemas.microsoft.com/office/drawing/2014/main" id="{29A24FE9-B3B1-4542-A27F-94D544E35DF6}"/>
              </a:ext>
            </a:extLst>
          </p:cNvPr>
          <p:cNvGraphicFramePr>
            <a:graphicFrameLocks noChangeAspect="1"/>
          </p:cNvGraphicFramePr>
          <p:nvPr/>
        </p:nvGraphicFramePr>
        <p:xfrm>
          <a:off x="179388" y="1577975"/>
          <a:ext cx="8964612" cy="2643188"/>
        </p:xfrm>
        <a:graphic>
          <a:graphicData uri="http://schemas.openxmlformats.org/presentationml/2006/ole">
            <mc:AlternateContent xmlns:mc="http://schemas.openxmlformats.org/markup-compatibility/2006">
              <mc:Choice xmlns:v="urn:schemas-microsoft-com:vml" Requires="v">
                <p:oleObj spid="_x0000_s32776" name="Visio" r:id="rId4" imgW="5730312" imgH="1184593" progId="Visio.Drawing.11">
                  <p:embed/>
                </p:oleObj>
              </mc:Choice>
              <mc:Fallback>
                <p:oleObj name="Visio" r:id="rId4" imgW="5730312" imgH="118459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577975"/>
                        <a:ext cx="8964612"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3" name="Rectangle 5">
            <a:extLst>
              <a:ext uri="{FF2B5EF4-FFF2-40B4-BE49-F238E27FC236}">
                <a16:creationId xmlns:a16="http://schemas.microsoft.com/office/drawing/2014/main" id="{A7EB6125-F723-43A2-9446-2E06759CC732}"/>
              </a:ext>
            </a:extLst>
          </p:cNvPr>
          <p:cNvSpPr>
            <a:spLocks noChangeArrowheads="1"/>
          </p:cNvSpPr>
          <p:nvPr/>
        </p:nvSpPr>
        <p:spPr bwMode="auto">
          <a:xfrm>
            <a:off x="539750" y="4724400"/>
            <a:ext cx="777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图</a:t>
            </a:r>
            <a:r>
              <a:rPr kumimoji="1" lang="en-US" altLang="zh-CN" sz="2800">
                <a:latin typeface="Times New Roman" panose="02020603050405020304" pitchFamily="18" charset="0"/>
              </a:rPr>
              <a:t>8.3 </a:t>
            </a:r>
            <a:r>
              <a:rPr kumimoji="1" lang="zh-CN" altLang="en-US" sz="2800">
                <a:latin typeface="Times New Roman" panose="02020603050405020304" pitchFamily="18" charset="0"/>
              </a:rPr>
              <a:t>多种符号共用符号表的一种实现结构</a:t>
            </a:r>
          </a:p>
        </p:txBody>
      </p:sp>
      <p:sp>
        <p:nvSpPr>
          <p:cNvPr id="32774" name="Rectangle 6">
            <a:extLst>
              <a:ext uri="{FF2B5EF4-FFF2-40B4-BE49-F238E27FC236}">
                <a16:creationId xmlns:a16="http://schemas.microsoft.com/office/drawing/2014/main" id="{60D679C9-DDF0-4011-93B1-297608968360}"/>
              </a:ext>
            </a:extLst>
          </p:cNvPr>
          <p:cNvSpPr>
            <a:spLocks noChangeArrowheads="1"/>
          </p:cNvSpPr>
          <p:nvPr/>
        </p:nvSpPr>
        <p:spPr bwMode="auto">
          <a:xfrm>
            <a:off x="0" y="277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2775" name="灯片编号占位符 5">
            <a:extLst>
              <a:ext uri="{FF2B5EF4-FFF2-40B4-BE49-F238E27FC236}">
                <a16:creationId xmlns:a16="http://schemas.microsoft.com/office/drawing/2014/main" id="{EDF1C64C-AD1B-4C15-8273-2E709A60D9E1}"/>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85A33CFA-6A1D-44B5-83D3-77D9B42E8CD8}" type="slidenum">
              <a:rPr lang="en-US" altLang="zh-CN" sz="1400" b="0">
                <a:ea typeface="宋体" panose="02010600030101010101" pitchFamily="2" charset="-122"/>
              </a:rPr>
              <a:pPr algn="r" eaLnBrk="1" hangingPunct="1">
                <a:spcBef>
                  <a:spcPct val="0"/>
                </a:spcBef>
                <a:buClrTx/>
                <a:buSzTx/>
                <a:buFontTx/>
                <a:buNone/>
              </a:pPr>
              <a:t>16</a:t>
            </a:fld>
            <a:endParaRPr lang="en-US" altLang="zh-CN" sz="1400" b="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9C26404-0EEB-4175-885A-8254BA51BBB3}"/>
              </a:ext>
            </a:extLst>
          </p:cNvPr>
          <p:cNvSpPr>
            <a:spLocks noGrp="1" noChangeArrowheads="1"/>
          </p:cNvSpPr>
          <p:nvPr>
            <p:ph type="title"/>
          </p:nvPr>
        </p:nvSpPr>
        <p:spPr>
          <a:xfrm>
            <a:off x="1981200" y="476250"/>
            <a:ext cx="4967288" cy="720725"/>
          </a:xfrm>
        </p:spPr>
        <p:txBody>
          <a:bodyPr/>
          <a:lstStyle/>
          <a:p>
            <a:pPr eaLnBrk="1" hangingPunct="1"/>
            <a:r>
              <a:rPr lang="en-US" altLang="zh-CN" sz="4000">
                <a:latin typeface="Times New Roman" panose="02020603050405020304" pitchFamily="18" charset="0"/>
              </a:rPr>
              <a:t>8.2.2 </a:t>
            </a:r>
            <a:r>
              <a:rPr lang="zh-CN" altLang="en-US" sz="4000">
                <a:latin typeface="Times New Roman" panose="02020603050405020304" pitchFamily="18" charset="0"/>
              </a:rPr>
              <a:t>符号表中的属性</a:t>
            </a:r>
          </a:p>
        </p:txBody>
      </p:sp>
      <p:sp>
        <p:nvSpPr>
          <p:cNvPr id="34819" name="Rectangle 3">
            <a:extLst>
              <a:ext uri="{FF2B5EF4-FFF2-40B4-BE49-F238E27FC236}">
                <a16:creationId xmlns:a16="http://schemas.microsoft.com/office/drawing/2014/main" id="{B1377E32-D4F0-4884-B4E2-70781F37D255}"/>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aphicFrame>
        <p:nvGraphicFramePr>
          <p:cNvPr id="34820" name="Object 4">
            <a:extLst>
              <a:ext uri="{FF2B5EF4-FFF2-40B4-BE49-F238E27FC236}">
                <a16:creationId xmlns:a16="http://schemas.microsoft.com/office/drawing/2014/main" id="{D50E6AF1-3E44-4141-BFA0-FE13EDB20557}"/>
              </a:ext>
            </a:extLst>
          </p:cNvPr>
          <p:cNvGraphicFramePr>
            <a:graphicFrameLocks noChangeAspect="1"/>
          </p:cNvGraphicFramePr>
          <p:nvPr/>
        </p:nvGraphicFramePr>
        <p:xfrm>
          <a:off x="395288" y="2205038"/>
          <a:ext cx="8459787" cy="2232025"/>
        </p:xfrm>
        <a:graphic>
          <a:graphicData uri="http://schemas.openxmlformats.org/presentationml/2006/ole">
            <mc:AlternateContent xmlns:mc="http://schemas.openxmlformats.org/markup-compatibility/2006">
              <mc:Choice xmlns:v="urn:schemas-microsoft-com:vml" Requires="v">
                <p:oleObj spid="_x0000_s34823" name="Visio" r:id="rId4" imgW="4603583" imgH="1066683" progId="Visio.Drawing.11">
                  <p:embed/>
                </p:oleObj>
              </mc:Choice>
              <mc:Fallback>
                <p:oleObj name="Visio" r:id="rId4" imgW="4603583" imgH="106668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205038"/>
                        <a:ext cx="845978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Rectangle 5">
            <a:extLst>
              <a:ext uri="{FF2B5EF4-FFF2-40B4-BE49-F238E27FC236}">
                <a16:creationId xmlns:a16="http://schemas.microsoft.com/office/drawing/2014/main" id="{E4B46348-9E30-4A39-ADA8-FD69552A5015}"/>
              </a:ext>
            </a:extLst>
          </p:cNvPr>
          <p:cNvSpPr>
            <a:spLocks noChangeArrowheads="1"/>
          </p:cNvSpPr>
          <p:nvPr/>
        </p:nvSpPr>
        <p:spPr bwMode="auto">
          <a:xfrm>
            <a:off x="1190625" y="4652963"/>
            <a:ext cx="6762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图</a:t>
            </a:r>
            <a:r>
              <a:rPr kumimoji="1" lang="en-US" altLang="zh-CN" sz="2800">
                <a:latin typeface="Times New Roman" panose="02020603050405020304" pitchFamily="18" charset="0"/>
              </a:rPr>
              <a:t>8.4 </a:t>
            </a:r>
            <a:r>
              <a:rPr kumimoji="1" lang="zh-CN" altLang="en-US" sz="2800">
                <a:latin typeface="Times New Roman" panose="02020603050405020304" pitchFamily="18" charset="0"/>
              </a:rPr>
              <a:t>用扩展属性链组织函数形参的符号表</a:t>
            </a:r>
          </a:p>
        </p:txBody>
      </p:sp>
      <p:sp>
        <p:nvSpPr>
          <p:cNvPr id="34822" name="灯片编号占位符 5">
            <a:extLst>
              <a:ext uri="{FF2B5EF4-FFF2-40B4-BE49-F238E27FC236}">
                <a16:creationId xmlns:a16="http://schemas.microsoft.com/office/drawing/2014/main" id="{3FB7FCF3-DB55-4D21-9361-C681678D373B}"/>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4E7E8806-F53E-405F-A635-2915D675DD2A}" type="slidenum">
              <a:rPr lang="en-US" altLang="zh-CN" sz="1400" b="0">
                <a:ea typeface="宋体" panose="02010600030101010101" pitchFamily="2" charset="-122"/>
              </a:rPr>
              <a:pPr algn="r" eaLnBrk="1" hangingPunct="1">
                <a:spcBef>
                  <a:spcPct val="0"/>
                </a:spcBef>
                <a:buClrTx/>
                <a:buSzTx/>
                <a:buFontTx/>
                <a:buNone/>
              </a:pPr>
              <a:t>17</a:t>
            </a:fld>
            <a:endParaRPr lang="en-US" altLang="zh-CN" sz="1400" b="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9D2EDD1-B8EE-4CD5-A20A-593F9990DA37}"/>
              </a:ext>
            </a:extLst>
          </p:cNvPr>
          <p:cNvSpPr>
            <a:spLocks noGrp="1"/>
          </p:cNvSpPr>
          <p:nvPr>
            <p:ph type="dt" sz="quarter" idx="10"/>
          </p:nvPr>
        </p:nvSpPr>
        <p:spPr>
          <a:xfrm>
            <a:off x="457200" y="6245225"/>
            <a:ext cx="2133600" cy="476250"/>
          </a:xfrm>
          <a:ln>
            <a:miter lim="800000"/>
            <a:headEnd/>
            <a:tailEnd/>
          </a:ln>
        </p:spPr>
        <p:txBody>
          <a:bodyPr anchor="t"/>
          <a:lstStyle/>
          <a:p>
            <a:pPr>
              <a:defRPr/>
            </a:pPr>
            <a:fld id="{E33DB0E2-97C4-4A5E-9D08-BD677ACD63BF}" type="datetime1">
              <a:rPr lang="zh-CN" altLang="en-US">
                <a:latin typeface="+mn-lt"/>
              </a:rPr>
              <a:pPr>
                <a:defRPr/>
              </a:pPr>
              <a:t>2020/12/14</a:t>
            </a:fld>
            <a:endParaRPr lang="en-US" altLang="zh-CN">
              <a:latin typeface="+mn-lt"/>
            </a:endParaRPr>
          </a:p>
        </p:txBody>
      </p:sp>
      <p:sp>
        <p:nvSpPr>
          <p:cNvPr id="36867" name="灯片编号占位符 5">
            <a:extLst>
              <a:ext uri="{FF2B5EF4-FFF2-40B4-BE49-F238E27FC236}">
                <a16:creationId xmlns:a16="http://schemas.microsoft.com/office/drawing/2014/main" id="{F46CE9F9-F68B-4455-90A4-82D944F2017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35DC9DC-1CB6-4EBE-BE4B-1FD979E2634F}" type="slidenum">
              <a:rPr lang="en-US" altLang="zh-CN" sz="1400" b="0">
                <a:ea typeface="宋体" panose="02010600030101010101" pitchFamily="2" charset="-122"/>
              </a:rPr>
              <a:pPr>
                <a:spcBef>
                  <a:spcPct val="0"/>
                </a:spcBef>
                <a:buClrTx/>
                <a:buSzTx/>
                <a:buFontTx/>
                <a:buNone/>
              </a:pPr>
              <a:t>18</a:t>
            </a:fld>
            <a:endParaRPr lang="en-US" altLang="zh-CN" sz="1400" b="0">
              <a:ea typeface="宋体" panose="02010600030101010101" pitchFamily="2" charset="-122"/>
            </a:endParaRPr>
          </a:p>
        </p:txBody>
      </p:sp>
      <p:sp>
        <p:nvSpPr>
          <p:cNvPr id="36868" name="Rectangle 2">
            <a:extLst>
              <a:ext uri="{FF2B5EF4-FFF2-40B4-BE49-F238E27FC236}">
                <a16:creationId xmlns:a16="http://schemas.microsoft.com/office/drawing/2014/main" id="{D8679069-1CD0-4D98-82C7-D5EFD54928B4}"/>
              </a:ext>
            </a:extLst>
          </p:cNvPr>
          <p:cNvSpPr>
            <a:spLocks noGrp="1" noChangeArrowheads="1"/>
          </p:cNvSpPr>
          <p:nvPr>
            <p:ph type="title" idx="4294967295"/>
          </p:nvPr>
        </p:nvSpPr>
        <p:spPr>
          <a:xfrm>
            <a:off x="2043113" y="476250"/>
            <a:ext cx="4905375" cy="720725"/>
          </a:xfrm>
        </p:spPr>
        <p:txBody>
          <a:bodyPr anchor="ctr"/>
          <a:lstStyle/>
          <a:p>
            <a:pPr eaLnBrk="1" hangingPunct="1"/>
            <a:r>
              <a:rPr lang="en-US" altLang="zh-CN" sz="4000">
                <a:latin typeface="Times New Roman" panose="02020603050405020304" pitchFamily="18" charset="0"/>
              </a:rPr>
              <a:t>8.2.3 </a:t>
            </a:r>
            <a:r>
              <a:rPr lang="zh-CN" altLang="en-US" sz="4000">
                <a:latin typeface="Times New Roman" panose="02020603050405020304" pitchFamily="18" charset="0"/>
              </a:rPr>
              <a:t>符号的地址属性</a:t>
            </a:r>
          </a:p>
        </p:txBody>
      </p:sp>
      <p:sp>
        <p:nvSpPr>
          <p:cNvPr id="2392067" name="Rectangle 3">
            <a:extLst>
              <a:ext uri="{FF2B5EF4-FFF2-40B4-BE49-F238E27FC236}">
                <a16:creationId xmlns:a16="http://schemas.microsoft.com/office/drawing/2014/main" id="{4B2529BF-9A0C-4DEF-A366-99343EEEAFD3}"/>
              </a:ext>
            </a:extLst>
          </p:cNvPr>
          <p:cNvSpPr>
            <a:spLocks noGrp="1" noChangeArrowheads="1"/>
          </p:cNvSpPr>
          <p:nvPr>
            <p:ph type="body" idx="4294967295"/>
          </p:nvPr>
        </p:nvSpPr>
        <p:spPr>
          <a:xfrm>
            <a:off x="228600" y="1268413"/>
            <a:ext cx="8736013" cy="5257800"/>
          </a:xfrm>
        </p:spPr>
        <p:txBody>
          <a:bodyPr/>
          <a:lstStyle/>
          <a:p>
            <a:pPr eaLnBrk="1" hangingPunct="1">
              <a:lnSpc>
                <a:spcPct val="120000"/>
              </a:lnSpc>
            </a:pPr>
            <a:r>
              <a:rPr lang="zh-CN" altLang="en-US" sz="3000">
                <a:latin typeface="Times New Roman" panose="02020603050405020304" pitchFamily="18" charset="0"/>
              </a:rPr>
              <a:t>如果采用静态存储分配策略，符号</a:t>
            </a:r>
            <a:r>
              <a:rPr lang="en-US" altLang="zh-CN" sz="3000" i="1">
                <a:latin typeface="Times New Roman" panose="02020603050405020304" pitchFamily="18" charset="0"/>
              </a:rPr>
              <a:t>x</a:t>
            </a:r>
            <a:r>
              <a:rPr lang="zh-CN" altLang="en-US" sz="3000">
                <a:latin typeface="Times New Roman" panose="02020603050405020304" pitchFamily="18" charset="0"/>
              </a:rPr>
              <a:t>绑定的地址等于</a:t>
            </a:r>
            <a:r>
              <a:rPr lang="zh-CN" altLang="en-US" sz="3000">
                <a:solidFill>
                  <a:srgbClr val="FF0000"/>
                </a:solidFill>
                <a:latin typeface="Times New Roman" panose="02020603050405020304" pitchFamily="18" charset="0"/>
              </a:rPr>
              <a:t>静态分配的基址</a:t>
            </a:r>
            <a:r>
              <a:rPr lang="en-US" altLang="zh-CN" sz="3000" i="1">
                <a:solidFill>
                  <a:srgbClr val="FF0000"/>
                </a:solidFill>
                <a:latin typeface="Times New Roman" panose="02020603050405020304" pitchFamily="18" charset="0"/>
              </a:rPr>
              <a:t>base</a:t>
            </a:r>
            <a:r>
              <a:rPr lang="zh-CN" altLang="en-US" sz="3000">
                <a:latin typeface="Times New Roman" panose="02020603050405020304" pitchFamily="18" charset="0"/>
              </a:rPr>
              <a:t>加上</a:t>
            </a:r>
            <a:r>
              <a:rPr lang="en-US" altLang="zh-CN" sz="3000" i="1">
                <a:latin typeface="Times New Roman" panose="02020603050405020304" pitchFamily="18" charset="0"/>
              </a:rPr>
              <a:t>x</a:t>
            </a:r>
            <a:r>
              <a:rPr lang="zh-CN" altLang="en-US" sz="3000">
                <a:latin typeface="Times New Roman" panose="02020603050405020304" pitchFamily="18" charset="0"/>
              </a:rPr>
              <a:t>的偏移量</a:t>
            </a:r>
            <a:r>
              <a:rPr lang="en-US" altLang="zh-CN" sz="3000" i="1">
                <a:latin typeface="Times New Roman" panose="02020603050405020304" pitchFamily="18" charset="0"/>
              </a:rPr>
              <a:t>offset</a:t>
            </a:r>
            <a:r>
              <a:rPr lang="en-US" altLang="zh-CN" sz="3000">
                <a:latin typeface="Times New Roman" panose="02020603050405020304" pitchFamily="18" charset="0"/>
              </a:rPr>
              <a:t> </a:t>
            </a:r>
          </a:p>
          <a:p>
            <a:pPr eaLnBrk="1" hangingPunct="1">
              <a:lnSpc>
                <a:spcPct val="120000"/>
              </a:lnSpc>
            </a:pPr>
            <a:r>
              <a:rPr lang="zh-CN" altLang="en-US" sz="3000">
                <a:latin typeface="Times New Roman" panose="02020603050405020304" pitchFamily="18" charset="0"/>
              </a:rPr>
              <a:t>如果采用动态存储分配策略 </a:t>
            </a:r>
            <a:r>
              <a:rPr lang="en-US" altLang="zh-CN" sz="3000">
                <a:latin typeface="Times New Roman" panose="02020603050405020304" pitchFamily="18" charset="0"/>
              </a:rPr>
              <a:t>(</a:t>
            </a:r>
            <a:r>
              <a:rPr lang="zh-CN" altLang="en-US" sz="3000">
                <a:latin typeface="Times New Roman" panose="02020603050405020304" pitchFamily="18" charset="0"/>
              </a:rPr>
              <a:t>栈式存储分配或堆式存储分配等</a:t>
            </a:r>
            <a:r>
              <a:rPr lang="en-US" altLang="zh-CN" sz="3000">
                <a:latin typeface="Times New Roman" panose="02020603050405020304" pitchFamily="18" charset="0"/>
              </a:rPr>
              <a:t>)</a:t>
            </a:r>
            <a:r>
              <a:rPr lang="zh-CN" altLang="en-US" sz="3000">
                <a:latin typeface="Times New Roman" panose="02020603050405020304" pitchFamily="18" charset="0"/>
              </a:rPr>
              <a:t>，则符号是在程序执行过程中和地址动态绑定的。 </a:t>
            </a:r>
          </a:p>
          <a:p>
            <a:pPr lvl="1" eaLnBrk="1" hangingPunct="1">
              <a:lnSpc>
                <a:spcPct val="120000"/>
              </a:lnSpc>
            </a:pPr>
            <a:r>
              <a:rPr lang="zh-CN" altLang="en-US" sz="3000">
                <a:latin typeface="Times New Roman" panose="02020603050405020304" pitchFamily="18" charset="0"/>
              </a:rPr>
              <a:t>栈式存储分配时，</a:t>
            </a:r>
            <a:r>
              <a:rPr lang="en-US" altLang="zh-CN" sz="3000">
                <a:latin typeface="Times New Roman" panose="02020603050405020304" pitchFamily="18" charset="0"/>
              </a:rPr>
              <a:t>i</a:t>
            </a:r>
            <a:r>
              <a:rPr lang="zh-CN" altLang="en-US" sz="3000">
                <a:latin typeface="Times New Roman" panose="02020603050405020304" pitchFamily="18" charset="0"/>
              </a:rPr>
              <a:t>的地址是以栈指针</a:t>
            </a:r>
            <a:r>
              <a:rPr lang="en-US" altLang="zh-CN" sz="3000" i="1">
                <a:latin typeface="Times New Roman" panose="02020603050405020304" pitchFamily="18" charset="0"/>
              </a:rPr>
              <a:t>sp</a:t>
            </a:r>
            <a:r>
              <a:rPr lang="zh-CN" altLang="en-US" sz="3000">
                <a:latin typeface="Times New Roman" panose="02020603050405020304" pitchFamily="18" charset="0"/>
              </a:rPr>
              <a:t>为基址加上</a:t>
            </a:r>
            <a:r>
              <a:rPr lang="en-US" altLang="zh-CN" sz="3000">
                <a:latin typeface="Times New Roman" panose="02020603050405020304" pitchFamily="18" charset="0"/>
              </a:rPr>
              <a:t>i</a:t>
            </a:r>
            <a:r>
              <a:rPr lang="zh-CN" altLang="en-US" sz="3000">
                <a:latin typeface="Times New Roman" panose="02020603050405020304" pitchFamily="18" charset="0"/>
              </a:rPr>
              <a:t>相对于活动记录起始地址的偏移量</a:t>
            </a:r>
            <a:r>
              <a:rPr lang="en-US" altLang="zh-CN" sz="3000" i="1">
                <a:latin typeface="Times New Roman" panose="02020603050405020304" pitchFamily="18" charset="0"/>
              </a:rPr>
              <a:t>offset </a:t>
            </a:r>
            <a:r>
              <a:rPr lang="en-US" altLang="zh-CN" sz="3000">
                <a:latin typeface="Times New Roman" panose="02020603050405020304" pitchFamily="18" charset="0"/>
              </a:rPr>
              <a:t>i </a:t>
            </a:r>
          </a:p>
          <a:p>
            <a:pPr eaLnBrk="1" hangingPunct="1">
              <a:lnSpc>
                <a:spcPct val="120000"/>
              </a:lnSpc>
            </a:pPr>
            <a:r>
              <a:rPr lang="zh-CN" altLang="en-US" sz="3000">
                <a:solidFill>
                  <a:srgbClr val="FF0000"/>
                </a:solidFill>
                <a:latin typeface="Times New Roman" panose="02020603050405020304" pitchFamily="18" charset="0"/>
              </a:rPr>
              <a:t>符号表中各符号的地址属性是该符号相对于第一个符号的偏移地址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2067">
                                            <p:txEl>
                                              <p:pRg st="0" end="0"/>
                                            </p:txEl>
                                          </p:spTgt>
                                        </p:tgtEl>
                                        <p:attrNameLst>
                                          <p:attrName>style.visibility</p:attrName>
                                        </p:attrNameLst>
                                      </p:cBhvr>
                                      <p:to>
                                        <p:strVal val="visible"/>
                                      </p:to>
                                    </p:set>
                                    <p:animEffect transition="in" filter="blinds(horizontal)">
                                      <p:cBhvr>
                                        <p:cTn id="7" dur="500"/>
                                        <p:tgtEl>
                                          <p:spTgt spid="2392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2067">
                                            <p:txEl>
                                              <p:pRg st="1" end="1"/>
                                            </p:txEl>
                                          </p:spTgt>
                                        </p:tgtEl>
                                        <p:attrNameLst>
                                          <p:attrName>style.visibility</p:attrName>
                                        </p:attrNameLst>
                                      </p:cBhvr>
                                      <p:to>
                                        <p:strVal val="visible"/>
                                      </p:to>
                                    </p:set>
                                    <p:animEffect transition="in" filter="blinds(horizontal)">
                                      <p:cBhvr>
                                        <p:cTn id="12" dur="500"/>
                                        <p:tgtEl>
                                          <p:spTgt spid="2392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92067">
                                            <p:txEl>
                                              <p:pRg st="2" end="2"/>
                                            </p:txEl>
                                          </p:spTgt>
                                        </p:tgtEl>
                                        <p:attrNameLst>
                                          <p:attrName>style.visibility</p:attrName>
                                        </p:attrNameLst>
                                      </p:cBhvr>
                                      <p:to>
                                        <p:strVal val="visible"/>
                                      </p:to>
                                    </p:set>
                                    <p:animEffect transition="in" filter="blinds(horizontal)">
                                      <p:cBhvr>
                                        <p:cTn id="17" dur="500"/>
                                        <p:tgtEl>
                                          <p:spTgt spid="2392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92067">
                                            <p:txEl>
                                              <p:pRg st="3" end="3"/>
                                            </p:txEl>
                                          </p:spTgt>
                                        </p:tgtEl>
                                        <p:attrNameLst>
                                          <p:attrName>style.visibility</p:attrName>
                                        </p:attrNameLst>
                                      </p:cBhvr>
                                      <p:to>
                                        <p:strVal val="visible"/>
                                      </p:to>
                                    </p:set>
                                    <p:animEffect transition="in" filter="blinds(horizontal)">
                                      <p:cBhvr>
                                        <p:cTn id="22" dur="500"/>
                                        <p:tgtEl>
                                          <p:spTgt spid="2392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206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B4AC1C74-0F2B-494F-A7B5-75FC99134747}"/>
              </a:ext>
            </a:extLst>
          </p:cNvPr>
          <p:cNvSpPr>
            <a:spLocks noGrp="1"/>
          </p:cNvSpPr>
          <p:nvPr>
            <p:ph type="dt" sz="quarter" idx="10"/>
          </p:nvPr>
        </p:nvSpPr>
        <p:spPr>
          <a:xfrm>
            <a:off x="457200" y="6245225"/>
            <a:ext cx="2133600" cy="476250"/>
          </a:xfrm>
          <a:ln>
            <a:miter lim="800000"/>
            <a:headEnd/>
            <a:tailEnd/>
          </a:ln>
        </p:spPr>
        <p:txBody>
          <a:bodyPr anchor="t"/>
          <a:lstStyle/>
          <a:p>
            <a:pPr>
              <a:defRPr/>
            </a:pPr>
            <a:fld id="{20F0E91E-2858-44C5-AFB9-B38601773A7D}" type="datetime1">
              <a:rPr lang="zh-CN" altLang="en-US">
                <a:latin typeface="+mn-lt"/>
              </a:rPr>
              <a:pPr>
                <a:defRPr/>
              </a:pPr>
              <a:t>2020/12/14</a:t>
            </a:fld>
            <a:endParaRPr lang="en-US" altLang="zh-CN">
              <a:latin typeface="+mn-lt"/>
            </a:endParaRPr>
          </a:p>
        </p:txBody>
      </p:sp>
      <p:sp>
        <p:nvSpPr>
          <p:cNvPr id="38915" name="灯片编号占位符 5">
            <a:extLst>
              <a:ext uri="{FF2B5EF4-FFF2-40B4-BE49-F238E27FC236}">
                <a16:creationId xmlns:a16="http://schemas.microsoft.com/office/drawing/2014/main" id="{9EF8F94E-2250-402F-85C2-36EEDFA46A8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DA13247-543C-4829-BF16-6F3CAF1446C6}" type="slidenum">
              <a:rPr lang="en-US" altLang="zh-CN" sz="1400" b="0">
                <a:ea typeface="宋体" panose="02010600030101010101" pitchFamily="2" charset="-122"/>
              </a:rPr>
              <a:pPr>
                <a:spcBef>
                  <a:spcPct val="0"/>
                </a:spcBef>
                <a:buClrTx/>
                <a:buSzTx/>
                <a:buFontTx/>
                <a:buNone/>
              </a:pPr>
              <a:t>19</a:t>
            </a:fld>
            <a:endParaRPr lang="en-US" altLang="zh-CN" sz="1400" b="0">
              <a:ea typeface="宋体" panose="02010600030101010101" pitchFamily="2" charset="-122"/>
            </a:endParaRPr>
          </a:p>
        </p:txBody>
      </p:sp>
      <p:sp>
        <p:nvSpPr>
          <p:cNvPr id="38916" name="Rectangle 2">
            <a:extLst>
              <a:ext uri="{FF2B5EF4-FFF2-40B4-BE49-F238E27FC236}">
                <a16:creationId xmlns:a16="http://schemas.microsoft.com/office/drawing/2014/main" id="{68EC382B-991B-4A31-BE5C-74404CB25A28}"/>
              </a:ext>
            </a:extLst>
          </p:cNvPr>
          <p:cNvSpPr>
            <a:spLocks noGrp="1" noChangeArrowheads="1"/>
          </p:cNvSpPr>
          <p:nvPr>
            <p:ph type="title" idx="4294967295"/>
          </p:nvPr>
        </p:nvSpPr>
        <p:spPr>
          <a:xfrm>
            <a:off x="1466850" y="44450"/>
            <a:ext cx="6634163" cy="1225550"/>
          </a:xfrm>
        </p:spPr>
        <p:txBody>
          <a:bodyPr anchor="ctr"/>
          <a:lstStyle/>
          <a:p>
            <a:pPr eaLnBrk="1" hangingPunct="1"/>
            <a:r>
              <a:rPr lang="en-US" altLang="zh-CN">
                <a:latin typeface="Times New Roman" panose="02020603050405020304" pitchFamily="18" charset="0"/>
              </a:rPr>
              <a:t>8.3 </a:t>
            </a:r>
            <a:r>
              <a:rPr lang="zh-CN" altLang="en-US">
                <a:latin typeface="Times New Roman" panose="02020603050405020304" pitchFamily="18" charset="0"/>
              </a:rPr>
              <a:t>符号表的组织结构</a:t>
            </a:r>
            <a:br>
              <a:rPr lang="zh-CN" altLang="en-US">
                <a:latin typeface="Times New Roman" panose="02020603050405020304" pitchFamily="18" charset="0"/>
              </a:rPr>
            </a:br>
            <a:r>
              <a:rPr lang="en-US" altLang="zh-CN">
                <a:latin typeface="Times New Roman" panose="02020603050405020304" pitchFamily="18" charset="0"/>
              </a:rPr>
              <a:t>8.3.1 </a:t>
            </a:r>
            <a:r>
              <a:rPr lang="zh-CN" altLang="en-US">
                <a:latin typeface="Times New Roman" panose="02020603050405020304" pitchFamily="18" charset="0"/>
              </a:rPr>
              <a:t>符号表的线性表实现</a:t>
            </a:r>
            <a:r>
              <a:rPr lang="zh-CN" altLang="en-US"/>
              <a:t> </a:t>
            </a:r>
          </a:p>
        </p:txBody>
      </p:sp>
      <p:sp>
        <p:nvSpPr>
          <p:cNvPr id="17413" name="Rectangle 3">
            <a:extLst>
              <a:ext uri="{FF2B5EF4-FFF2-40B4-BE49-F238E27FC236}">
                <a16:creationId xmlns:a16="http://schemas.microsoft.com/office/drawing/2014/main" id="{0986C274-A5C7-40E4-A28B-BD906E9C76AD}"/>
              </a:ext>
            </a:extLst>
          </p:cNvPr>
          <p:cNvSpPr>
            <a:spLocks noGrp="1" noChangeArrowheads="1"/>
          </p:cNvSpPr>
          <p:nvPr>
            <p:ph type="body" idx="4294967295"/>
          </p:nvPr>
        </p:nvSpPr>
        <p:spPr>
          <a:xfrm>
            <a:off x="228600" y="1341438"/>
            <a:ext cx="8736013" cy="4465637"/>
          </a:xfrm>
        </p:spPr>
        <p:txBody>
          <a:bodyPr/>
          <a:lstStyle/>
          <a:p>
            <a:pPr eaLnBrk="1" hangingPunct="1">
              <a:lnSpc>
                <a:spcPct val="120000"/>
              </a:lnSpc>
            </a:pPr>
            <a:r>
              <a:rPr lang="zh-CN" altLang="en-US">
                <a:latin typeface="Times New Roman" panose="02020603050405020304" pitchFamily="18" charset="0"/>
              </a:rPr>
              <a:t>用线性表实现符号表较为直观</a:t>
            </a:r>
          </a:p>
          <a:p>
            <a:pPr lvl="1" eaLnBrk="1" hangingPunct="1">
              <a:lnSpc>
                <a:spcPct val="120000"/>
              </a:lnSpc>
            </a:pPr>
            <a:r>
              <a:rPr lang="zh-CN" altLang="en-US">
                <a:latin typeface="Times New Roman" panose="02020603050405020304" pitchFamily="18" charset="0"/>
              </a:rPr>
              <a:t>数组实现：插入</a:t>
            </a:r>
            <a:r>
              <a:rPr lang="en-US" altLang="zh-CN" i="1">
                <a:latin typeface="Times New Roman" panose="02020603050405020304" pitchFamily="18" charset="0"/>
              </a:rPr>
              <a:t>n</a:t>
            </a:r>
            <a:r>
              <a:rPr lang="zh-CN" altLang="en-US">
                <a:latin typeface="Times New Roman" panose="02020603050405020304" pitchFamily="18" charset="0"/>
              </a:rPr>
              <a:t>个符号、执行</a:t>
            </a:r>
            <a:r>
              <a:rPr lang="en-US" altLang="zh-CN" i="1">
                <a:latin typeface="Times New Roman" panose="02020603050405020304" pitchFamily="18" charset="0"/>
              </a:rPr>
              <a:t>e</a:t>
            </a:r>
            <a:r>
              <a:rPr lang="zh-CN" altLang="en-US">
                <a:latin typeface="Times New Roman" panose="02020603050405020304" pitchFamily="18" charset="0"/>
              </a:rPr>
              <a:t>次查找操作的时间复杂度为</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 = O(</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  </a:t>
            </a:r>
          </a:p>
          <a:p>
            <a:pPr lvl="1" eaLnBrk="1" hangingPunct="1">
              <a:lnSpc>
                <a:spcPct val="120000"/>
              </a:lnSpc>
            </a:pPr>
            <a:r>
              <a:rPr lang="zh-CN" altLang="en-US">
                <a:latin typeface="Times New Roman" panose="02020603050405020304" pitchFamily="18" charset="0"/>
              </a:rPr>
              <a:t>有序数组实现：插入</a:t>
            </a:r>
            <a:r>
              <a:rPr lang="en-US" altLang="zh-CN" i="1">
                <a:latin typeface="Times New Roman" panose="02020603050405020304" pitchFamily="18" charset="0"/>
              </a:rPr>
              <a:t>n</a:t>
            </a:r>
            <a:r>
              <a:rPr lang="zh-CN" altLang="en-US">
                <a:latin typeface="Times New Roman" panose="02020603050405020304" pitchFamily="18" charset="0"/>
              </a:rPr>
              <a:t>个符号、执行</a:t>
            </a:r>
            <a:r>
              <a:rPr lang="en-US" altLang="zh-CN" i="1">
                <a:latin typeface="Times New Roman" panose="02020603050405020304" pitchFamily="18" charset="0"/>
              </a:rPr>
              <a:t>e</a:t>
            </a:r>
            <a:r>
              <a:rPr lang="zh-CN" altLang="en-US">
                <a:latin typeface="Times New Roman" panose="02020603050405020304" pitchFamily="18" charset="0"/>
              </a:rPr>
              <a:t>次查找操作的时间复杂度为</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 = </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log </a:t>
            </a:r>
            <a:r>
              <a:rPr lang="en-US" altLang="zh-CN" i="1">
                <a:latin typeface="Times New Roman" panose="02020603050405020304" pitchFamily="18" charset="0"/>
              </a:rPr>
              <a:t>n</a:t>
            </a:r>
            <a:r>
              <a:rPr lang="en-US" altLang="zh-CN">
                <a:latin typeface="Times New Roman" panose="02020603050405020304" pitchFamily="18" charset="0"/>
              </a:rPr>
              <a:t>+            +</a:t>
            </a:r>
            <a:r>
              <a:rPr lang="pt-BR" altLang="zh-CN">
                <a:latin typeface="Times New Roman" panose="02020603050405020304" pitchFamily="18" charset="0"/>
              </a:rPr>
              <a:t>          </a:t>
            </a:r>
          </a:p>
          <a:p>
            <a:pPr lvl="1" eaLnBrk="1" hangingPunct="1">
              <a:lnSpc>
                <a:spcPct val="120000"/>
              </a:lnSpc>
              <a:buFont typeface="Wingdings" panose="05000000000000000000" pitchFamily="2" charset="2"/>
              <a:buNone/>
            </a:pPr>
            <a:r>
              <a:rPr lang="en-US" altLang="zh-CN">
                <a:latin typeface="Times New Roman" panose="02020603050405020304" pitchFamily="18" charset="0"/>
              </a:rPr>
              <a:t>    ≤ O(</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)log </a:t>
            </a:r>
            <a:r>
              <a:rPr lang="en-US" altLang="zh-CN" i="1">
                <a:latin typeface="Times New Roman" panose="02020603050405020304" pitchFamily="18" charset="0"/>
              </a:rPr>
              <a:t>n</a:t>
            </a:r>
            <a:r>
              <a:rPr lang="en-US" altLang="zh-CN">
                <a:latin typeface="Times New Roman" panose="02020603050405020304" pitchFamily="18" charset="0"/>
              </a:rPr>
              <a:t>+O(</a:t>
            </a:r>
            <a:r>
              <a:rPr lang="en-US" altLang="zh-CN" i="1">
                <a:latin typeface="Times New Roman" panose="02020603050405020304" pitchFamily="18" charset="0"/>
              </a:rPr>
              <a:t>n</a:t>
            </a:r>
            <a:r>
              <a:rPr lang="en-US" altLang="zh-CN" baseline="30000">
                <a:latin typeface="Times New Roman" panose="02020603050405020304" pitchFamily="18" charset="0"/>
              </a:rPr>
              <a:t>2</a:t>
            </a:r>
            <a:r>
              <a:rPr lang="en-US" altLang="zh-CN">
                <a:latin typeface="Times New Roman" panose="02020603050405020304" pitchFamily="18" charset="0"/>
              </a:rPr>
              <a:t>) </a:t>
            </a:r>
          </a:p>
          <a:p>
            <a:pPr lvl="1" eaLnBrk="1" hangingPunct="1">
              <a:lnSpc>
                <a:spcPct val="120000"/>
              </a:lnSpc>
            </a:pPr>
            <a:r>
              <a:rPr lang="zh-CN" altLang="en-US">
                <a:latin typeface="Times New Roman" panose="02020603050405020304" pitchFamily="18" charset="0"/>
              </a:rPr>
              <a:t>有序符号表结构只有在下面的情况下才能取得较好效果：和插入操作次数相比，符号表表项上的查找操作次数占绝对多数，即</a:t>
            </a:r>
            <a:r>
              <a:rPr lang="en-US" altLang="zh-CN" i="1">
                <a:latin typeface="Times New Roman" panose="02020603050405020304" pitchFamily="18" charset="0"/>
              </a:rPr>
              <a:t>e</a:t>
            </a:r>
            <a:r>
              <a:rPr lang="en-US" altLang="zh-CN">
                <a:latin typeface="Times New Roman" panose="02020603050405020304" pitchFamily="18" charset="0"/>
              </a:rPr>
              <a:t>&gt;&gt;</a:t>
            </a:r>
            <a:r>
              <a:rPr lang="en-US" altLang="zh-CN" i="1">
                <a:latin typeface="Times New Roman" panose="02020603050405020304" pitchFamily="18" charset="0"/>
              </a:rPr>
              <a:t>n</a:t>
            </a:r>
            <a:r>
              <a:rPr lang="zh-CN" altLang="en-US">
                <a:latin typeface="Times New Roman" panose="02020603050405020304" pitchFamily="18" charset="0"/>
              </a:rPr>
              <a:t>。 </a:t>
            </a:r>
          </a:p>
        </p:txBody>
      </p:sp>
      <p:sp>
        <p:nvSpPr>
          <p:cNvPr id="38918" name="Rectangle 4">
            <a:extLst>
              <a:ext uri="{FF2B5EF4-FFF2-40B4-BE49-F238E27FC236}">
                <a16:creationId xmlns:a16="http://schemas.microsoft.com/office/drawing/2014/main" id="{61E115E1-31F7-48AA-88DB-B9C87D98482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7415" name="Object 5">
            <a:extLst>
              <a:ext uri="{FF2B5EF4-FFF2-40B4-BE49-F238E27FC236}">
                <a16:creationId xmlns:a16="http://schemas.microsoft.com/office/drawing/2014/main" id="{950C317C-ED49-434A-A8AC-F32EB67B56DF}"/>
              </a:ext>
            </a:extLst>
          </p:cNvPr>
          <p:cNvGraphicFramePr>
            <a:graphicFrameLocks noChangeAspect="1"/>
          </p:cNvGraphicFramePr>
          <p:nvPr/>
        </p:nvGraphicFramePr>
        <p:xfrm>
          <a:off x="6227763" y="3729038"/>
          <a:ext cx="1008062" cy="420687"/>
        </p:xfrm>
        <a:graphic>
          <a:graphicData uri="http://schemas.openxmlformats.org/presentationml/2006/ole">
            <mc:AlternateContent xmlns:mc="http://schemas.openxmlformats.org/markup-compatibility/2006">
              <mc:Choice xmlns:v="urn:schemas-microsoft-com:vml" Requires="v">
                <p:oleObj spid="_x0000_s38922" name="Equation" r:id="rId4" imgW="545863" imgH="228501" progId="Equation.DSMT4">
                  <p:embed/>
                </p:oleObj>
              </mc:Choice>
              <mc:Fallback>
                <p:oleObj name="Equation" r:id="rId4" imgW="545863" imgH="228501"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3729038"/>
                        <a:ext cx="10080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0" name="Rectangle 6">
            <a:extLst>
              <a:ext uri="{FF2B5EF4-FFF2-40B4-BE49-F238E27FC236}">
                <a16:creationId xmlns:a16="http://schemas.microsoft.com/office/drawing/2014/main" id="{8F060E5D-F54D-438E-A6D1-49740FCEB885}"/>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7417" name="Object 7">
            <a:extLst>
              <a:ext uri="{FF2B5EF4-FFF2-40B4-BE49-F238E27FC236}">
                <a16:creationId xmlns:a16="http://schemas.microsoft.com/office/drawing/2014/main" id="{C22ADA53-569D-4602-8997-51B1B39AB685}"/>
              </a:ext>
            </a:extLst>
          </p:cNvPr>
          <p:cNvGraphicFramePr>
            <a:graphicFrameLocks noChangeAspect="1"/>
          </p:cNvGraphicFramePr>
          <p:nvPr/>
        </p:nvGraphicFramePr>
        <p:xfrm>
          <a:off x="7653338" y="3716338"/>
          <a:ext cx="879475" cy="434975"/>
        </p:xfrm>
        <a:graphic>
          <a:graphicData uri="http://schemas.openxmlformats.org/presentationml/2006/ole">
            <mc:AlternateContent xmlns:mc="http://schemas.openxmlformats.org/markup-compatibility/2006">
              <mc:Choice xmlns:v="urn:schemas-microsoft-com:vml" Requires="v">
                <p:oleObj spid="_x0000_s38923" name="Equation" r:id="rId6" imgW="457200" imgH="228600" progId="Equation.DSMT4">
                  <p:embed/>
                </p:oleObj>
              </mc:Choice>
              <mc:Fallback>
                <p:oleObj name="Equation" r:id="rId6" imgW="45720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3338" y="3716338"/>
                        <a:ext cx="8794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blinds(horizontal)">
                                      <p:cBhvr>
                                        <p:cTn id="7" dur="500"/>
                                        <p:tgtEl>
                                          <p:spTgt spid="17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3">
                                            <p:txEl>
                                              <p:pRg st="1" end="1"/>
                                            </p:txEl>
                                          </p:spTgt>
                                        </p:tgtEl>
                                        <p:attrNameLst>
                                          <p:attrName>style.visibility</p:attrName>
                                        </p:attrNameLst>
                                      </p:cBhvr>
                                      <p:to>
                                        <p:strVal val="visible"/>
                                      </p:to>
                                    </p:set>
                                    <p:animEffect transition="in" filter="barn(inVertical)">
                                      <p:cBhvr>
                                        <p:cTn id="12" dur="500"/>
                                        <p:tgtEl>
                                          <p:spTgt spid="174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3">
                                            <p:txEl>
                                              <p:pRg st="2" end="2"/>
                                            </p:txEl>
                                          </p:spTgt>
                                        </p:tgtEl>
                                        <p:attrNameLst>
                                          <p:attrName>style.visibility</p:attrName>
                                        </p:attrNameLst>
                                      </p:cBhvr>
                                      <p:to>
                                        <p:strVal val="visible"/>
                                      </p:to>
                                    </p:set>
                                    <p:animEffect transition="in" filter="barn(inVertical)">
                                      <p:cBhvr>
                                        <p:cTn id="17" dur="500"/>
                                        <p:tgtEl>
                                          <p:spTgt spid="1741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7413">
                                            <p:txEl>
                                              <p:pRg st="3" end="3"/>
                                            </p:txEl>
                                          </p:spTgt>
                                        </p:tgtEl>
                                        <p:attrNameLst>
                                          <p:attrName>style.visibility</p:attrName>
                                        </p:attrNameLst>
                                      </p:cBhvr>
                                      <p:to>
                                        <p:strVal val="visible"/>
                                      </p:to>
                                    </p:set>
                                    <p:animEffect transition="in" filter="barn(inVertical)">
                                      <p:cBhvr>
                                        <p:cTn id="20" dur="500"/>
                                        <p:tgtEl>
                                          <p:spTgt spid="1741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7415"/>
                                        </p:tgtEl>
                                        <p:attrNameLst>
                                          <p:attrName>style.visibility</p:attrName>
                                        </p:attrNameLst>
                                      </p:cBhvr>
                                      <p:to>
                                        <p:strVal val="visible"/>
                                      </p:to>
                                    </p:set>
                                    <p:animEffect transition="in" filter="barn(inVertical)">
                                      <p:cBhvr>
                                        <p:cTn id="23" dur="500"/>
                                        <p:tgtEl>
                                          <p:spTgt spid="17415"/>
                                        </p:tgtEl>
                                      </p:cBhvr>
                                    </p:animEffect>
                                  </p:childTnLst>
                                </p:cTn>
                              </p:par>
                              <p:par>
                                <p:cTn id="24" presetID="16" presetClass="entr" presetSubtype="21" fill="hold" nodeType="withEffect">
                                  <p:stCondLst>
                                    <p:cond delay="0"/>
                                  </p:stCondLst>
                                  <p:childTnLst>
                                    <p:set>
                                      <p:cBhvr>
                                        <p:cTn id="25" dur="1" fill="hold">
                                          <p:stCondLst>
                                            <p:cond delay="0"/>
                                          </p:stCondLst>
                                        </p:cTn>
                                        <p:tgtEl>
                                          <p:spTgt spid="17417"/>
                                        </p:tgtEl>
                                        <p:attrNameLst>
                                          <p:attrName>style.visibility</p:attrName>
                                        </p:attrNameLst>
                                      </p:cBhvr>
                                      <p:to>
                                        <p:strVal val="visible"/>
                                      </p:to>
                                    </p:set>
                                    <p:animEffect transition="in" filter="barn(inVertical)">
                                      <p:cBhvr>
                                        <p:cTn id="26" dur="500"/>
                                        <p:tgtEl>
                                          <p:spTgt spid="174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17413">
                                            <p:txEl>
                                              <p:pRg st="4" end="4"/>
                                            </p:txEl>
                                          </p:spTgt>
                                        </p:tgtEl>
                                        <p:attrNameLst>
                                          <p:attrName>style.visibility</p:attrName>
                                        </p:attrNameLst>
                                      </p:cBhvr>
                                      <p:to>
                                        <p:strVal val="visible"/>
                                      </p:to>
                                    </p:set>
                                    <p:animEffect transition="in" filter="barn(inVertical)">
                                      <p:cBhvr>
                                        <p:cTn id="31" dur="500"/>
                                        <p:tgtEl>
                                          <p:spTgt spid="174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958F573-31A2-4F97-8D0A-9AA4D46E737F}"/>
              </a:ext>
            </a:extLst>
          </p:cNvPr>
          <p:cNvSpPr>
            <a:spLocks noGrp="1"/>
          </p:cNvSpPr>
          <p:nvPr>
            <p:ph type="dt" sz="quarter" idx="10"/>
          </p:nvPr>
        </p:nvSpPr>
        <p:spPr>
          <a:xfrm>
            <a:off x="457200" y="6245225"/>
            <a:ext cx="2133600" cy="476250"/>
          </a:xfrm>
          <a:ln>
            <a:miter lim="800000"/>
            <a:headEnd/>
            <a:tailEnd/>
          </a:ln>
        </p:spPr>
        <p:txBody>
          <a:bodyPr anchor="t"/>
          <a:lstStyle/>
          <a:p>
            <a:pPr>
              <a:defRPr/>
            </a:pPr>
            <a:fld id="{C6BA73EE-D5EC-4BE7-9816-FCF6F2D9803E}" type="datetime1">
              <a:rPr lang="zh-CN" altLang="en-US">
                <a:latin typeface="+mn-lt"/>
              </a:rPr>
              <a:pPr>
                <a:defRPr/>
              </a:pPr>
              <a:t>2020/12/14</a:t>
            </a:fld>
            <a:endParaRPr lang="en-US" altLang="zh-CN">
              <a:latin typeface="+mn-lt"/>
            </a:endParaRPr>
          </a:p>
        </p:txBody>
      </p:sp>
      <p:sp>
        <p:nvSpPr>
          <p:cNvPr id="5123" name="灯片编号占位符 5">
            <a:extLst>
              <a:ext uri="{FF2B5EF4-FFF2-40B4-BE49-F238E27FC236}">
                <a16:creationId xmlns:a16="http://schemas.microsoft.com/office/drawing/2014/main" id="{CBD934A4-48AB-41A4-A326-FD99EEE6C7E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F405C81-BD31-438B-AD21-973AD94674FC}" type="slidenum">
              <a:rPr lang="en-US" altLang="zh-CN" sz="1400" b="0">
                <a:ea typeface="宋体" panose="02010600030101010101" pitchFamily="2" charset="-122"/>
              </a:rPr>
              <a:pPr>
                <a:spcBef>
                  <a:spcPct val="0"/>
                </a:spcBef>
                <a:buClrTx/>
                <a:buSzTx/>
                <a:buFontTx/>
                <a:buNone/>
              </a:pPr>
              <a:t>2</a:t>
            </a:fld>
            <a:endParaRPr lang="en-US" altLang="zh-CN" sz="1400" b="0">
              <a:ea typeface="宋体" panose="02010600030101010101" pitchFamily="2" charset="-122"/>
            </a:endParaRPr>
          </a:p>
        </p:txBody>
      </p:sp>
      <p:sp>
        <p:nvSpPr>
          <p:cNvPr id="5124" name="Rectangle 2">
            <a:extLst>
              <a:ext uri="{FF2B5EF4-FFF2-40B4-BE49-F238E27FC236}">
                <a16:creationId xmlns:a16="http://schemas.microsoft.com/office/drawing/2014/main" id="{318BD3D5-6439-4B41-BF92-F60D96E3FF04}"/>
              </a:ext>
            </a:extLst>
          </p:cNvPr>
          <p:cNvSpPr>
            <a:spLocks noGrp="1" noChangeArrowheads="1"/>
          </p:cNvSpPr>
          <p:nvPr>
            <p:ph type="title" idx="4294967295"/>
          </p:nvPr>
        </p:nvSpPr>
        <p:spPr>
          <a:xfrm>
            <a:off x="2232025" y="430213"/>
            <a:ext cx="4645025" cy="766762"/>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8</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t>符号表管理 </a:t>
            </a:r>
          </a:p>
        </p:txBody>
      </p:sp>
      <p:sp>
        <p:nvSpPr>
          <p:cNvPr id="2374659" name="Rectangle 3">
            <a:extLst>
              <a:ext uri="{FF2B5EF4-FFF2-40B4-BE49-F238E27FC236}">
                <a16:creationId xmlns:a16="http://schemas.microsoft.com/office/drawing/2014/main" id="{1057EB98-072F-43D9-9B88-5AC39FA8DBA1}"/>
              </a:ext>
            </a:extLst>
          </p:cNvPr>
          <p:cNvSpPr>
            <a:spLocks noGrp="1" noChangeArrowheads="1"/>
          </p:cNvSpPr>
          <p:nvPr>
            <p:ph type="body" idx="4294967295"/>
          </p:nvPr>
        </p:nvSpPr>
        <p:spPr>
          <a:xfrm>
            <a:off x="373063" y="1412875"/>
            <a:ext cx="8520112" cy="4713288"/>
          </a:xfrm>
        </p:spPr>
        <p:txBody>
          <a:bodyPr/>
          <a:lstStyle/>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8.1 </a:t>
            </a:r>
            <a:r>
              <a:rPr lang="zh-CN" altLang="en-US">
                <a:latin typeface="Times New Roman" panose="02020603050405020304" pitchFamily="18" charset="0"/>
                <a:ea typeface="宋体" panose="02010600030101010101" pitchFamily="2" charset="-122"/>
              </a:rPr>
              <a:t>符号表的作用</a:t>
            </a:r>
          </a:p>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8.2 </a:t>
            </a:r>
            <a:r>
              <a:rPr lang="zh-CN" altLang="en-US">
                <a:latin typeface="Times New Roman" panose="02020603050405020304" pitchFamily="18" charset="0"/>
                <a:ea typeface="宋体" panose="02010600030101010101" pitchFamily="2" charset="-122"/>
              </a:rPr>
              <a:t>符号表中存放的信息</a:t>
            </a:r>
          </a:p>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8.3 </a:t>
            </a:r>
            <a:r>
              <a:rPr lang="zh-CN" altLang="en-US">
                <a:latin typeface="Times New Roman" panose="02020603050405020304" pitchFamily="18" charset="0"/>
                <a:ea typeface="宋体" panose="02010600030101010101" pitchFamily="2" charset="-122"/>
              </a:rPr>
              <a:t>符号表的组织结构</a:t>
            </a:r>
          </a:p>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8.4 </a:t>
            </a:r>
            <a:r>
              <a:rPr lang="zh-CN" altLang="en-US">
                <a:latin typeface="Times New Roman" panose="02020603050405020304" pitchFamily="18" charset="0"/>
                <a:ea typeface="宋体" panose="02010600030101010101" pitchFamily="2" charset="-122"/>
              </a:rPr>
              <a:t>符号表与作用域</a:t>
            </a:r>
          </a:p>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8.5 </a:t>
            </a:r>
            <a:r>
              <a:rPr lang="zh-CN" altLang="en-US">
                <a:latin typeface="Times New Roman" panose="02020603050405020304" pitchFamily="18" charset="0"/>
                <a:ea typeface="宋体" panose="02010600030101010101" pitchFamily="2"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4659">
                                            <p:txEl>
                                              <p:pRg st="0" end="0"/>
                                            </p:txEl>
                                          </p:spTgt>
                                        </p:tgtEl>
                                        <p:attrNameLst>
                                          <p:attrName>style.visibility</p:attrName>
                                        </p:attrNameLst>
                                      </p:cBhvr>
                                      <p:to>
                                        <p:strVal val="visible"/>
                                      </p:to>
                                    </p:set>
                                    <p:animEffect transition="in" filter="blinds(horizontal)">
                                      <p:cBhvr>
                                        <p:cTn id="7" dur="500"/>
                                        <p:tgtEl>
                                          <p:spTgt spid="2374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4659">
                                            <p:txEl>
                                              <p:pRg st="1" end="1"/>
                                            </p:txEl>
                                          </p:spTgt>
                                        </p:tgtEl>
                                        <p:attrNameLst>
                                          <p:attrName>style.visibility</p:attrName>
                                        </p:attrNameLst>
                                      </p:cBhvr>
                                      <p:to>
                                        <p:strVal val="visible"/>
                                      </p:to>
                                    </p:set>
                                    <p:animEffect transition="in" filter="blinds(horizontal)">
                                      <p:cBhvr>
                                        <p:cTn id="12" dur="500"/>
                                        <p:tgtEl>
                                          <p:spTgt spid="2374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74659">
                                            <p:txEl>
                                              <p:pRg st="2" end="2"/>
                                            </p:txEl>
                                          </p:spTgt>
                                        </p:tgtEl>
                                        <p:attrNameLst>
                                          <p:attrName>style.visibility</p:attrName>
                                        </p:attrNameLst>
                                      </p:cBhvr>
                                      <p:to>
                                        <p:strVal val="visible"/>
                                      </p:to>
                                    </p:set>
                                    <p:animEffect transition="in" filter="blinds(horizontal)">
                                      <p:cBhvr>
                                        <p:cTn id="17" dur="500"/>
                                        <p:tgtEl>
                                          <p:spTgt spid="2374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4659">
                                            <p:txEl>
                                              <p:pRg st="3" end="3"/>
                                            </p:txEl>
                                          </p:spTgt>
                                        </p:tgtEl>
                                        <p:attrNameLst>
                                          <p:attrName>style.visibility</p:attrName>
                                        </p:attrNameLst>
                                      </p:cBhvr>
                                      <p:to>
                                        <p:strVal val="visible"/>
                                      </p:to>
                                    </p:set>
                                    <p:animEffect transition="in" filter="blinds(horizontal)">
                                      <p:cBhvr>
                                        <p:cTn id="22" dur="500"/>
                                        <p:tgtEl>
                                          <p:spTgt spid="2374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74659">
                                            <p:txEl>
                                              <p:pRg st="4" end="4"/>
                                            </p:txEl>
                                          </p:spTgt>
                                        </p:tgtEl>
                                        <p:attrNameLst>
                                          <p:attrName>style.visibility</p:attrName>
                                        </p:attrNameLst>
                                      </p:cBhvr>
                                      <p:to>
                                        <p:strVal val="visible"/>
                                      </p:to>
                                    </p:set>
                                    <p:animEffect transition="in" filter="blinds(horizontal)">
                                      <p:cBhvr>
                                        <p:cTn id="27" dur="500"/>
                                        <p:tgtEl>
                                          <p:spTgt spid="2374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465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1F2E308D-0D78-4D3F-8CF4-96AF04800D1E}"/>
              </a:ext>
            </a:extLst>
          </p:cNvPr>
          <p:cNvSpPr>
            <a:spLocks noGrp="1"/>
          </p:cNvSpPr>
          <p:nvPr>
            <p:ph type="dt" sz="quarter" idx="10"/>
          </p:nvPr>
        </p:nvSpPr>
        <p:spPr>
          <a:xfrm>
            <a:off x="457200" y="6245225"/>
            <a:ext cx="2133600" cy="476250"/>
          </a:xfrm>
          <a:ln>
            <a:miter lim="800000"/>
            <a:headEnd/>
            <a:tailEnd/>
          </a:ln>
        </p:spPr>
        <p:txBody>
          <a:bodyPr anchor="t"/>
          <a:lstStyle/>
          <a:p>
            <a:pPr>
              <a:defRPr/>
            </a:pPr>
            <a:fld id="{78F54316-D3E8-4878-8E39-F57410E42F4E}" type="datetime1">
              <a:rPr lang="zh-CN" altLang="en-US">
                <a:latin typeface="+mn-lt"/>
              </a:rPr>
              <a:pPr>
                <a:defRPr/>
              </a:pPr>
              <a:t>2020/12/14</a:t>
            </a:fld>
            <a:endParaRPr lang="en-US" altLang="zh-CN">
              <a:latin typeface="+mn-lt"/>
            </a:endParaRPr>
          </a:p>
        </p:txBody>
      </p:sp>
      <p:sp>
        <p:nvSpPr>
          <p:cNvPr id="40963" name="灯片编号占位符 5">
            <a:extLst>
              <a:ext uri="{FF2B5EF4-FFF2-40B4-BE49-F238E27FC236}">
                <a16:creationId xmlns:a16="http://schemas.microsoft.com/office/drawing/2014/main" id="{1677A267-AFA1-41D3-A349-DECE975883B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5324AC8-2578-4159-ABFF-5B9E1D0A8325}" type="slidenum">
              <a:rPr lang="en-US" altLang="zh-CN" sz="1400" b="0">
                <a:ea typeface="宋体" panose="02010600030101010101" pitchFamily="2" charset="-122"/>
              </a:rPr>
              <a:pPr>
                <a:spcBef>
                  <a:spcPct val="0"/>
                </a:spcBef>
                <a:buClrTx/>
                <a:buSzTx/>
                <a:buFontTx/>
                <a:buNone/>
              </a:pPr>
              <a:t>20</a:t>
            </a:fld>
            <a:endParaRPr lang="en-US" altLang="zh-CN" sz="1400" b="0">
              <a:ea typeface="宋体" panose="02010600030101010101" pitchFamily="2" charset="-122"/>
            </a:endParaRPr>
          </a:p>
        </p:txBody>
      </p:sp>
      <p:sp>
        <p:nvSpPr>
          <p:cNvPr id="40964" name="Rectangle 2">
            <a:extLst>
              <a:ext uri="{FF2B5EF4-FFF2-40B4-BE49-F238E27FC236}">
                <a16:creationId xmlns:a16="http://schemas.microsoft.com/office/drawing/2014/main" id="{5460C578-D4A1-47F4-9F36-4485CEF79BA1}"/>
              </a:ext>
            </a:extLst>
          </p:cNvPr>
          <p:cNvSpPr>
            <a:spLocks noGrp="1" noChangeArrowheads="1"/>
          </p:cNvSpPr>
          <p:nvPr>
            <p:ph type="title" idx="4294967295"/>
          </p:nvPr>
        </p:nvSpPr>
        <p:spPr>
          <a:xfrm>
            <a:off x="1260475" y="331788"/>
            <a:ext cx="7127875" cy="865187"/>
          </a:xfrm>
        </p:spPr>
        <p:txBody>
          <a:bodyPr anchor="ctr"/>
          <a:lstStyle/>
          <a:p>
            <a:pPr eaLnBrk="1" hangingPunct="1"/>
            <a:r>
              <a:rPr lang="en-US" altLang="zh-CN" sz="4800">
                <a:latin typeface="Times New Roman" panose="02020603050405020304" pitchFamily="18" charset="0"/>
              </a:rPr>
              <a:t>8.3.2 </a:t>
            </a:r>
            <a:r>
              <a:rPr lang="zh-CN" altLang="en-US" sz="4800">
                <a:latin typeface="Times New Roman" panose="02020603050405020304" pitchFamily="18" charset="0"/>
              </a:rPr>
              <a:t>符号表的散列表实现 </a:t>
            </a:r>
          </a:p>
        </p:txBody>
      </p:sp>
      <p:sp>
        <p:nvSpPr>
          <p:cNvPr id="40965" name="Rectangle 3">
            <a:extLst>
              <a:ext uri="{FF2B5EF4-FFF2-40B4-BE49-F238E27FC236}">
                <a16:creationId xmlns:a16="http://schemas.microsoft.com/office/drawing/2014/main" id="{A6BB1146-2338-444D-BA39-51ACA7024DA6}"/>
              </a:ext>
            </a:extLst>
          </p:cNvPr>
          <p:cNvSpPr>
            <a:spLocks noGrp="1" noChangeArrowheads="1"/>
          </p:cNvSpPr>
          <p:nvPr>
            <p:ph type="body" idx="4294967295"/>
          </p:nvPr>
        </p:nvSpPr>
        <p:spPr>
          <a:xfrm>
            <a:off x="444500" y="1341438"/>
            <a:ext cx="8591550" cy="2016125"/>
          </a:xfrm>
        </p:spPr>
        <p:txBody>
          <a:bodyPr/>
          <a:lstStyle/>
          <a:p>
            <a:pPr eaLnBrk="1" hangingPunct="1">
              <a:lnSpc>
                <a:spcPct val="120000"/>
              </a:lnSpc>
            </a:pPr>
            <a:r>
              <a:rPr lang="zh-CN" altLang="en-US">
                <a:latin typeface="Times New Roman" panose="02020603050405020304" pitchFamily="18" charset="0"/>
              </a:rPr>
              <a:t>散列表可以提高</a:t>
            </a:r>
            <a:r>
              <a:rPr lang="en-US" altLang="zh-CN" i="1">
                <a:latin typeface="Times New Roman" panose="02020603050405020304" pitchFamily="18" charset="0"/>
              </a:rPr>
              <a:t>lookup</a:t>
            </a:r>
            <a:r>
              <a:rPr lang="zh-CN" altLang="en-US">
                <a:latin typeface="Times New Roman" panose="02020603050405020304" pitchFamily="18" charset="0"/>
              </a:rPr>
              <a:t>操作的效率，同时也可以提高</a:t>
            </a:r>
            <a:r>
              <a:rPr lang="en-US" altLang="zh-CN" i="1">
                <a:latin typeface="Times New Roman" panose="02020603050405020304" pitchFamily="18" charset="0"/>
              </a:rPr>
              <a:t>insert</a:t>
            </a:r>
            <a:r>
              <a:rPr lang="zh-CN" altLang="en-US">
                <a:latin typeface="Times New Roman" panose="02020603050405020304" pitchFamily="18" charset="0"/>
              </a:rPr>
              <a:t>操作的效率，许多实际编译器的符号表实现中均采用了散列技术</a:t>
            </a:r>
          </a:p>
        </p:txBody>
      </p:sp>
      <p:sp>
        <p:nvSpPr>
          <p:cNvPr id="40966" name="Rectangle 4">
            <a:extLst>
              <a:ext uri="{FF2B5EF4-FFF2-40B4-BE49-F238E27FC236}">
                <a16:creationId xmlns:a16="http://schemas.microsoft.com/office/drawing/2014/main" id="{D7AC25A5-AE30-4651-A728-9576016D44E0}"/>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0967" name="Object 5">
            <a:extLst>
              <a:ext uri="{FF2B5EF4-FFF2-40B4-BE49-F238E27FC236}">
                <a16:creationId xmlns:a16="http://schemas.microsoft.com/office/drawing/2014/main" id="{3662EE44-FC71-4BD4-BE19-2A0828AA86ED}"/>
              </a:ext>
            </a:extLst>
          </p:cNvPr>
          <p:cNvGraphicFramePr>
            <a:graphicFrameLocks noChangeAspect="1"/>
          </p:cNvGraphicFramePr>
          <p:nvPr/>
        </p:nvGraphicFramePr>
        <p:xfrm>
          <a:off x="1409700" y="3116263"/>
          <a:ext cx="6907213" cy="3024187"/>
        </p:xfrm>
        <a:graphic>
          <a:graphicData uri="http://schemas.openxmlformats.org/presentationml/2006/ole">
            <mc:AlternateContent xmlns:mc="http://schemas.openxmlformats.org/markup-compatibility/2006">
              <mc:Choice xmlns:v="urn:schemas-microsoft-com:vml" Requires="v">
                <p:oleObj spid="_x0000_s40969" name="Visio" r:id="rId4" imgW="3811718" imgH="1669816" progId="Visio.Drawing.11">
                  <p:embed/>
                </p:oleObj>
              </mc:Choice>
              <mc:Fallback>
                <p:oleObj name="Visio" r:id="rId4" imgW="3811718" imgH="166981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00" y="3116263"/>
                        <a:ext cx="69072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8" name="Rectangle 6">
            <a:extLst>
              <a:ext uri="{FF2B5EF4-FFF2-40B4-BE49-F238E27FC236}">
                <a16:creationId xmlns:a16="http://schemas.microsoft.com/office/drawing/2014/main" id="{79FE8198-34F8-4492-B02A-AED801FEBA44}"/>
              </a:ext>
            </a:extLst>
          </p:cNvPr>
          <p:cNvSpPr>
            <a:spLocks noChangeArrowheads="1"/>
          </p:cNvSpPr>
          <p:nvPr/>
        </p:nvSpPr>
        <p:spPr bwMode="auto">
          <a:xfrm>
            <a:off x="2413000" y="6140450"/>
            <a:ext cx="431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Times New Roman" panose="02020603050405020304" pitchFamily="18" charset="0"/>
                <a:ea typeface="宋体" panose="02010600030101010101" pitchFamily="2" charset="-122"/>
              </a:rPr>
              <a:t>图</a:t>
            </a:r>
            <a:r>
              <a:rPr kumimoji="1" lang="en-US" altLang="zh-CN" sz="2400">
                <a:latin typeface="Times New Roman" panose="02020603050405020304" pitchFamily="18" charset="0"/>
                <a:ea typeface="宋体" panose="02010600030101010101" pitchFamily="2" charset="-122"/>
              </a:rPr>
              <a:t>8.6 </a:t>
            </a:r>
            <a:r>
              <a:rPr kumimoji="1" lang="zh-CN" altLang="en-US" sz="2400">
                <a:latin typeface="Times New Roman" panose="02020603050405020304" pitchFamily="18" charset="0"/>
                <a:ea typeface="宋体" panose="02010600030101010101" pitchFamily="2" charset="-122"/>
              </a:rPr>
              <a:t>一个符号表的散列表实现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84399046-5D17-4B08-A55E-1C4234309C6C}"/>
              </a:ext>
            </a:extLst>
          </p:cNvPr>
          <p:cNvSpPr>
            <a:spLocks noGrp="1"/>
          </p:cNvSpPr>
          <p:nvPr>
            <p:ph type="dt" sz="quarter" idx="10"/>
          </p:nvPr>
        </p:nvSpPr>
        <p:spPr>
          <a:xfrm>
            <a:off x="457200" y="6245225"/>
            <a:ext cx="2133600" cy="476250"/>
          </a:xfrm>
          <a:ln>
            <a:miter lim="800000"/>
            <a:headEnd/>
            <a:tailEnd/>
          </a:ln>
        </p:spPr>
        <p:txBody>
          <a:bodyPr anchor="t"/>
          <a:lstStyle/>
          <a:p>
            <a:pPr>
              <a:defRPr/>
            </a:pPr>
            <a:fld id="{8293ACCC-AF8E-4AB3-8376-F13E61A6B56C}" type="datetime1">
              <a:rPr lang="zh-CN" altLang="en-US">
                <a:latin typeface="+mn-lt"/>
              </a:rPr>
              <a:pPr>
                <a:defRPr/>
              </a:pPr>
              <a:t>2020/12/14</a:t>
            </a:fld>
            <a:endParaRPr lang="en-US" altLang="zh-CN">
              <a:latin typeface="+mn-lt"/>
            </a:endParaRPr>
          </a:p>
        </p:txBody>
      </p:sp>
      <p:sp>
        <p:nvSpPr>
          <p:cNvPr id="43011" name="灯片编号占位符 5">
            <a:extLst>
              <a:ext uri="{FF2B5EF4-FFF2-40B4-BE49-F238E27FC236}">
                <a16:creationId xmlns:a16="http://schemas.microsoft.com/office/drawing/2014/main" id="{59C64B31-9549-48E3-B65B-89230593DB1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74E5E3D-E0C0-47E7-BF7D-147FF2123989}" type="slidenum">
              <a:rPr lang="en-US" altLang="zh-CN" sz="1400" b="0">
                <a:ea typeface="宋体" panose="02010600030101010101" pitchFamily="2" charset="-122"/>
              </a:rPr>
              <a:pPr>
                <a:spcBef>
                  <a:spcPct val="0"/>
                </a:spcBef>
                <a:buClrTx/>
                <a:buSzTx/>
                <a:buFontTx/>
                <a:buNone/>
              </a:pPr>
              <a:t>21</a:t>
            </a:fld>
            <a:endParaRPr lang="en-US" altLang="zh-CN" sz="1400" b="0">
              <a:ea typeface="宋体" panose="02010600030101010101" pitchFamily="2" charset="-122"/>
            </a:endParaRPr>
          </a:p>
        </p:txBody>
      </p:sp>
      <p:sp>
        <p:nvSpPr>
          <p:cNvPr id="43012" name="Rectangle 2">
            <a:extLst>
              <a:ext uri="{FF2B5EF4-FFF2-40B4-BE49-F238E27FC236}">
                <a16:creationId xmlns:a16="http://schemas.microsoft.com/office/drawing/2014/main" id="{D00CB539-90F1-4C64-9D7F-7A170CD93408}"/>
              </a:ext>
            </a:extLst>
          </p:cNvPr>
          <p:cNvSpPr>
            <a:spLocks noGrp="1" noChangeArrowheads="1"/>
          </p:cNvSpPr>
          <p:nvPr>
            <p:ph type="title" idx="4294967295"/>
          </p:nvPr>
        </p:nvSpPr>
        <p:spPr>
          <a:xfrm>
            <a:off x="1044575" y="331788"/>
            <a:ext cx="7127875" cy="865187"/>
          </a:xfrm>
        </p:spPr>
        <p:txBody>
          <a:bodyPr anchor="ctr"/>
          <a:lstStyle/>
          <a:p>
            <a:pPr eaLnBrk="1" hangingPunct="1"/>
            <a:r>
              <a:rPr lang="en-US" altLang="zh-CN" sz="4800">
                <a:latin typeface="Times New Roman" panose="02020603050405020304" pitchFamily="18" charset="0"/>
              </a:rPr>
              <a:t>8.3.2 </a:t>
            </a:r>
            <a:r>
              <a:rPr lang="zh-CN" altLang="en-US" sz="4800">
                <a:latin typeface="Times New Roman" panose="02020603050405020304" pitchFamily="18" charset="0"/>
              </a:rPr>
              <a:t>符号表的散列表实现 </a:t>
            </a:r>
          </a:p>
        </p:txBody>
      </p:sp>
      <p:sp>
        <p:nvSpPr>
          <p:cNvPr id="43013" name="Rectangle 3">
            <a:extLst>
              <a:ext uri="{FF2B5EF4-FFF2-40B4-BE49-F238E27FC236}">
                <a16:creationId xmlns:a16="http://schemas.microsoft.com/office/drawing/2014/main" id="{9ABFCC9A-7389-4BD8-9B64-5183C5C8273E}"/>
              </a:ext>
            </a:extLst>
          </p:cNvPr>
          <p:cNvSpPr>
            <a:spLocks noGrp="1" noChangeArrowheads="1"/>
          </p:cNvSpPr>
          <p:nvPr>
            <p:ph type="body" idx="4294967295"/>
          </p:nvPr>
        </p:nvSpPr>
        <p:spPr>
          <a:xfrm>
            <a:off x="301625" y="1412875"/>
            <a:ext cx="8591550" cy="4895850"/>
          </a:xfrm>
        </p:spPr>
        <p:txBody>
          <a:bodyPr/>
          <a:lstStyle/>
          <a:p>
            <a:pPr eaLnBrk="1" hangingPunct="1">
              <a:lnSpc>
                <a:spcPct val="120000"/>
              </a:lnSpc>
            </a:pPr>
            <a:r>
              <a:rPr lang="zh-CN" altLang="en-US">
                <a:latin typeface="Times New Roman" panose="02020603050405020304" pitchFamily="18" charset="0"/>
              </a:rPr>
              <a:t>插入</a:t>
            </a:r>
            <a:r>
              <a:rPr lang="en-US" altLang="zh-CN" i="1">
                <a:latin typeface="Times New Roman" panose="02020603050405020304" pitchFamily="18" charset="0"/>
              </a:rPr>
              <a:t>n</a:t>
            </a:r>
            <a:r>
              <a:rPr lang="zh-CN" altLang="en-US">
                <a:latin typeface="Times New Roman" panose="02020603050405020304" pitchFamily="18" charset="0"/>
              </a:rPr>
              <a:t>个符号，查找</a:t>
            </a:r>
            <a:r>
              <a:rPr lang="en-US" altLang="zh-CN" i="1">
                <a:latin typeface="Times New Roman" panose="02020603050405020304" pitchFamily="18" charset="0"/>
              </a:rPr>
              <a:t>e</a:t>
            </a:r>
            <a:r>
              <a:rPr lang="zh-CN" altLang="en-US">
                <a:latin typeface="Times New Roman" panose="02020603050405020304" pitchFamily="18" charset="0"/>
              </a:rPr>
              <a:t>个符号的</a:t>
            </a:r>
            <a:r>
              <a:rPr lang="en-US" altLang="zh-CN" i="1">
                <a:latin typeface="Times New Roman" panose="02020603050405020304" pitchFamily="18" charset="0"/>
              </a:rPr>
              <a:t>lookup</a:t>
            </a:r>
            <a:r>
              <a:rPr lang="zh-CN" altLang="en-US">
                <a:latin typeface="Times New Roman" panose="02020603050405020304" pitchFamily="18" charset="0"/>
              </a:rPr>
              <a:t>操作和</a:t>
            </a:r>
            <a:r>
              <a:rPr lang="en-US" altLang="zh-CN" i="1">
                <a:latin typeface="Times New Roman" panose="02020603050405020304" pitchFamily="18" charset="0"/>
              </a:rPr>
              <a:t>insert</a:t>
            </a:r>
            <a:r>
              <a:rPr lang="zh-CN" altLang="en-US">
                <a:latin typeface="Times New Roman" panose="02020603050405020304" pitchFamily="18" charset="0"/>
              </a:rPr>
              <a:t>操作的时间复杂度与</a:t>
            </a:r>
            <a:r>
              <a:rPr lang="en-US" altLang="zh-CN" i="1">
                <a:latin typeface="Times New Roman" panose="02020603050405020304" pitchFamily="18" charset="0"/>
              </a:rPr>
              <a:t>m</a:t>
            </a:r>
            <a:r>
              <a:rPr lang="en-US" altLang="zh-CN">
                <a:latin typeface="Times New Roman" panose="02020603050405020304" pitchFamily="18" charset="0"/>
              </a:rPr>
              <a:t>(</a:t>
            </a:r>
            <a:r>
              <a:rPr lang="zh-CN" altLang="en-US">
                <a:latin typeface="Times New Roman" panose="02020603050405020304" pitchFamily="18" charset="0"/>
              </a:rPr>
              <a:t>哈希桶数</a:t>
            </a:r>
            <a:r>
              <a:rPr lang="en-US" altLang="zh-CN">
                <a:latin typeface="Times New Roman" panose="02020603050405020304" pitchFamily="18" charset="0"/>
              </a:rPr>
              <a:t>)</a:t>
            </a:r>
            <a:r>
              <a:rPr lang="zh-CN" altLang="en-US">
                <a:latin typeface="Times New Roman" panose="02020603050405020304" pitchFamily="18" charset="0"/>
              </a:rPr>
              <a:t>有关，记为</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m</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m</a:t>
            </a:r>
            <a:r>
              <a:rPr lang="en-US" altLang="zh-CN">
                <a:latin typeface="Times New Roman" panose="02020603050405020304" pitchFamily="18" charset="0"/>
              </a:rPr>
              <a:t> </a:t>
            </a:r>
          </a:p>
          <a:p>
            <a:pPr eaLnBrk="1" hangingPunct="1">
              <a:lnSpc>
                <a:spcPct val="120000"/>
              </a:lnSpc>
            </a:pPr>
            <a:r>
              <a:rPr lang="zh-CN" altLang="pt-BR">
                <a:latin typeface="Times New Roman" panose="02020603050405020304" pitchFamily="18" charset="0"/>
              </a:rPr>
              <a:t>空间复杂度</a:t>
            </a:r>
            <a:r>
              <a:rPr lang="pt-BR" altLang="zh-CN" i="1">
                <a:latin typeface="Times New Roman" panose="02020603050405020304" pitchFamily="18" charset="0"/>
              </a:rPr>
              <a:t>S</a:t>
            </a:r>
            <a:r>
              <a:rPr lang="pt-BR" altLang="zh-CN">
                <a:latin typeface="Times New Roman" panose="02020603050405020304" pitchFamily="18" charset="0"/>
              </a:rPr>
              <a:t>(</a:t>
            </a:r>
            <a:r>
              <a:rPr lang="pt-BR" altLang="zh-CN" i="1">
                <a:latin typeface="Times New Roman" panose="02020603050405020304" pitchFamily="18" charset="0"/>
              </a:rPr>
              <a:t>n</a:t>
            </a:r>
            <a:r>
              <a:rPr lang="pt-BR" altLang="zh-CN">
                <a:latin typeface="Times New Roman" panose="02020603050405020304" pitchFamily="18" charset="0"/>
              </a:rPr>
              <a:t>,</a:t>
            </a:r>
            <a:r>
              <a:rPr lang="pt-BR" altLang="zh-CN" i="1">
                <a:latin typeface="Times New Roman" panose="02020603050405020304" pitchFamily="18" charset="0"/>
              </a:rPr>
              <a:t>m</a:t>
            </a:r>
            <a:r>
              <a:rPr lang="pt-BR" altLang="zh-CN">
                <a:latin typeface="Times New Roman" panose="02020603050405020304" pitchFamily="18" charset="0"/>
              </a:rPr>
              <a:t>)=O(</a:t>
            </a:r>
            <a:r>
              <a:rPr lang="pt-BR" altLang="zh-CN" i="1">
                <a:latin typeface="Times New Roman" panose="02020603050405020304" pitchFamily="18" charset="0"/>
              </a:rPr>
              <a:t>n</a:t>
            </a:r>
            <a:r>
              <a:rPr lang="pt-BR" altLang="zh-CN">
                <a:latin typeface="Times New Roman" panose="02020603050405020304" pitchFamily="18" charset="0"/>
              </a:rPr>
              <a:t>) </a:t>
            </a:r>
          </a:p>
          <a:p>
            <a:pPr eaLnBrk="1" hangingPunct="1">
              <a:lnSpc>
                <a:spcPct val="120000"/>
              </a:lnSpc>
            </a:pPr>
            <a:r>
              <a:rPr lang="zh-CN" altLang="en-US">
                <a:latin typeface="Times New Roman" panose="02020603050405020304" pitchFamily="18" charset="0"/>
              </a:rPr>
              <a:t>散列函数应在满足               的前提下，使</a:t>
            </a:r>
          </a:p>
          <a:p>
            <a:pPr marL="341313" lvl="1" eaLnBrk="1" hangingPunct="1">
              <a:lnSpc>
                <a:spcPct val="120000"/>
              </a:lnSpc>
              <a:buFont typeface="Wingdings" panose="05000000000000000000" pitchFamily="2" charset="2"/>
              <a:buNone/>
            </a:pPr>
            <a:r>
              <a:rPr lang="zh-CN" altLang="en-US" sz="3200">
                <a:latin typeface="Times New Roman" panose="02020603050405020304" pitchFamily="18" charset="0"/>
              </a:rPr>
              <a:t>                               达到最小，</a:t>
            </a:r>
            <a:r>
              <a:rPr lang="en-US" altLang="zh-CN" sz="3200" b="0" i="1"/>
              <a:t>b</a:t>
            </a:r>
            <a:r>
              <a:rPr lang="en-US" altLang="zh-CN" sz="3200" b="0" i="1" baseline="-25000"/>
              <a:t>j</a:t>
            </a:r>
            <a:r>
              <a:rPr lang="zh-CN" altLang="en-US" sz="3200"/>
              <a:t>表示哈希桶对应的外散列表长度</a:t>
            </a:r>
            <a:endParaRPr lang="en-US" altLang="zh-CN" sz="3200"/>
          </a:p>
        </p:txBody>
      </p:sp>
      <p:sp>
        <p:nvSpPr>
          <p:cNvPr id="43014" name="Rectangle 4">
            <a:extLst>
              <a:ext uri="{FF2B5EF4-FFF2-40B4-BE49-F238E27FC236}">
                <a16:creationId xmlns:a16="http://schemas.microsoft.com/office/drawing/2014/main" id="{6A872676-552B-451D-BB00-3B4A79A24809}"/>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3015" name="Rectangle 5">
            <a:extLst>
              <a:ext uri="{FF2B5EF4-FFF2-40B4-BE49-F238E27FC236}">
                <a16:creationId xmlns:a16="http://schemas.microsoft.com/office/drawing/2014/main" id="{BF2BF8C2-5708-404D-9FB9-A8ABDD6F94D2}"/>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3016" name="Object 6">
            <a:extLst>
              <a:ext uri="{FF2B5EF4-FFF2-40B4-BE49-F238E27FC236}">
                <a16:creationId xmlns:a16="http://schemas.microsoft.com/office/drawing/2014/main" id="{0503C712-9298-4C03-B716-C1A6776C750C}"/>
              </a:ext>
            </a:extLst>
          </p:cNvPr>
          <p:cNvGraphicFramePr>
            <a:graphicFrameLocks noChangeAspect="1"/>
          </p:cNvGraphicFramePr>
          <p:nvPr/>
        </p:nvGraphicFramePr>
        <p:xfrm>
          <a:off x="3943350" y="3975100"/>
          <a:ext cx="1577975" cy="633413"/>
        </p:xfrm>
        <a:graphic>
          <a:graphicData uri="http://schemas.openxmlformats.org/presentationml/2006/ole">
            <mc:AlternateContent xmlns:mc="http://schemas.openxmlformats.org/markup-compatibility/2006">
              <mc:Choice xmlns:v="urn:schemas-microsoft-com:vml" Requires="v">
                <p:oleObj spid="_x0000_s43019" name="Equation" r:id="rId4" imgW="799753" imgH="317362" progId="Equation.DSMT4">
                  <p:embed/>
                </p:oleObj>
              </mc:Choice>
              <mc:Fallback>
                <p:oleObj name="Equation" r:id="rId4" imgW="799753" imgH="317362"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350" y="3975100"/>
                        <a:ext cx="15779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Rectangle 7">
            <a:extLst>
              <a:ext uri="{FF2B5EF4-FFF2-40B4-BE49-F238E27FC236}">
                <a16:creationId xmlns:a16="http://schemas.microsoft.com/office/drawing/2014/main" id="{BAEA2746-47A3-4DE3-A72E-896E713809DD}"/>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3018" name="Object 8">
            <a:extLst>
              <a:ext uri="{FF2B5EF4-FFF2-40B4-BE49-F238E27FC236}">
                <a16:creationId xmlns:a16="http://schemas.microsoft.com/office/drawing/2014/main" id="{20CA2FCE-BC64-41A6-B389-3F1DFCD85F4E}"/>
              </a:ext>
            </a:extLst>
          </p:cNvPr>
          <p:cNvGraphicFramePr>
            <a:graphicFrameLocks noChangeAspect="1"/>
          </p:cNvGraphicFramePr>
          <p:nvPr/>
        </p:nvGraphicFramePr>
        <p:xfrm>
          <a:off x="776288" y="4649788"/>
          <a:ext cx="2870200" cy="723900"/>
        </p:xfrm>
        <a:graphic>
          <a:graphicData uri="http://schemas.openxmlformats.org/presentationml/2006/ole">
            <mc:AlternateContent xmlns:mc="http://schemas.openxmlformats.org/markup-compatibility/2006">
              <mc:Choice xmlns:v="urn:schemas-microsoft-com:vml" Requires="v">
                <p:oleObj spid="_x0000_s43020" name="Equation" r:id="rId6" imgW="1384300" imgH="342900" progId="Equation.DSMT4">
                  <p:embed/>
                </p:oleObj>
              </mc:Choice>
              <mc:Fallback>
                <p:oleObj name="Equation" r:id="rId6" imgW="1384300" imgH="3429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288" y="4649788"/>
                        <a:ext cx="2870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F69ED7AE-918E-4503-B04E-F00E6D0737A5}"/>
              </a:ext>
            </a:extLst>
          </p:cNvPr>
          <p:cNvSpPr>
            <a:spLocks noGrp="1"/>
          </p:cNvSpPr>
          <p:nvPr>
            <p:ph type="dt" sz="quarter" idx="10"/>
          </p:nvPr>
        </p:nvSpPr>
        <p:spPr>
          <a:xfrm>
            <a:off x="457200" y="6245225"/>
            <a:ext cx="2133600" cy="476250"/>
          </a:xfrm>
          <a:ln>
            <a:miter lim="800000"/>
            <a:headEnd/>
            <a:tailEnd/>
          </a:ln>
        </p:spPr>
        <p:txBody>
          <a:bodyPr anchor="t"/>
          <a:lstStyle/>
          <a:p>
            <a:pPr>
              <a:defRPr/>
            </a:pPr>
            <a:fld id="{87A25A4D-80B4-4B7F-A2D3-F5E17105D378}" type="datetime1">
              <a:rPr lang="zh-CN" altLang="en-US">
                <a:latin typeface="+mn-lt"/>
              </a:rPr>
              <a:pPr>
                <a:defRPr/>
              </a:pPr>
              <a:t>2020/12/14</a:t>
            </a:fld>
            <a:endParaRPr lang="en-US" altLang="zh-CN">
              <a:latin typeface="+mn-lt"/>
            </a:endParaRPr>
          </a:p>
        </p:txBody>
      </p:sp>
      <p:sp>
        <p:nvSpPr>
          <p:cNvPr id="45059" name="灯片编号占位符 5">
            <a:extLst>
              <a:ext uri="{FF2B5EF4-FFF2-40B4-BE49-F238E27FC236}">
                <a16:creationId xmlns:a16="http://schemas.microsoft.com/office/drawing/2014/main" id="{75007C5D-E0B5-4450-94C6-9DB5CE84600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31A6961-ECA0-4A25-88C5-499F110FD94F}" type="slidenum">
              <a:rPr lang="en-US" altLang="zh-CN" sz="1400" b="0">
                <a:ea typeface="宋体" panose="02010600030101010101" pitchFamily="2" charset="-122"/>
              </a:rPr>
              <a:pPr>
                <a:spcBef>
                  <a:spcPct val="0"/>
                </a:spcBef>
                <a:buClrTx/>
                <a:buSzTx/>
                <a:buFontTx/>
                <a:buNone/>
              </a:pPr>
              <a:t>22</a:t>
            </a:fld>
            <a:endParaRPr lang="en-US" altLang="zh-CN" sz="1400" b="0">
              <a:ea typeface="宋体" panose="02010600030101010101" pitchFamily="2" charset="-122"/>
            </a:endParaRPr>
          </a:p>
        </p:txBody>
      </p:sp>
      <p:sp>
        <p:nvSpPr>
          <p:cNvPr id="45060" name="Rectangle 2">
            <a:extLst>
              <a:ext uri="{FF2B5EF4-FFF2-40B4-BE49-F238E27FC236}">
                <a16:creationId xmlns:a16="http://schemas.microsoft.com/office/drawing/2014/main" id="{C5A37108-407A-4492-AFFE-C5AD40651818}"/>
              </a:ext>
            </a:extLst>
          </p:cNvPr>
          <p:cNvSpPr>
            <a:spLocks noGrp="1" noChangeArrowheads="1"/>
          </p:cNvSpPr>
          <p:nvPr>
            <p:ph type="title" idx="4294967295"/>
          </p:nvPr>
        </p:nvSpPr>
        <p:spPr>
          <a:xfrm>
            <a:off x="1979613" y="331788"/>
            <a:ext cx="5040312" cy="865187"/>
          </a:xfrm>
        </p:spPr>
        <p:txBody>
          <a:bodyPr anchor="ctr"/>
          <a:lstStyle/>
          <a:p>
            <a:pPr eaLnBrk="1" hangingPunct="1"/>
            <a:r>
              <a:rPr lang="en-US" altLang="zh-CN">
                <a:latin typeface="Times New Roman" panose="02020603050405020304" pitchFamily="18" charset="0"/>
              </a:rPr>
              <a:t>8.4 </a:t>
            </a:r>
            <a:r>
              <a:rPr lang="zh-CN" altLang="en-US">
                <a:latin typeface="Times New Roman" panose="02020603050405020304" pitchFamily="18" charset="0"/>
              </a:rPr>
              <a:t>符号表与作用域 </a:t>
            </a:r>
          </a:p>
        </p:txBody>
      </p:sp>
      <p:sp>
        <p:nvSpPr>
          <p:cNvPr id="45061" name="Rectangle 3">
            <a:extLst>
              <a:ext uri="{FF2B5EF4-FFF2-40B4-BE49-F238E27FC236}">
                <a16:creationId xmlns:a16="http://schemas.microsoft.com/office/drawing/2014/main" id="{65350869-BF96-4E91-A99C-0955747F7128}"/>
              </a:ext>
            </a:extLst>
          </p:cNvPr>
          <p:cNvSpPr>
            <a:spLocks noGrp="1" noChangeArrowheads="1"/>
          </p:cNvSpPr>
          <p:nvPr>
            <p:ph type="body" idx="4294967295"/>
          </p:nvPr>
        </p:nvSpPr>
        <p:spPr>
          <a:xfrm>
            <a:off x="301625" y="1341438"/>
            <a:ext cx="8591550" cy="5256212"/>
          </a:xfrm>
        </p:spPr>
        <p:txBody>
          <a:bodyPr/>
          <a:lstStyle/>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int main()</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int abc;</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abc = 1;</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int abc;</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abc = 2;</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printf(“abc is %d\n”, abc);</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printf(“abc is %d\n”, abc);</a:t>
            </a:r>
          </a:p>
          <a:p>
            <a:pPr marL="609600" indent="-6096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a:t>
            </a:r>
          </a:p>
        </p:txBody>
      </p:sp>
      <p:sp>
        <p:nvSpPr>
          <p:cNvPr id="45062" name="Rectangle 4">
            <a:extLst>
              <a:ext uri="{FF2B5EF4-FFF2-40B4-BE49-F238E27FC236}">
                <a16:creationId xmlns:a16="http://schemas.microsoft.com/office/drawing/2014/main" id="{97EF6380-8E92-412E-B0BE-BF8B56879876}"/>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5063" name="Rectangle 5">
            <a:extLst>
              <a:ext uri="{FF2B5EF4-FFF2-40B4-BE49-F238E27FC236}">
                <a16:creationId xmlns:a16="http://schemas.microsoft.com/office/drawing/2014/main" id="{0626AB20-5DA5-4721-BC17-09EDDDB7A836}"/>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5064" name="Rectangle 6">
            <a:extLst>
              <a:ext uri="{FF2B5EF4-FFF2-40B4-BE49-F238E27FC236}">
                <a16:creationId xmlns:a16="http://schemas.microsoft.com/office/drawing/2014/main" id="{CC638500-FA83-42D0-8C54-A05C52B6027E}"/>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5065" name="Rectangle 7">
            <a:extLst>
              <a:ext uri="{FF2B5EF4-FFF2-40B4-BE49-F238E27FC236}">
                <a16:creationId xmlns:a16="http://schemas.microsoft.com/office/drawing/2014/main" id="{B703A6A7-C5B8-43E1-AFC6-0C06208B8029}"/>
              </a:ext>
            </a:extLst>
          </p:cNvPr>
          <p:cNvSpPr>
            <a:spLocks noChangeArrowheads="1"/>
          </p:cNvSpPr>
          <p:nvPr/>
        </p:nvSpPr>
        <p:spPr bwMode="auto">
          <a:xfrm>
            <a:off x="2066925" y="6211888"/>
            <a:ext cx="545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Times New Roman" panose="02020603050405020304" pitchFamily="18" charset="0"/>
                <a:ea typeface="宋体" panose="02010600030101010101" pitchFamily="2" charset="-122"/>
              </a:rPr>
              <a:t>图</a:t>
            </a:r>
            <a:r>
              <a:rPr kumimoji="1" lang="en-US" altLang="zh-CN" sz="2400">
                <a:latin typeface="Times New Roman" panose="02020603050405020304" pitchFamily="18" charset="0"/>
                <a:ea typeface="宋体" panose="02010600030101010101" pitchFamily="2" charset="-122"/>
              </a:rPr>
              <a:t>8.8 </a:t>
            </a:r>
            <a:r>
              <a:rPr kumimoji="1" lang="zh-CN" altLang="en-US" sz="2400">
                <a:latin typeface="Times New Roman" panose="02020603050405020304" pitchFamily="18" charset="0"/>
                <a:ea typeface="宋体" panose="02010600030101010101" pitchFamily="2" charset="-122"/>
              </a:rPr>
              <a:t>一个具有程序块结构的</a:t>
            </a:r>
            <a:r>
              <a:rPr kumimoji="1" lang="en-US" altLang="zh-CN" sz="2400">
                <a:latin typeface="Times New Roman" panose="02020603050405020304" pitchFamily="18" charset="0"/>
                <a:ea typeface="宋体" panose="02010600030101010101" pitchFamily="2" charset="-122"/>
              </a:rPr>
              <a:t>C</a:t>
            </a:r>
            <a:r>
              <a:rPr kumimoji="1" lang="zh-CN" altLang="en-US" sz="2400">
                <a:latin typeface="Times New Roman" panose="02020603050405020304" pitchFamily="18" charset="0"/>
                <a:ea typeface="宋体" panose="02010600030101010101" pitchFamily="2" charset="-122"/>
              </a:rPr>
              <a:t>语言程序</a:t>
            </a:r>
          </a:p>
        </p:txBody>
      </p:sp>
      <p:sp>
        <p:nvSpPr>
          <p:cNvPr id="23562" name="Rectangle 8">
            <a:extLst>
              <a:ext uri="{FF2B5EF4-FFF2-40B4-BE49-F238E27FC236}">
                <a16:creationId xmlns:a16="http://schemas.microsoft.com/office/drawing/2014/main" id="{45E83232-37A6-4881-82D9-5F0F05EAFA0F}"/>
              </a:ext>
            </a:extLst>
          </p:cNvPr>
          <p:cNvSpPr>
            <a:spLocks noChangeArrowheads="1"/>
          </p:cNvSpPr>
          <p:nvPr/>
        </p:nvSpPr>
        <p:spPr bwMode="auto">
          <a:xfrm>
            <a:off x="3779838" y="1651000"/>
            <a:ext cx="52276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0"/>
              </a:spcBef>
              <a:buClrTx/>
              <a:buSzTx/>
              <a:buFontTx/>
              <a:buNone/>
            </a:pPr>
            <a:r>
              <a:rPr kumimoji="1" lang="zh-CN" altLang="en-US" sz="2600">
                <a:solidFill>
                  <a:srgbClr val="FF0000"/>
                </a:solidFill>
                <a:latin typeface="Times New Roman" panose="02020603050405020304" pitchFamily="18" charset="0"/>
              </a:rPr>
              <a:t>运行结果为：</a:t>
            </a:r>
          </a:p>
          <a:p>
            <a:pPr eaLnBrk="1" hangingPunct="1">
              <a:lnSpc>
                <a:spcPct val="120000"/>
              </a:lnSpc>
              <a:spcBef>
                <a:spcPct val="0"/>
              </a:spcBef>
              <a:buClrTx/>
              <a:buSzTx/>
              <a:buFontTx/>
              <a:buNone/>
            </a:pPr>
            <a:r>
              <a:rPr kumimoji="1" lang="zh-CN" altLang="en-US" sz="2600">
                <a:solidFill>
                  <a:srgbClr val="FF0000"/>
                </a:solidFill>
                <a:latin typeface="Times New Roman" panose="02020603050405020304" pitchFamily="18" charset="0"/>
              </a:rPr>
              <a:t>    </a:t>
            </a:r>
            <a:r>
              <a:rPr kumimoji="1" lang="en-US" altLang="zh-CN" sz="2600">
                <a:solidFill>
                  <a:srgbClr val="FF0000"/>
                </a:solidFill>
                <a:latin typeface="Times New Roman" panose="02020603050405020304" pitchFamily="18" charset="0"/>
              </a:rPr>
              <a:t>abc is 2</a:t>
            </a:r>
          </a:p>
          <a:p>
            <a:pPr eaLnBrk="1" hangingPunct="1">
              <a:lnSpc>
                <a:spcPct val="120000"/>
              </a:lnSpc>
              <a:spcBef>
                <a:spcPct val="0"/>
              </a:spcBef>
              <a:buClrTx/>
              <a:buSzTx/>
              <a:buFontTx/>
              <a:buNone/>
            </a:pPr>
            <a:r>
              <a:rPr kumimoji="1" lang="en-US" altLang="zh-CN" sz="2600">
                <a:solidFill>
                  <a:srgbClr val="FF0000"/>
                </a:solidFill>
                <a:latin typeface="Times New Roman" panose="02020603050405020304" pitchFamily="18" charset="0"/>
              </a:rPr>
              <a:t>    abc is 1</a:t>
            </a:r>
          </a:p>
          <a:p>
            <a:pPr eaLnBrk="1" hangingPunct="1">
              <a:lnSpc>
                <a:spcPct val="120000"/>
              </a:lnSpc>
              <a:spcBef>
                <a:spcPct val="0"/>
              </a:spcBef>
              <a:buClrTx/>
              <a:buSzTx/>
              <a:buFontTx/>
              <a:buNone/>
            </a:pPr>
            <a:r>
              <a:rPr kumimoji="1" lang="zh-CN" altLang="en-US" sz="2600">
                <a:solidFill>
                  <a:srgbClr val="FF0000"/>
                </a:solidFill>
                <a:latin typeface="Times New Roman" panose="02020603050405020304" pitchFamily="18" charset="0"/>
              </a:rPr>
              <a:t>说明</a:t>
            </a:r>
            <a:r>
              <a:rPr kumimoji="1" lang="en-US" altLang="zh-CN" sz="2600">
                <a:solidFill>
                  <a:srgbClr val="FF0000"/>
                </a:solidFill>
                <a:latin typeface="Times New Roman" panose="02020603050405020304" pitchFamily="18" charset="0"/>
              </a:rPr>
              <a:t>abc</a:t>
            </a:r>
            <a:r>
              <a:rPr kumimoji="1" lang="zh-CN" altLang="en-US" sz="2600">
                <a:solidFill>
                  <a:srgbClr val="FF0000"/>
                </a:solidFill>
                <a:latin typeface="Times New Roman" panose="02020603050405020304" pitchFamily="18" charset="0"/>
              </a:rPr>
              <a:t>在不同的范围内有效。</a:t>
            </a:r>
          </a:p>
          <a:p>
            <a:pPr eaLnBrk="1" hangingPunct="1">
              <a:lnSpc>
                <a:spcPct val="120000"/>
              </a:lnSpc>
              <a:spcBef>
                <a:spcPct val="0"/>
              </a:spcBef>
              <a:buClrTx/>
              <a:buSzTx/>
              <a:buFontTx/>
              <a:buNone/>
            </a:pPr>
            <a:r>
              <a:rPr kumimoji="1" lang="zh-CN" altLang="en-US" sz="2600">
                <a:solidFill>
                  <a:srgbClr val="FF0000"/>
                </a:solidFill>
                <a:latin typeface="Times New Roman" panose="02020603050405020304" pitchFamily="18" charset="0"/>
              </a:rPr>
              <a:t>这个有效范围就是符号的作用域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62"/>
                                        </p:tgtEl>
                                        <p:attrNameLst>
                                          <p:attrName>style.visibility</p:attrName>
                                        </p:attrNameLst>
                                      </p:cBhvr>
                                      <p:to>
                                        <p:strVal val="visible"/>
                                      </p:to>
                                    </p:set>
                                    <p:animEffect transition="in" filter="blinds(horizontal)">
                                      <p:cBhvr>
                                        <p:cTn id="7"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F0869133-C9BA-42DE-AA29-B2F15822C141}"/>
              </a:ext>
            </a:extLst>
          </p:cNvPr>
          <p:cNvSpPr>
            <a:spLocks noGrp="1"/>
          </p:cNvSpPr>
          <p:nvPr>
            <p:ph type="dt" sz="quarter" idx="10"/>
          </p:nvPr>
        </p:nvSpPr>
        <p:spPr>
          <a:xfrm>
            <a:off x="457200" y="6245225"/>
            <a:ext cx="2133600" cy="476250"/>
          </a:xfrm>
          <a:ln>
            <a:miter lim="800000"/>
            <a:headEnd/>
            <a:tailEnd/>
          </a:ln>
        </p:spPr>
        <p:txBody>
          <a:bodyPr anchor="t"/>
          <a:lstStyle/>
          <a:p>
            <a:pPr>
              <a:defRPr/>
            </a:pPr>
            <a:fld id="{2C9724C3-CA45-41DC-B8A6-99E7D766B29D}" type="datetime1">
              <a:rPr lang="zh-CN" altLang="en-US">
                <a:latin typeface="+mn-lt"/>
              </a:rPr>
              <a:pPr>
                <a:defRPr/>
              </a:pPr>
              <a:t>2020/12/14</a:t>
            </a:fld>
            <a:endParaRPr lang="en-US" altLang="zh-CN">
              <a:latin typeface="+mn-lt"/>
            </a:endParaRPr>
          </a:p>
        </p:txBody>
      </p:sp>
      <p:sp>
        <p:nvSpPr>
          <p:cNvPr id="47107" name="灯片编号占位符 5">
            <a:extLst>
              <a:ext uri="{FF2B5EF4-FFF2-40B4-BE49-F238E27FC236}">
                <a16:creationId xmlns:a16="http://schemas.microsoft.com/office/drawing/2014/main" id="{B0F763C5-B0FF-4224-958D-3F8EF88C970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830F117-9F7C-4E9A-A5EB-2F4E9FBAEC85}" type="slidenum">
              <a:rPr lang="en-US" altLang="zh-CN" sz="1400" b="0">
                <a:ea typeface="宋体" panose="02010600030101010101" pitchFamily="2" charset="-122"/>
              </a:rPr>
              <a:pPr>
                <a:spcBef>
                  <a:spcPct val="0"/>
                </a:spcBef>
                <a:buClrTx/>
                <a:buSzTx/>
                <a:buFontTx/>
                <a:buNone/>
              </a:pPr>
              <a:t>23</a:t>
            </a:fld>
            <a:endParaRPr lang="en-US" altLang="zh-CN" sz="1400" b="0">
              <a:ea typeface="宋体" panose="02010600030101010101" pitchFamily="2" charset="-122"/>
            </a:endParaRPr>
          </a:p>
        </p:txBody>
      </p:sp>
      <p:sp>
        <p:nvSpPr>
          <p:cNvPr id="47108" name="Rectangle 2">
            <a:extLst>
              <a:ext uri="{FF2B5EF4-FFF2-40B4-BE49-F238E27FC236}">
                <a16:creationId xmlns:a16="http://schemas.microsoft.com/office/drawing/2014/main" id="{D6958513-134B-402E-A0DB-4E462B8DCDBF}"/>
              </a:ext>
            </a:extLst>
          </p:cNvPr>
          <p:cNvSpPr>
            <a:spLocks noGrp="1" noChangeArrowheads="1"/>
          </p:cNvSpPr>
          <p:nvPr>
            <p:ph type="title" idx="4294967295"/>
          </p:nvPr>
        </p:nvSpPr>
        <p:spPr>
          <a:xfrm>
            <a:off x="1331913" y="115888"/>
            <a:ext cx="6551612" cy="865187"/>
          </a:xfrm>
        </p:spPr>
        <p:txBody>
          <a:bodyPr anchor="ctr"/>
          <a:lstStyle/>
          <a:p>
            <a:pPr eaLnBrk="1" hangingPunct="1"/>
            <a:r>
              <a:rPr lang="en-US" altLang="zh-CN">
                <a:latin typeface="Times New Roman" panose="02020603050405020304" pitchFamily="18" charset="0"/>
              </a:rPr>
              <a:t>8.4.1 </a:t>
            </a:r>
            <a:r>
              <a:rPr lang="zh-CN" altLang="en-US">
                <a:latin typeface="Times New Roman" panose="02020603050405020304" pitchFamily="18" charset="0"/>
              </a:rPr>
              <a:t>程序块结构的符号表 </a:t>
            </a:r>
          </a:p>
        </p:txBody>
      </p:sp>
      <p:sp>
        <p:nvSpPr>
          <p:cNvPr id="47109" name="Rectangle 3">
            <a:extLst>
              <a:ext uri="{FF2B5EF4-FFF2-40B4-BE49-F238E27FC236}">
                <a16:creationId xmlns:a16="http://schemas.microsoft.com/office/drawing/2014/main" id="{23F63ECD-A093-4916-9A33-FA48634CE9C1}"/>
              </a:ext>
            </a:extLst>
          </p:cNvPr>
          <p:cNvSpPr>
            <a:spLocks noGrp="1" noChangeArrowheads="1"/>
          </p:cNvSpPr>
          <p:nvPr>
            <p:ph type="body" idx="4294967295"/>
          </p:nvPr>
        </p:nvSpPr>
        <p:spPr>
          <a:xfrm>
            <a:off x="1258888" y="908050"/>
            <a:ext cx="6965950" cy="5762625"/>
          </a:xfrm>
        </p:spPr>
        <p:txBody>
          <a:bodyPr/>
          <a:lstStyle/>
          <a:p>
            <a:pPr eaLnBrk="1" hangingPunct="1">
              <a:lnSpc>
                <a:spcPct val="90000"/>
              </a:lnSpc>
              <a:buFont typeface="Wingdings" panose="05000000000000000000" pitchFamily="2" charset="2"/>
              <a:buNone/>
            </a:pPr>
            <a:r>
              <a:rPr lang="zh-CN" altLang="en-US" sz="2400">
                <a:latin typeface="Times New Roman" panose="02020603050405020304" pitchFamily="18" charset="0"/>
              </a:rPr>
              <a:t>变量的作用域满足最近嵌套原则</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(1)   int main()</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(2)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(3)      int a=0;</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(4)      int b=0;</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(5)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(6)          int b=1;</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(7)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(8)              int a=2;</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(9)              printf(“%d  %d\n”, a, b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(10)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(11)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(12)             int b=3;</a:t>
            </a:r>
            <a:endParaRPr lang="pt-BR" altLang="zh-CN" sz="1800">
              <a:latin typeface="Times New Roman" panose="02020603050405020304" pitchFamily="18" charset="0"/>
            </a:endParaRP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(13)             printf(“%d  %d\n”, a, b);</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(14)         }</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(15)         printf(“%d  %d\n”, a, b);</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(16)     }</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(17)     printf(“%d  %d\n”, a, b);</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(18)  }</a:t>
            </a:r>
            <a:r>
              <a:rPr lang="en-US" altLang="zh-CN" sz="1800">
                <a:latin typeface="Times New Roman" panose="02020603050405020304" pitchFamily="18" charset="0"/>
              </a:rPr>
              <a:t> </a:t>
            </a:r>
          </a:p>
        </p:txBody>
      </p:sp>
      <p:sp>
        <p:nvSpPr>
          <p:cNvPr id="47110" name="Rectangle 4">
            <a:extLst>
              <a:ext uri="{FF2B5EF4-FFF2-40B4-BE49-F238E27FC236}">
                <a16:creationId xmlns:a16="http://schemas.microsoft.com/office/drawing/2014/main" id="{BD4AE1DB-3D11-4D30-B872-767C00BA6BAC}"/>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7111" name="Rectangle 5">
            <a:extLst>
              <a:ext uri="{FF2B5EF4-FFF2-40B4-BE49-F238E27FC236}">
                <a16:creationId xmlns:a16="http://schemas.microsoft.com/office/drawing/2014/main" id="{220349A4-398A-4B8F-8A86-B19ABDD78593}"/>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7112" name="Rectangle 6">
            <a:extLst>
              <a:ext uri="{FF2B5EF4-FFF2-40B4-BE49-F238E27FC236}">
                <a16:creationId xmlns:a16="http://schemas.microsoft.com/office/drawing/2014/main" id="{BA28EA9E-040C-49A3-99FE-807237F6D3A8}"/>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7113" name="Rectangle 7">
            <a:extLst>
              <a:ext uri="{FF2B5EF4-FFF2-40B4-BE49-F238E27FC236}">
                <a16:creationId xmlns:a16="http://schemas.microsoft.com/office/drawing/2014/main" id="{943E407C-17FF-477B-95B2-BEEA213FCC8D}"/>
              </a:ext>
            </a:extLst>
          </p:cNvPr>
          <p:cNvSpPr>
            <a:spLocks noChangeArrowheads="1"/>
          </p:cNvSpPr>
          <p:nvPr/>
        </p:nvSpPr>
        <p:spPr bwMode="auto">
          <a:xfrm>
            <a:off x="0" y="194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7114" name="Rectangle 8">
            <a:extLst>
              <a:ext uri="{FF2B5EF4-FFF2-40B4-BE49-F238E27FC236}">
                <a16:creationId xmlns:a16="http://schemas.microsoft.com/office/drawing/2014/main" id="{721122E2-7EC0-4400-BB4F-4C3C910ECA0D}"/>
              </a:ext>
            </a:extLst>
          </p:cNvPr>
          <p:cNvSpPr>
            <a:spLocks noChangeArrowheads="1"/>
          </p:cNvSpPr>
          <p:nvPr/>
        </p:nvSpPr>
        <p:spPr bwMode="auto">
          <a:xfrm>
            <a:off x="2771775" y="6140450"/>
            <a:ext cx="446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sz="2400">
                <a:latin typeface="Times New Roman" panose="02020603050405020304" pitchFamily="18" charset="0"/>
                <a:ea typeface="宋体" panose="02010600030101010101" pitchFamily="2" charset="-122"/>
              </a:rPr>
              <a:t>图</a:t>
            </a:r>
            <a:r>
              <a:rPr kumimoji="1" lang="en-US" altLang="zh-CN" sz="2400">
                <a:latin typeface="Times New Roman" panose="02020603050405020304" pitchFamily="18" charset="0"/>
                <a:ea typeface="宋体" panose="02010600030101010101" pitchFamily="2" charset="-122"/>
              </a:rPr>
              <a:t>8.10 </a:t>
            </a:r>
            <a:r>
              <a:rPr kumimoji="1" lang="zh-CN" altLang="en-US" sz="2400">
                <a:latin typeface="Times New Roman" panose="02020603050405020304" pitchFamily="18" charset="0"/>
                <a:ea typeface="宋体" panose="02010600030101010101" pitchFamily="2" charset="-122"/>
              </a:rPr>
              <a:t>一个</a:t>
            </a:r>
            <a:r>
              <a:rPr kumimoji="1" lang="en-US" altLang="zh-CN" sz="2400">
                <a:latin typeface="Times New Roman" panose="02020603050405020304" pitchFamily="18" charset="0"/>
                <a:ea typeface="宋体" panose="02010600030101010101" pitchFamily="2" charset="-122"/>
              </a:rPr>
              <a:t>C</a:t>
            </a:r>
            <a:r>
              <a:rPr kumimoji="1" lang="zh-CN" altLang="en-US" sz="2400">
                <a:latin typeface="Times New Roman" panose="02020603050405020304" pitchFamily="18" charset="0"/>
                <a:ea typeface="宋体" panose="02010600030101010101" pitchFamily="2" charset="-122"/>
              </a:rPr>
              <a:t>语言程序块实例</a:t>
            </a:r>
          </a:p>
        </p:txBody>
      </p:sp>
      <p:sp>
        <p:nvSpPr>
          <p:cNvPr id="47115" name="TextBox 1">
            <a:extLst>
              <a:ext uri="{FF2B5EF4-FFF2-40B4-BE49-F238E27FC236}">
                <a16:creationId xmlns:a16="http://schemas.microsoft.com/office/drawing/2014/main" id="{5E7BDDB6-77FF-41AF-9375-3AC99E6795BA}"/>
              </a:ext>
            </a:extLst>
          </p:cNvPr>
          <p:cNvSpPr txBox="1">
            <a:spLocks noChangeArrowheads="1"/>
          </p:cNvSpPr>
          <p:nvPr/>
        </p:nvSpPr>
        <p:spPr bwMode="auto">
          <a:xfrm>
            <a:off x="5148263" y="1773238"/>
            <a:ext cx="3014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B</a:t>
            </a:r>
            <a:r>
              <a:rPr lang="en-US" altLang="zh-CN" sz="2600" b="0" baseline="-25000">
                <a:ea typeface="宋体" panose="02010600030101010101" pitchFamily="2" charset="-122"/>
              </a:rPr>
              <a:t>0</a:t>
            </a:r>
            <a:r>
              <a:rPr lang="en-US" altLang="zh-CN" sz="2600" b="0">
                <a:ea typeface="宋体" panose="02010600030101010101" pitchFamily="2" charset="-122"/>
              </a:rPr>
              <a:t>: line 1 to line 18</a:t>
            </a:r>
            <a:endParaRPr lang="zh-CN" altLang="en-US" sz="2600" b="0">
              <a:ea typeface="宋体" panose="02010600030101010101" pitchFamily="2" charset="-122"/>
            </a:endParaRPr>
          </a:p>
        </p:txBody>
      </p:sp>
      <p:sp>
        <p:nvSpPr>
          <p:cNvPr id="47116" name="TextBox 11">
            <a:extLst>
              <a:ext uri="{FF2B5EF4-FFF2-40B4-BE49-F238E27FC236}">
                <a16:creationId xmlns:a16="http://schemas.microsoft.com/office/drawing/2014/main" id="{6FD77B40-6FF5-491A-85CC-679F469247FC}"/>
              </a:ext>
            </a:extLst>
          </p:cNvPr>
          <p:cNvSpPr txBox="1">
            <a:spLocks noChangeArrowheads="1"/>
          </p:cNvSpPr>
          <p:nvPr/>
        </p:nvSpPr>
        <p:spPr bwMode="auto">
          <a:xfrm>
            <a:off x="5148263" y="2289175"/>
            <a:ext cx="3014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B</a:t>
            </a:r>
            <a:r>
              <a:rPr lang="en-US" altLang="zh-CN" sz="2600" b="0" baseline="-25000">
                <a:ea typeface="宋体" panose="02010600030101010101" pitchFamily="2" charset="-122"/>
              </a:rPr>
              <a:t>1</a:t>
            </a:r>
            <a:r>
              <a:rPr lang="en-US" altLang="zh-CN" sz="2600" b="0">
                <a:ea typeface="宋体" panose="02010600030101010101" pitchFamily="2" charset="-122"/>
              </a:rPr>
              <a:t>: line 5 to line 16</a:t>
            </a:r>
            <a:endParaRPr lang="zh-CN" altLang="en-US" sz="2600" b="0">
              <a:ea typeface="宋体" panose="02010600030101010101" pitchFamily="2" charset="-122"/>
            </a:endParaRPr>
          </a:p>
        </p:txBody>
      </p:sp>
      <p:sp>
        <p:nvSpPr>
          <p:cNvPr id="47117" name="TextBox 12">
            <a:extLst>
              <a:ext uri="{FF2B5EF4-FFF2-40B4-BE49-F238E27FC236}">
                <a16:creationId xmlns:a16="http://schemas.microsoft.com/office/drawing/2014/main" id="{46B4F91E-912E-4F45-8D14-B095781814D2}"/>
              </a:ext>
            </a:extLst>
          </p:cNvPr>
          <p:cNvSpPr txBox="1">
            <a:spLocks noChangeArrowheads="1"/>
          </p:cNvSpPr>
          <p:nvPr/>
        </p:nvSpPr>
        <p:spPr bwMode="auto">
          <a:xfrm>
            <a:off x="5148263" y="2792413"/>
            <a:ext cx="3014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B</a:t>
            </a:r>
            <a:r>
              <a:rPr lang="en-US" altLang="zh-CN" sz="2600" b="0" baseline="-25000">
                <a:ea typeface="宋体" panose="02010600030101010101" pitchFamily="2" charset="-122"/>
              </a:rPr>
              <a:t>2</a:t>
            </a:r>
            <a:r>
              <a:rPr lang="en-US" altLang="zh-CN" sz="2600" b="0">
                <a:ea typeface="宋体" panose="02010600030101010101" pitchFamily="2" charset="-122"/>
              </a:rPr>
              <a:t>: line 7 to line 10</a:t>
            </a:r>
            <a:endParaRPr lang="zh-CN" altLang="en-US" sz="2600" b="0">
              <a:ea typeface="宋体" panose="02010600030101010101" pitchFamily="2" charset="-122"/>
            </a:endParaRPr>
          </a:p>
        </p:txBody>
      </p:sp>
      <p:sp>
        <p:nvSpPr>
          <p:cNvPr id="47118" name="TextBox 13">
            <a:extLst>
              <a:ext uri="{FF2B5EF4-FFF2-40B4-BE49-F238E27FC236}">
                <a16:creationId xmlns:a16="http://schemas.microsoft.com/office/drawing/2014/main" id="{71E66766-A7DD-4863-BD10-908D771957D8}"/>
              </a:ext>
            </a:extLst>
          </p:cNvPr>
          <p:cNvSpPr txBox="1">
            <a:spLocks noChangeArrowheads="1"/>
          </p:cNvSpPr>
          <p:nvPr/>
        </p:nvSpPr>
        <p:spPr bwMode="auto">
          <a:xfrm>
            <a:off x="5148263" y="3297238"/>
            <a:ext cx="31972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B</a:t>
            </a:r>
            <a:r>
              <a:rPr lang="en-US" altLang="zh-CN" sz="2600" b="0" baseline="-25000">
                <a:ea typeface="宋体" panose="02010600030101010101" pitchFamily="2" charset="-122"/>
              </a:rPr>
              <a:t>3</a:t>
            </a:r>
            <a:r>
              <a:rPr lang="en-US" altLang="zh-CN" sz="2600" b="0">
                <a:ea typeface="宋体" panose="02010600030101010101" pitchFamily="2" charset="-122"/>
              </a:rPr>
              <a:t>: line 11 to line 14</a:t>
            </a:r>
            <a:endParaRPr lang="zh-CN" altLang="en-US" sz="2600" b="0">
              <a:ea typeface="宋体" panose="02010600030101010101" pitchFamily="2" charset="-122"/>
            </a:endParaRPr>
          </a:p>
        </p:txBody>
      </p:sp>
      <p:sp>
        <p:nvSpPr>
          <p:cNvPr id="47119" name="左中括号 2">
            <a:extLst>
              <a:ext uri="{FF2B5EF4-FFF2-40B4-BE49-F238E27FC236}">
                <a16:creationId xmlns:a16="http://schemas.microsoft.com/office/drawing/2014/main" id="{60DB3400-9241-45DD-9EAF-2BAF5CFE9881}"/>
              </a:ext>
            </a:extLst>
          </p:cNvPr>
          <p:cNvSpPr>
            <a:spLocks/>
          </p:cNvSpPr>
          <p:nvPr/>
        </p:nvSpPr>
        <p:spPr bwMode="auto">
          <a:xfrm>
            <a:off x="539750" y="1341438"/>
            <a:ext cx="287338" cy="4895850"/>
          </a:xfrm>
          <a:prstGeom prst="leftBracket">
            <a:avLst>
              <a:gd name="adj" fmla="val 8362"/>
            </a:avLst>
          </a:prstGeom>
          <a:noFill/>
          <a:ln w="12700"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7120" name="左中括号 17">
            <a:extLst>
              <a:ext uri="{FF2B5EF4-FFF2-40B4-BE49-F238E27FC236}">
                <a16:creationId xmlns:a16="http://schemas.microsoft.com/office/drawing/2014/main" id="{ABA8C7DD-0001-4F82-8490-278C1B55524D}"/>
              </a:ext>
            </a:extLst>
          </p:cNvPr>
          <p:cNvSpPr>
            <a:spLocks/>
          </p:cNvSpPr>
          <p:nvPr/>
        </p:nvSpPr>
        <p:spPr bwMode="auto">
          <a:xfrm>
            <a:off x="755650" y="2492375"/>
            <a:ext cx="287338" cy="3168650"/>
          </a:xfrm>
          <a:prstGeom prst="leftBracket">
            <a:avLst>
              <a:gd name="adj" fmla="val 8373"/>
            </a:avLst>
          </a:prstGeom>
          <a:noFill/>
          <a:ln w="12700"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7121" name="左中括号 18">
            <a:extLst>
              <a:ext uri="{FF2B5EF4-FFF2-40B4-BE49-F238E27FC236}">
                <a16:creationId xmlns:a16="http://schemas.microsoft.com/office/drawing/2014/main" id="{A749137B-49E0-4C37-BA86-043A64E146F5}"/>
              </a:ext>
            </a:extLst>
          </p:cNvPr>
          <p:cNvSpPr>
            <a:spLocks/>
          </p:cNvSpPr>
          <p:nvPr/>
        </p:nvSpPr>
        <p:spPr bwMode="auto">
          <a:xfrm>
            <a:off x="1042988" y="2997200"/>
            <a:ext cx="288925" cy="936625"/>
          </a:xfrm>
          <a:prstGeom prst="leftBracket">
            <a:avLst>
              <a:gd name="adj" fmla="val 8315"/>
            </a:avLst>
          </a:prstGeom>
          <a:noFill/>
          <a:ln w="12700"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7122" name="左中括号 19">
            <a:extLst>
              <a:ext uri="{FF2B5EF4-FFF2-40B4-BE49-F238E27FC236}">
                <a16:creationId xmlns:a16="http://schemas.microsoft.com/office/drawing/2014/main" id="{B67CD348-CEEE-4A7F-8A97-ED124D18DE04}"/>
              </a:ext>
            </a:extLst>
          </p:cNvPr>
          <p:cNvSpPr>
            <a:spLocks/>
          </p:cNvSpPr>
          <p:nvPr/>
        </p:nvSpPr>
        <p:spPr bwMode="auto">
          <a:xfrm>
            <a:off x="1042988" y="4148138"/>
            <a:ext cx="288925" cy="936625"/>
          </a:xfrm>
          <a:prstGeom prst="leftBracket">
            <a:avLst>
              <a:gd name="adj" fmla="val 8315"/>
            </a:avLst>
          </a:prstGeom>
          <a:noFill/>
          <a:ln w="12700"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F907E520-2ECC-4314-80B0-FCC4785251E6}"/>
              </a:ext>
            </a:extLst>
          </p:cNvPr>
          <p:cNvSpPr>
            <a:spLocks noGrp="1"/>
          </p:cNvSpPr>
          <p:nvPr>
            <p:ph type="dt" sz="quarter" idx="10"/>
          </p:nvPr>
        </p:nvSpPr>
        <p:spPr>
          <a:xfrm>
            <a:off x="457200" y="6245225"/>
            <a:ext cx="2133600" cy="476250"/>
          </a:xfrm>
          <a:ln>
            <a:miter lim="800000"/>
            <a:headEnd/>
            <a:tailEnd/>
          </a:ln>
        </p:spPr>
        <p:txBody>
          <a:bodyPr anchor="t"/>
          <a:lstStyle/>
          <a:p>
            <a:pPr>
              <a:defRPr/>
            </a:pPr>
            <a:fld id="{03D44F12-155F-4129-AF7E-4A5F3CC4D78C}" type="datetime1">
              <a:rPr lang="zh-CN" altLang="en-US">
                <a:latin typeface="+mn-lt"/>
              </a:rPr>
              <a:pPr>
                <a:defRPr/>
              </a:pPr>
              <a:t>2020/12/14</a:t>
            </a:fld>
            <a:endParaRPr lang="en-US" altLang="zh-CN">
              <a:latin typeface="+mn-lt"/>
            </a:endParaRPr>
          </a:p>
        </p:txBody>
      </p:sp>
      <p:sp>
        <p:nvSpPr>
          <p:cNvPr id="49155" name="灯片编号占位符 5">
            <a:extLst>
              <a:ext uri="{FF2B5EF4-FFF2-40B4-BE49-F238E27FC236}">
                <a16:creationId xmlns:a16="http://schemas.microsoft.com/office/drawing/2014/main" id="{284CC81F-03BD-4FA3-BFFD-82055393EC3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FF7B3A3-FB01-4D32-8D27-D455C38DE8E4}" type="slidenum">
              <a:rPr lang="en-US" altLang="zh-CN" sz="1400" b="0">
                <a:ea typeface="宋体" panose="02010600030101010101" pitchFamily="2" charset="-122"/>
              </a:rPr>
              <a:pPr>
                <a:spcBef>
                  <a:spcPct val="0"/>
                </a:spcBef>
                <a:buClrTx/>
                <a:buSzTx/>
                <a:buFontTx/>
                <a:buNone/>
              </a:pPr>
              <a:t>24</a:t>
            </a:fld>
            <a:endParaRPr lang="en-US" altLang="zh-CN" sz="1400" b="0">
              <a:ea typeface="宋体" panose="02010600030101010101" pitchFamily="2" charset="-122"/>
            </a:endParaRPr>
          </a:p>
        </p:txBody>
      </p:sp>
      <p:sp>
        <p:nvSpPr>
          <p:cNvPr id="49156" name="Rectangle 2">
            <a:extLst>
              <a:ext uri="{FF2B5EF4-FFF2-40B4-BE49-F238E27FC236}">
                <a16:creationId xmlns:a16="http://schemas.microsoft.com/office/drawing/2014/main" id="{F18A8ADA-ABF0-40E3-991F-985D274471FD}"/>
              </a:ext>
            </a:extLst>
          </p:cNvPr>
          <p:cNvSpPr>
            <a:spLocks noGrp="1" noChangeArrowheads="1"/>
          </p:cNvSpPr>
          <p:nvPr>
            <p:ph type="title" idx="4294967295"/>
          </p:nvPr>
        </p:nvSpPr>
        <p:spPr>
          <a:xfrm>
            <a:off x="1331913" y="404813"/>
            <a:ext cx="6551612" cy="792162"/>
          </a:xfrm>
        </p:spPr>
        <p:txBody>
          <a:bodyPr anchor="ctr"/>
          <a:lstStyle/>
          <a:p>
            <a:pPr eaLnBrk="1" hangingPunct="1"/>
            <a:r>
              <a:rPr lang="en-US" altLang="zh-CN">
                <a:latin typeface="Times New Roman" panose="02020603050405020304" pitchFamily="18" charset="0"/>
              </a:rPr>
              <a:t>8.4.1 </a:t>
            </a:r>
            <a:r>
              <a:rPr lang="zh-CN" altLang="en-US">
                <a:latin typeface="Times New Roman" panose="02020603050405020304" pitchFamily="18" charset="0"/>
              </a:rPr>
              <a:t>程序块结构的符号表 </a:t>
            </a:r>
          </a:p>
        </p:txBody>
      </p:sp>
      <p:sp>
        <p:nvSpPr>
          <p:cNvPr id="49157" name="Rectangle 3">
            <a:extLst>
              <a:ext uri="{FF2B5EF4-FFF2-40B4-BE49-F238E27FC236}">
                <a16:creationId xmlns:a16="http://schemas.microsoft.com/office/drawing/2014/main" id="{3AA298B7-21FD-4B1F-B158-58F6F91FC626}"/>
              </a:ext>
            </a:extLst>
          </p:cNvPr>
          <p:cNvSpPr>
            <a:spLocks noGrp="1" noChangeArrowheads="1"/>
          </p:cNvSpPr>
          <p:nvPr>
            <p:ph type="body" idx="4294967295"/>
          </p:nvPr>
        </p:nvSpPr>
        <p:spPr>
          <a:xfrm>
            <a:off x="301625" y="1341438"/>
            <a:ext cx="8591550" cy="4895850"/>
          </a:xfrm>
        </p:spPr>
        <p:txBody>
          <a:bodyPr/>
          <a:lstStyle/>
          <a:p>
            <a:pPr eaLnBrk="1" hangingPunct="1">
              <a:lnSpc>
                <a:spcPct val="120000"/>
              </a:lnSpc>
            </a:pPr>
            <a:r>
              <a:rPr lang="zh-CN" altLang="en-US" sz="2800">
                <a:solidFill>
                  <a:srgbClr val="FF0000"/>
                </a:solidFill>
                <a:latin typeface="Times New Roman" panose="02020603050405020304" pitchFamily="18" charset="0"/>
              </a:rPr>
              <a:t>为每个程序块建立一个符号表，</a:t>
            </a:r>
            <a:r>
              <a:rPr lang="zh-CN" altLang="en-US" sz="2800">
                <a:latin typeface="Times New Roman" panose="02020603050405020304" pitchFamily="18" charset="0"/>
              </a:rPr>
              <a:t>程序块内的符号记录在该程序块所对应的符号表</a:t>
            </a:r>
            <a:endParaRPr lang="en-US" altLang="zh-CN" sz="2800">
              <a:latin typeface="Times New Roman" panose="02020603050405020304" pitchFamily="18" charset="0"/>
            </a:endParaRPr>
          </a:p>
          <a:p>
            <a:pPr eaLnBrk="1" hangingPunct="1">
              <a:lnSpc>
                <a:spcPct val="120000"/>
              </a:lnSpc>
            </a:pPr>
            <a:r>
              <a:rPr lang="zh-CN" altLang="en-US" sz="2800">
                <a:latin typeface="Times New Roman" panose="02020603050405020304" pitchFamily="18" charset="0"/>
              </a:rPr>
              <a:t>建立符号表之间的联系，刻画出符号的嵌套作用域 </a:t>
            </a:r>
          </a:p>
        </p:txBody>
      </p:sp>
      <p:sp>
        <p:nvSpPr>
          <p:cNvPr id="49158" name="Rectangle 4">
            <a:extLst>
              <a:ext uri="{FF2B5EF4-FFF2-40B4-BE49-F238E27FC236}">
                <a16:creationId xmlns:a16="http://schemas.microsoft.com/office/drawing/2014/main" id="{D80E33ED-8AA7-4448-BE0E-C339E023D91F}"/>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9159" name="Rectangle 5">
            <a:extLst>
              <a:ext uri="{FF2B5EF4-FFF2-40B4-BE49-F238E27FC236}">
                <a16:creationId xmlns:a16="http://schemas.microsoft.com/office/drawing/2014/main" id="{32D45CFD-4093-4CF1-AE33-C743F0065924}"/>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9160" name="Rectangle 6">
            <a:extLst>
              <a:ext uri="{FF2B5EF4-FFF2-40B4-BE49-F238E27FC236}">
                <a16:creationId xmlns:a16="http://schemas.microsoft.com/office/drawing/2014/main" id="{6C8443CC-5C22-44ED-B871-BD99F621DFB5}"/>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9161" name="Rectangle 7">
            <a:extLst>
              <a:ext uri="{FF2B5EF4-FFF2-40B4-BE49-F238E27FC236}">
                <a16:creationId xmlns:a16="http://schemas.microsoft.com/office/drawing/2014/main" id="{D72CA2A8-CADE-40DD-86E2-32DA41D158C3}"/>
              </a:ext>
            </a:extLst>
          </p:cNvPr>
          <p:cNvSpPr>
            <a:spLocks noChangeArrowheads="1"/>
          </p:cNvSpPr>
          <p:nvPr/>
        </p:nvSpPr>
        <p:spPr bwMode="auto">
          <a:xfrm>
            <a:off x="0" y="204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9162" name="Object 8">
            <a:extLst>
              <a:ext uri="{FF2B5EF4-FFF2-40B4-BE49-F238E27FC236}">
                <a16:creationId xmlns:a16="http://schemas.microsoft.com/office/drawing/2014/main" id="{AF862024-D29D-4432-8144-012E72ADE140}"/>
              </a:ext>
            </a:extLst>
          </p:cNvPr>
          <p:cNvGraphicFramePr>
            <a:graphicFrameLocks noChangeAspect="1"/>
          </p:cNvGraphicFramePr>
          <p:nvPr/>
        </p:nvGraphicFramePr>
        <p:xfrm>
          <a:off x="2268538" y="2822575"/>
          <a:ext cx="5067300" cy="3702050"/>
        </p:xfrm>
        <a:graphic>
          <a:graphicData uri="http://schemas.openxmlformats.org/presentationml/2006/ole">
            <mc:AlternateContent xmlns:mc="http://schemas.openxmlformats.org/markup-compatibility/2006">
              <mc:Choice xmlns:v="urn:schemas-microsoft-com:vml" Requires="v">
                <p:oleObj spid="_x0000_s49165" name="Visio" r:id="rId4" imgW="3478591" imgH="2542872" progId="Visio.Drawing.11">
                  <p:embed/>
                </p:oleObj>
              </mc:Choice>
              <mc:Fallback>
                <p:oleObj name="Visio" r:id="rId4" imgW="3478591" imgH="2542872"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2822575"/>
                        <a:ext cx="50673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3" name="Rectangle 9">
            <a:extLst>
              <a:ext uri="{FF2B5EF4-FFF2-40B4-BE49-F238E27FC236}">
                <a16:creationId xmlns:a16="http://schemas.microsoft.com/office/drawing/2014/main" id="{F87F8664-9844-4539-84B7-EDDBA5F809DA}"/>
              </a:ext>
            </a:extLst>
          </p:cNvPr>
          <p:cNvSpPr>
            <a:spLocks noChangeArrowheads="1"/>
          </p:cNvSpPr>
          <p:nvPr/>
        </p:nvSpPr>
        <p:spPr bwMode="auto">
          <a:xfrm>
            <a:off x="2644775" y="6456363"/>
            <a:ext cx="4486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000">
                <a:latin typeface="Times New Roman" panose="02020603050405020304" pitchFamily="18" charset="0"/>
                <a:ea typeface="宋体" panose="02010600030101010101" pitchFamily="2" charset="-122"/>
              </a:rPr>
              <a:t>图</a:t>
            </a:r>
            <a:r>
              <a:rPr kumimoji="1" lang="en-US" altLang="zh-CN" sz="2000">
                <a:latin typeface="Times New Roman" panose="02020603050405020304" pitchFamily="18" charset="0"/>
                <a:ea typeface="宋体" panose="02010600030101010101" pitchFamily="2" charset="-122"/>
              </a:rPr>
              <a:t>8.11 </a:t>
            </a:r>
            <a:r>
              <a:rPr kumimoji="1" lang="zh-CN" altLang="en-US" sz="2000">
                <a:latin typeface="Times New Roman" panose="02020603050405020304" pitchFamily="18" charset="0"/>
                <a:ea typeface="宋体" panose="02010600030101010101" pitchFamily="2" charset="-122"/>
              </a:rPr>
              <a:t>图</a:t>
            </a:r>
            <a:r>
              <a:rPr kumimoji="1" lang="en-US" altLang="zh-CN" sz="2000">
                <a:latin typeface="Times New Roman" panose="02020603050405020304" pitchFamily="18" charset="0"/>
                <a:ea typeface="宋体" panose="02010600030101010101" pitchFamily="2" charset="-122"/>
              </a:rPr>
              <a:t>8.10</a:t>
            </a:r>
            <a:r>
              <a:rPr kumimoji="1" lang="zh-CN" altLang="en-US" sz="2000">
                <a:latin typeface="Times New Roman" panose="02020603050405020304" pitchFamily="18" charset="0"/>
                <a:ea typeface="宋体" panose="02010600030101010101" pitchFamily="2" charset="-122"/>
              </a:rPr>
              <a:t>中的程序所对应的符号表</a:t>
            </a:r>
          </a:p>
        </p:txBody>
      </p:sp>
      <p:sp>
        <p:nvSpPr>
          <p:cNvPr id="2" name="圆角矩形标注 1">
            <a:extLst>
              <a:ext uri="{FF2B5EF4-FFF2-40B4-BE49-F238E27FC236}">
                <a16:creationId xmlns:a16="http://schemas.microsoft.com/office/drawing/2014/main" id="{759C126F-82CF-4CFD-B5D2-1682EAB20EF2}"/>
              </a:ext>
            </a:extLst>
          </p:cNvPr>
          <p:cNvSpPr>
            <a:spLocks noChangeArrowheads="1"/>
          </p:cNvSpPr>
          <p:nvPr/>
        </p:nvSpPr>
        <p:spPr bwMode="auto">
          <a:xfrm>
            <a:off x="5580063" y="2925763"/>
            <a:ext cx="2808287" cy="1655762"/>
          </a:xfrm>
          <a:prstGeom prst="wedgeRoundRectCallout">
            <a:avLst>
              <a:gd name="adj1" fmla="val -58144"/>
              <a:gd name="adj2" fmla="val -46773"/>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实现的问题：有时需要维护的符号表数量太大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254DDF9E-23B9-4E06-A354-4F10EB638AB3}"/>
              </a:ext>
            </a:extLst>
          </p:cNvPr>
          <p:cNvSpPr>
            <a:spLocks noGrp="1"/>
          </p:cNvSpPr>
          <p:nvPr>
            <p:ph type="dt" sz="quarter" idx="10"/>
          </p:nvPr>
        </p:nvSpPr>
        <p:spPr>
          <a:xfrm>
            <a:off x="457200" y="6245225"/>
            <a:ext cx="2133600" cy="476250"/>
          </a:xfrm>
          <a:ln>
            <a:miter lim="800000"/>
            <a:headEnd/>
            <a:tailEnd/>
          </a:ln>
        </p:spPr>
        <p:txBody>
          <a:bodyPr anchor="t"/>
          <a:lstStyle/>
          <a:p>
            <a:pPr>
              <a:defRPr/>
            </a:pPr>
            <a:fld id="{10D0BAB9-7BFD-4D57-8F6A-1B96FBF501FC}" type="datetime1">
              <a:rPr lang="zh-CN" altLang="en-US">
                <a:latin typeface="+mn-lt"/>
              </a:rPr>
              <a:pPr>
                <a:defRPr/>
              </a:pPr>
              <a:t>2020/12/14</a:t>
            </a:fld>
            <a:endParaRPr lang="en-US" altLang="zh-CN">
              <a:latin typeface="+mn-lt"/>
            </a:endParaRPr>
          </a:p>
        </p:txBody>
      </p:sp>
      <p:sp>
        <p:nvSpPr>
          <p:cNvPr id="51203" name="灯片编号占位符 5">
            <a:extLst>
              <a:ext uri="{FF2B5EF4-FFF2-40B4-BE49-F238E27FC236}">
                <a16:creationId xmlns:a16="http://schemas.microsoft.com/office/drawing/2014/main" id="{F9AC4BA7-16C9-4D4B-B896-EE38E00E2D6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CC1A05B-12BF-4490-8616-0938AD9EBCF8}" type="slidenum">
              <a:rPr lang="en-US" altLang="zh-CN" sz="1400" b="0">
                <a:ea typeface="宋体" panose="02010600030101010101" pitchFamily="2" charset="-122"/>
              </a:rPr>
              <a:pPr>
                <a:spcBef>
                  <a:spcPct val="0"/>
                </a:spcBef>
                <a:buClrTx/>
                <a:buSzTx/>
                <a:buFontTx/>
                <a:buNone/>
              </a:pPr>
              <a:t>25</a:t>
            </a:fld>
            <a:endParaRPr lang="en-US" altLang="zh-CN" sz="1400" b="0">
              <a:ea typeface="宋体" panose="02010600030101010101" pitchFamily="2" charset="-122"/>
            </a:endParaRPr>
          </a:p>
        </p:txBody>
      </p:sp>
      <p:sp>
        <p:nvSpPr>
          <p:cNvPr id="51204" name="Rectangle 2">
            <a:extLst>
              <a:ext uri="{FF2B5EF4-FFF2-40B4-BE49-F238E27FC236}">
                <a16:creationId xmlns:a16="http://schemas.microsoft.com/office/drawing/2014/main" id="{5A00EEBE-8D60-4730-AB6C-BCF9E955184A}"/>
              </a:ext>
            </a:extLst>
          </p:cNvPr>
          <p:cNvSpPr>
            <a:spLocks noGrp="1" noChangeArrowheads="1"/>
          </p:cNvSpPr>
          <p:nvPr>
            <p:ph type="title" idx="4294967295"/>
          </p:nvPr>
        </p:nvSpPr>
        <p:spPr>
          <a:xfrm>
            <a:off x="896938" y="476250"/>
            <a:ext cx="7996237" cy="720725"/>
          </a:xfrm>
        </p:spPr>
        <p:txBody>
          <a:bodyPr anchor="ctr"/>
          <a:lstStyle/>
          <a:p>
            <a:pPr eaLnBrk="1" hangingPunct="1"/>
            <a:r>
              <a:rPr lang="en-US" altLang="zh-CN" sz="4000">
                <a:latin typeface="Times New Roman" panose="02020603050405020304" pitchFamily="18" charset="0"/>
              </a:rPr>
              <a:t>8.4.2 </a:t>
            </a:r>
            <a:r>
              <a:rPr lang="zh-CN" altLang="en-US" sz="4000">
                <a:latin typeface="Times New Roman" panose="02020603050405020304" pitchFamily="18" charset="0"/>
              </a:rPr>
              <a:t>程序块结构符号表的其他实现 </a:t>
            </a:r>
          </a:p>
        </p:txBody>
      </p:sp>
      <p:sp>
        <p:nvSpPr>
          <p:cNvPr id="51205" name="Rectangle 3">
            <a:extLst>
              <a:ext uri="{FF2B5EF4-FFF2-40B4-BE49-F238E27FC236}">
                <a16:creationId xmlns:a16="http://schemas.microsoft.com/office/drawing/2014/main" id="{4C4DB6AB-C358-4BCB-A310-09860742DCED}"/>
              </a:ext>
            </a:extLst>
          </p:cNvPr>
          <p:cNvSpPr>
            <a:spLocks noGrp="1" noChangeArrowheads="1"/>
          </p:cNvSpPr>
          <p:nvPr>
            <p:ph type="body" idx="4294967295"/>
          </p:nvPr>
        </p:nvSpPr>
        <p:spPr>
          <a:xfrm>
            <a:off x="301625" y="1341438"/>
            <a:ext cx="8591550" cy="4824412"/>
          </a:xfrm>
        </p:spPr>
        <p:txBody>
          <a:bodyPr/>
          <a:lstStyle/>
          <a:p>
            <a:pPr eaLnBrk="1" hangingPunct="1">
              <a:lnSpc>
                <a:spcPct val="120000"/>
              </a:lnSpc>
            </a:pPr>
            <a:r>
              <a:rPr lang="en-US" altLang="zh-CN" sz="2400">
                <a:solidFill>
                  <a:srgbClr val="FF0000"/>
                </a:solidFill>
                <a:latin typeface="黑体" panose="02010609060101010101" pitchFamily="49" charset="-122"/>
                <a:ea typeface="黑体" panose="02010609060101010101" pitchFamily="49" charset="-122"/>
              </a:rPr>
              <a:t>[1] </a:t>
            </a:r>
            <a:r>
              <a:rPr lang="zh-CN" altLang="en-US" sz="2800">
                <a:latin typeface="楷体_GB2312" pitchFamily="49" charset="-122"/>
              </a:rPr>
              <a:t>将所有块的符号表放在一个大数组中，然后引入一个</a:t>
            </a:r>
            <a:r>
              <a:rPr lang="zh-CN" altLang="en-US" sz="2800">
                <a:solidFill>
                  <a:srgbClr val="FF0000"/>
                </a:solidFill>
                <a:latin typeface="楷体_GB2312" pitchFamily="49" charset="-122"/>
              </a:rPr>
              <a:t>程序块表</a:t>
            </a:r>
            <a:r>
              <a:rPr lang="zh-CN" altLang="en-US" sz="2800">
                <a:latin typeface="楷体_GB2312" pitchFamily="49" charset="-122"/>
              </a:rPr>
              <a:t>来描述各程序块的符号表在大数组中的位置及其相互关系 </a:t>
            </a:r>
          </a:p>
        </p:txBody>
      </p:sp>
      <p:sp>
        <p:nvSpPr>
          <p:cNvPr id="51206" name="Rectangle 4">
            <a:extLst>
              <a:ext uri="{FF2B5EF4-FFF2-40B4-BE49-F238E27FC236}">
                <a16:creationId xmlns:a16="http://schemas.microsoft.com/office/drawing/2014/main" id="{8D697B33-C6CB-4102-8DB2-D86CE86F9F50}"/>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1207" name="Rectangle 5">
            <a:extLst>
              <a:ext uri="{FF2B5EF4-FFF2-40B4-BE49-F238E27FC236}">
                <a16:creationId xmlns:a16="http://schemas.microsoft.com/office/drawing/2014/main" id="{263B341C-5211-4A9A-82AA-E2389CFF5244}"/>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1208" name="Rectangle 6">
            <a:extLst>
              <a:ext uri="{FF2B5EF4-FFF2-40B4-BE49-F238E27FC236}">
                <a16:creationId xmlns:a16="http://schemas.microsoft.com/office/drawing/2014/main" id="{B3D21B37-6960-44E2-88A9-1E0A7E577FE0}"/>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1209" name="Rectangle 7">
            <a:extLst>
              <a:ext uri="{FF2B5EF4-FFF2-40B4-BE49-F238E27FC236}">
                <a16:creationId xmlns:a16="http://schemas.microsoft.com/office/drawing/2014/main" id="{DC7A48A0-8873-4F49-B30E-B787ADCA29C1}"/>
              </a:ext>
            </a:extLst>
          </p:cNvPr>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51210" name="Object 8">
            <a:extLst>
              <a:ext uri="{FF2B5EF4-FFF2-40B4-BE49-F238E27FC236}">
                <a16:creationId xmlns:a16="http://schemas.microsoft.com/office/drawing/2014/main" id="{B49184D1-0898-4780-B7C6-19D8A717F679}"/>
              </a:ext>
            </a:extLst>
          </p:cNvPr>
          <p:cNvGraphicFramePr>
            <a:graphicFrameLocks noChangeAspect="1"/>
          </p:cNvGraphicFramePr>
          <p:nvPr/>
        </p:nvGraphicFramePr>
        <p:xfrm>
          <a:off x="231775" y="2638425"/>
          <a:ext cx="8443913" cy="3527425"/>
        </p:xfrm>
        <a:graphic>
          <a:graphicData uri="http://schemas.openxmlformats.org/presentationml/2006/ole">
            <mc:AlternateContent xmlns:mc="http://schemas.openxmlformats.org/markup-compatibility/2006">
              <mc:Choice xmlns:v="urn:schemas-microsoft-com:vml" Requires="v">
                <p:oleObj spid="_x0000_s51212" name="Visio" r:id="rId4" imgW="4270745" imgH="1785415" progId="Visio.Drawing.11">
                  <p:embed/>
                </p:oleObj>
              </mc:Choice>
              <mc:Fallback>
                <p:oleObj name="Visio" r:id="rId4" imgW="4270745" imgH="1785415"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2638425"/>
                        <a:ext cx="8443913"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1" name="Rectangle 9">
            <a:extLst>
              <a:ext uri="{FF2B5EF4-FFF2-40B4-BE49-F238E27FC236}">
                <a16:creationId xmlns:a16="http://schemas.microsoft.com/office/drawing/2014/main" id="{04551B31-BAA1-4E7F-A6EB-DF3CE03CA8B5}"/>
              </a:ext>
            </a:extLst>
          </p:cNvPr>
          <p:cNvSpPr>
            <a:spLocks noChangeArrowheads="1"/>
          </p:cNvSpPr>
          <p:nvPr/>
        </p:nvSpPr>
        <p:spPr bwMode="auto">
          <a:xfrm>
            <a:off x="2179638" y="6021388"/>
            <a:ext cx="469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Times New Roman" panose="02020603050405020304" pitchFamily="18" charset="0"/>
                <a:ea typeface="宋体" panose="02010600030101010101" pitchFamily="2" charset="-122"/>
              </a:rPr>
              <a:t>图</a:t>
            </a:r>
            <a:r>
              <a:rPr kumimoji="1" lang="en-US" altLang="zh-CN" sz="2400">
                <a:latin typeface="Times New Roman" panose="02020603050405020304" pitchFamily="18" charset="0"/>
                <a:ea typeface="宋体" panose="02010600030101010101" pitchFamily="2" charset="-122"/>
              </a:rPr>
              <a:t>8.12 </a:t>
            </a:r>
            <a:r>
              <a:rPr kumimoji="1" lang="zh-CN" altLang="en-US" sz="2400">
                <a:latin typeface="Times New Roman" panose="02020603050405020304" pitchFamily="18" charset="0"/>
                <a:ea typeface="宋体" panose="02010600030101010101" pitchFamily="2" charset="-122"/>
              </a:rPr>
              <a:t>图</a:t>
            </a:r>
            <a:r>
              <a:rPr kumimoji="1" lang="en-US" altLang="zh-CN" sz="2400">
                <a:latin typeface="Times New Roman" panose="02020603050405020304" pitchFamily="18" charset="0"/>
                <a:ea typeface="宋体" panose="02010600030101010101" pitchFamily="2" charset="-122"/>
              </a:rPr>
              <a:t>8.10</a:t>
            </a:r>
            <a:r>
              <a:rPr kumimoji="1" lang="zh-CN" altLang="en-US" sz="2400">
                <a:latin typeface="Times New Roman" panose="02020603050405020304" pitchFamily="18" charset="0"/>
                <a:ea typeface="宋体" panose="02010600030101010101" pitchFamily="2" charset="-122"/>
              </a:rPr>
              <a:t>的另一种符号表结构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CD1E997F-238E-4289-8205-F2AFB692FD0C}"/>
              </a:ext>
            </a:extLst>
          </p:cNvPr>
          <p:cNvSpPr>
            <a:spLocks noGrp="1"/>
          </p:cNvSpPr>
          <p:nvPr>
            <p:ph type="dt" sz="quarter" idx="10"/>
          </p:nvPr>
        </p:nvSpPr>
        <p:spPr>
          <a:xfrm>
            <a:off x="457200" y="6245225"/>
            <a:ext cx="2133600" cy="476250"/>
          </a:xfrm>
          <a:ln>
            <a:miter lim="800000"/>
            <a:headEnd/>
            <a:tailEnd/>
          </a:ln>
        </p:spPr>
        <p:txBody>
          <a:bodyPr anchor="t"/>
          <a:lstStyle/>
          <a:p>
            <a:pPr>
              <a:defRPr/>
            </a:pPr>
            <a:fld id="{1B3E24BE-210A-45D1-B4F3-C382C50D562C}" type="datetime1">
              <a:rPr lang="zh-CN" altLang="en-US">
                <a:latin typeface="+mn-lt"/>
              </a:rPr>
              <a:pPr>
                <a:defRPr/>
              </a:pPr>
              <a:t>2020/12/14</a:t>
            </a:fld>
            <a:endParaRPr lang="en-US" altLang="zh-CN">
              <a:latin typeface="+mn-lt"/>
            </a:endParaRPr>
          </a:p>
        </p:txBody>
      </p:sp>
      <p:sp>
        <p:nvSpPr>
          <p:cNvPr id="53251" name="灯片编号占位符 5">
            <a:extLst>
              <a:ext uri="{FF2B5EF4-FFF2-40B4-BE49-F238E27FC236}">
                <a16:creationId xmlns:a16="http://schemas.microsoft.com/office/drawing/2014/main" id="{3DC44DE6-63CB-499F-9293-E775A032949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AB7D4A6-EE8E-4340-91D3-66DE208D3D7E}" type="slidenum">
              <a:rPr lang="en-US" altLang="zh-CN" sz="1400" b="0">
                <a:ea typeface="宋体" panose="02010600030101010101" pitchFamily="2" charset="-122"/>
              </a:rPr>
              <a:pPr>
                <a:spcBef>
                  <a:spcPct val="0"/>
                </a:spcBef>
                <a:buClrTx/>
                <a:buSzTx/>
                <a:buFontTx/>
                <a:buNone/>
              </a:pPr>
              <a:t>26</a:t>
            </a:fld>
            <a:endParaRPr lang="en-US" altLang="zh-CN" sz="1400" b="0">
              <a:ea typeface="宋体" panose="02010600030101010101" pitchFamily="2" charset="-122"/>
            </a:endParaRPr>
          </a:p>
        </p:txBody>
      </p:sp>
      <p:sp>
        <p:nvSpPr>
          <p:cNvPr id="53252" name="Rectangle 2">
            <a:extLst>
              <a:ext uri="{FF2B5EF4-FFF2-40B4-BE49-F238E27FC236}">
                <a16:creationId xmlns:a16="http://schemas.microsoft.com/office/drawing/2014/main" id="{AB4A0141-B1AB-4941-9B47-A60EF253D1DC}"/>
              </a:ext>
            </a:extLst>
          </p:cNvPr>
          <p:cNvSpPr>
            <a:spLocks noGrp="1" noChangeArrowheads="1"/>
          </p:cNvSpPr>
          <p:nvPr>
            <p:ph type="title" idx="4294967295"/>
          </p:nvPr>
        </p:nvSpPr>
        <p:spPr>
          <a:xfrm>
            <a:off x="823913" y="331788"/>
            <a:ext cx="7996237" cy="865187"/>
          </a:xfrm>
        </p:spPr>
        <p:txBody>
          <a:bodyPr anchor="ctr"/>
          <a:lstStyle/>
          <a:p>
            <a:pPr eaLnBrk="1" hangingPunct="1"/>
            <a:r>
              <a:rPr lang="en-US" altLang="zh-CN" sz="4000">
                <a:latin typeface="Times New Roman" panose="02020603050405020304" pitchFamily="18" charset="0"/>
              </a:rPr>
              <a:t>8.4.2 </a:t>
            </a:r>
            <a:r>
              <a:rPr lang="zh-CN" altLang="en-US" sz="4000">
                <a:latin typeface="Times New Roman" panose="02020603050405020304" pitchFamily="18" charset="0"/>
              </a:rPr>
              <a:t>程序块结构符号表的其他实现 </a:t>
            </a:r>
          </a:p>
        </p:txBody>
      </p:sp>
      <p:sp>
        <p:nvSpPr>
          <p:cNvPr id="24581" name="Rectangle 3">
            <a:extLst>
              <a:ext uri="{FF2B5EF4-FFF2-40B4-BE49-F238E27FC236}">
                <a16:creationId xmlns:a16="http://schemas.microsoft.com/office/drawing/2014/main" id="{EFF7E8B2-C388-49C5-9696-727A1D3AEA87}"/>
              </a:ext>
            </a:extLst>
          </p:cNvPr>
          <p:cNvSpPr>
            <a:spLocks noGrp="1" noChangeArrowheads="1"/>
          </p:cNvSpPr>
          <p:nvPr>
            <p:ph type="body" idx="4294967295"/>
          </p:nvPr>
        </p:nvSpPr>
        <p:spPr>
          <a:xfrm>
            <a:off x="301625" y="1412875"/>
            <a:ext cx="8591550" cy="4608513"/>
          </a:xfrm>
        </p:spPr>
        <p:txBody>
          <a:bodyPr/>
          <a:lstStyle/>
          <a:p>
            <a:pPr eaLnBrk="1" hangingPunct="1">
              <a:lnSpc>
                <a:spcPct val="120000"/>
              </a:lnSpc>
              <a:spcBef>
                <a:spcPct val="0"/>
              </a:spcBef>
            </a:pPr>
            <a:r>
              <a:rPr lang="en-US" altLang="zh-CN">
                <a:solidFill>
                  <a:srgbClr val="FF0000"/>
                </a:solidFill>
                <a:latin typeface="Times New Roman" panose="02020603050405020304" pitchFamily="18" charset="0"/>
              </a:rPr>
              <a:t>[2]</a:t>
            </a:r>
            <a:r>
              <a:rPr lang="en-US" altLang="zh-CN">
                <a:latin typeface="Times New Roman" panose="02020603050405020304" pitchFamily="18" charset="0"/>
              </a:rPr>
              <a:t> </a:t>
            </a:r>
            <a:r>
              <a:rPr lang="zh-CN" altLang="en-US">
                <a:latin typeface="Times New Roman" panose="02020603050405020304" pitchFamily="18" charset="0"/>
              </a:rPr>
              <a:t>将符号所属</a:t>
            </a:r>
            <a:r>
              <a:rPr lang="zh-CN" altLang="en-US">
                <a:solidFill>
                  <a:srgbClr val="FF0000"/>
                </a:solidFill>
                <a:latin typeface="Times New Roman" panose="02020603050405020304" pitchFamily="18" charset="0"/>
              </a:rPr>
              <a:t>程序块编号</a:t>
            </a:r>
            <a:r>
              <a:rPr lang="zh-CN" altLang="en-US">
                <a:latin typeface="Times New Roman" panose="02020603050405020304" pitchFamily="18" charset="0"/>
              </a:rPr>
              <a:t>放在符号表表项中。</a:t>
            </a:r>
            <a:endParaRPr lang="en-US" altLang="zh-CN">
              <a:latin typeface="Times New Roman" panose="02020603050405020304" pitchFamily="18" charset="0"/>
            </a:endParaRPr>
          </a:p>
          <a:p>
            <a:pPr lvl="1" eaLnBrk="1" hangingPunct="1">
              <a:lnSpc>
                <a:spcPct val="120000"/>
              </a:lnSpc>
              <a:spcBef>
                <a:spcPct val="0"/>
              </a:spcBef>
            </a:pPr>
            <a:r>
              <a:rPr lang="zh-CN" altLang="en-US" sz="3200">
                <a:latin typeface="Times New Roman" panose="02020603050405020304" pitchFamily="18" charset="0"/>
              </a:rPr>
              <a:t>查找某个符号的名字</a:t>
            </a:r>
            <a:r>
              <a:rPr lang="en-US" altLang="zh-CN" sz="3200" i="1">
                <a:latin typeface="Times New Roman" panose="02020603050405020304" pitchFamily="18" charset="0"/>
              </a:rPr>
              <a:t>name</a:t>
            </a:r>
            <a:r>
              <a:rPr lang="zh-CN" altLang="en-US" sz="3200">
                <a:latin typeface="Times New Roman" panose="02020603050405020304" pitchFamily="18" charset="0"/>
              </a:rPr>
              <a:t>时，只有当</a:t>
            </a:r>
            <a:r>
              <a:rPr lang="en-US" altLang="zh-CN" sz="3200" i="1">
                <a:latin typeface="Times New Roman" panose="02020603050405020304" pitchFamily="18" charset="0"/>
              </a:rPr>
              <a:t>name</a:t>
            </a:r>
            <a:r>
              <a:rPr lang="zh-CN" altLang="en-US" sz="3200">
                <a:latin typeface="Times New Roman" panose="02020603050405020304" pitchFamily="18" charset="0"/>
              </a:rPr>
              <a:t>和符号表中的名字字符串完全匹配，且符号表表项中的块编号和当前处理的块编号完全相同时才算查找成功</a:t>
            </a:r>
          </a:p>
          <a:p>
            <a:pPr lvl="1" eaLnBrk="1" hangingPunct="1">
              <a:lnSpc>
                <a:spcPct val="120000"/>
              </a:lnSpc>
              <a:spcBef>
                <a:spcPct val="0"/>
              </a:spcBef>
            </a:pPr>
            <a:r>
              <a:rPr lang="zh-CN" altLang="en-US" sz="3200">
                <a:latin typeface="Times New Roman" panose="02020603050405020304" pitchFamily="18" charset="0"/>
              </a:rPr>
              <a:t>程序块编号可以通过在语法制导定义中的块开始处和块结束处添加适当的语义规则计算得出。 </a:t>
            </a:r>
          </a:p>
        </p:txBody>
      </p:sp>
      <p:sp>
        <p:nvSpPr>
          <p:cNvPr id="53254" name="Rectangle 4">
            <a:extLst>
              <a:ext uri="{FF2B5EF4-FFF2-40B4-BE49-F238E27FC236}">
                <a16:creationId xmlns:a16="http://schemas.microsoft.com/office/drawing/2014/main" id="{3D16CF2E-0A22-4EEC-AAC5-5B1D69BB2098}"/>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3255" name="Rectangle 5">
            <a:extLst>
              <a:ext uri="{FF2B5EF4-FFF2-40B4-BE49-F238E27FC236}">
                <a16:creationId xmlns:a16="http://schemas.microsoft.com/office/drawing/2014/main" id="{55EDF2B2-610D-42A0-9887-3665E8D89D24}"/>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3256" name="Rectangle 6">
            <a:extLst>
              <a:ext uri="{FF2B5EF4-FFF2-40B4-BE49-F238E27FC236}">
                <a16:creationId xmlns:a16="http://schemas.microsoft.com/office/drawing/2014/main" id="{455E355E-5E34-4065-8274-8DC6B924E81A}"/>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animEffect transition="in" filter="barn(inVertical)">
                                      <p:cBhvr>
                                        <p:cTn id="7" dur="500"/>
                                        <p:tgtEl>
                                          <p:spTgt spid="245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4581">
                                            <p:txEl>
                                              <p:pRg st="2" end="2"/>
                                            </p:txEl>
                                          </p:spTgt>
                                        </p:tgtEl>
                                        <p:attrNameLst>
                                          <p:attrName>style.visibility</p:attrName>
                                        </p:attrNameLst>
                                      </p:cBhvr>
                                      <p:to>
                                        <p:strVal val="visible"/>
                                      </p:to>
                                    </p:set>
                                    <p:animEffect transition="in" filter="barn(inVertical)">
                                      <p:cBhvr>
                                        <p:cTn id="12" dur="500"/>
                                        <p:tgtEl>
                                          <p:spTgt spid="245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4AE0A504-51F1-4B79-9449-A585CCB9518F}"/>
              </a:ext>
            </a:extLst>
          </p:cNvPr>
          <p:cNvSpPr>
            <a:spLocks noGrp="1"/>
          </p:cNvSpPr>
          <p:nvPr>
            <p:ph type="dt" sz="quarter" idx="10"/>
          </p:nvPr>
        </p:nvSpPr>
        <p:spPr>
          <a:xfrm>
            <a:off x="457200" y="6245225"/>
            <a:ext cx="2133600" cy="476250"/>
          </a:xfrm>
          <a:ln>
            <a:miter lim="800000"/>
            <a:headEnd/>
            <a:tailEnd/>
          </a:ln>
        </p:spPr>
        <p:txBody>
          <a:bodyPr anchor="t"/>
          <a:lstStyle/>
          <a:p>
            <a:pPr>
              <a:defRPr/>
            </a:pPr>
            <a:fld id="{AC9B453D-6584-49F9-A608-1D7466FFBBA8}" type="datetime1">
              <a:rPr lang="zh-CN" altLang="en-US">
                <a:latin typeface="+mn-lt"/>
              </a:rPr>
              <a:pPr>
                <a:defRPr/>
              </a:pPr>
              <a:t>2020/12/14</a:t>
            </a:fld>
            <a:endParaRPr lang="en-US" altLang="zh-CN">
              <a:latin typeface="+mn-lt"/>
            </a:endParaRPr>
          </a:p>
        </p:txBody>
      </p:sp>
      <p:sp>
        <p:nvSpPr>
          <p:cNvPr id="55299" name="灯片编号占位符 5">
            <a:extLst>
              <a:ext uri="{FF2B5EF4-FFF2-40B4-BE49-F238E27FC236}">
                <a16:creationId xmlns:a16="http://schemas.microsoft.com/office/drawing/2014/main" id="{09BE3AE2-EBD2-43C0-A45C-62D9C72D53D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067EC8E-561A-401E-96EF-27E96A3CE61D}" type="slidenum">
              <a:rPr lang="en-US" altLang="zh-CN" sz="1400" b="0">
                <a:ea typeface="宋体" panose="02010600030101010101" pitchFamily="2" charset="-122"/>
              </a:rPr>
              <a:pPr>
                <a:spcBef>
                  <a:spcPct val="0"/>
                </a:spcBef>
                <a:buClrTx/>
                <a:buSzTx/>
                <a:buFontTx/>
                <a:buNone/>
              </a:pPr>
              <a:t>27</a:t>
            </a:fld>
            <a:endParaRPr lang="en-US" altLang="zh-CN" sz="1400" b="0">
              <a:ea typeface="宋体" panose="02010600030101010101" pitchFamily="2" charset="-122"/>
            </a:endParaRPr>
          </a:p>
        </p:txBody>
      </p:sp>
      <p:sp>
        <p:nvSpPr>
          <p:cNvPr id="55300" name="Rectangle 2">
            <a:extLst>
              <a:ext uri="{FF2B5EF4-FFF2-40B4-BE49-F238E27FC236}">
                <a16:creationId xmlns:a16="http://schemas.microsoft.com/office/drawing/2014/main" id="{9A4BFD4C-C8AC-4C79-B046-032116F7B2AB}"/>
              </a:ext>
            </a:extLst>
          </p:cNvPr>
          <p:cNvSpPr>
            <a:spLocks noGrp="1" noChangeArrowheads="1"/>
          </p:cNvSpPr>
          <p:nvPr>
            <p:ph type="title" idx="4294967295"/>
          </p:nvPr>
        </p:nvSpPr>
        <p:spPr>
          <a:xfrm>
            <a:off x="827088" y="331788"/>
            <a:ext cx="8064500" cy="865187"/>
          </a:xfrm>
        </p:spPr>
        <p:txBody>
          <a:bodyPr anchor="ctr"/>
          <a:lstStyle/>
          <a:p>
            <a:pPr eaLnBrk="1" hangingPunct="1"/>
            <a:r>
              <a:rPr lang="en-US" altLang="zh-CN" sz="4000">
                <a:latin typeface="Times New Roman" panose="02020603050405020304" pitchFamily="18" charset="0"/>
              </a:rPr>
              <a:t>8.4.2 </a:t>
            </a:r>
            <a:r>
              <a:rPr lang="zh-CN" altLang="en-US" sz="4000">
                <a:latin typeface="Times New Roman" panose="02020603050405020304" pitchFamily="18" charset="0"/>
              </a:rPr>
              <a:t>程序块结构符号表的其他实现 </a:t>
            </a:r>
          </a:p>
        </p:txBody>
      </p:sp>
      <p:sp>
        <p:nvSpPr>
          <p:cNvPr id="25605" name="Rectangle 3">
            <a:extLst>
              <a:ext uri="{FF2B5EF4-FFF2-40B4-BE49-F238E27FC236}">
                <a16:creationId xmlns:a16="http://schemas.microsoft.com/office/drawing/2014/main" id="{6848C438-8682-43D2-AB5A-B19D53A51C7E}"/>
              </a:ext>
            </a:extLst>
          </p:cNvPr>
          <p:cNvSpPr>
            <a:spLocks noGrp="1" noChangeArrowheads="1"/>
          </p:cNvSpPr>
          <p:nvPr>
            <p:ph type="body" idx="4294967295"/>
          </p:nvPr>
        </p:nvSpPr>
        <p:spPr>
          <a:xfrm>
            <a:off x="301625" y="1341438"/>
            <a:ext cx="8591550" cy="4535487"/>
          </a:xfrm>
        </p:spPr>
        <p:txBody>
          <a:bodyPr/>
          <a:lstStyle/>
          <a:p>
            <a:pPr eaLnBrk="1" hangingPunct="1">
              <a:lnSpc>
                <a:spcPct val="120000"/>
              </a:lnSpc>
              <a:spcBef>
                <a:spcPct val="0"/>
              </a:spcBef>
            </a:pPr>
            <a:r>
              <a:rPr lang="zh-CN" altLang="en-US" sz="3000">
                <a:latin typeface="Times New Roman" panose="02020603050405020304" pitchFamily="18" charset="0"/>
              </a:rPr>
              <a:t>程序块满足最近嵌套原则</a:t>
            </a:r>
          </a:p>
          <a:p>
            <a:pPr lvl="1" eaLnBrk="1" hangingPunct="1">
              <a:lnSpc>
                <a:spcPct val="120000"/>
              </a:lnSpc>
              <a:spcBef>
                <a:spcPct val="0"/>
              </a:spcBef>
            </a:pPr>
            <a:r>
              <a:rPr lang="zh-CN" altLang="en-US" sz="3000">
                <a:latin typeface="Times New Roman" panose="02020603050405020304" pitchFamily="18" charset="0"/>
              </a:rPr>
              <a:t>内层程序块中的局部变量只有全部处理完成之后才进入外层块</a:t>
            </a:r>
          </a:p>
          <a:p>
            <a:pPr lvl="1" eaLnBrk="1" hangingPunct="1">
              <a:lnSpc>
                <a:spcPct val="120000"/>
              </a:lnSpc>
              <a:spcBef>
                <a:spcPct val="0"/>
              </a:spcBef>
            </a:pPr>
            <a:r>
              <a:rPr lang="zh-CN" altLang="en-US" sz="3000">
                <a:latin typeface="Times New Roman" panose="02020603050405020304" pitchFamily="18" charset="0"/>
              </a:rPr>
              <a:t>一旦进入外层程序块，内层块的局部变量就不会再使用了，可以从符号表中将这些符号删除</a:t>
            </a:r>
          </a:p>
          <a:p>
            <a:pPr lvl="1" eaLnBrk="1" hangingPunct="1">
              <a:lnSpc>
                <a:spcPct val="120000"/>
              </a:lnSpc>
              <a:spcBef>
                <a:spcPct val="0"/>
              </a:spcBef>
            </a:pPr>
            <a:r>
              <a:rPr lang="zh-CN" altLang="en-US" sz="3000">
                <a:latin typeface="Times New Roman" panose="02020603050405020304" pitchFamily="18" charset="0"/>
              </a:rPr>
              <a:t>若用队列实现，符号表中最前面的符号一定是当前正在处理的块中的局部变量</a:t>
            </a:r>
          </a:p>
          <a:p>
            <a:pPr lvl="1" eaLnBrk="1" hangingPunct="1">
              <a:lnSpc>
                <a:spcPct val="120000"/>
              </a:lnSpc>
              <a:spcBef>
                <a:spcPct val="0"/>
              </a:spcBef>
            </a:pPr>
            <a:r>
              <a:rPr lang="zh-CN" altLang="en-US" sz="3000">
                <a:latin typeface="Times New Roman" panose="02020603050405020304" pitchFamily="18" charset="0"/>
              </a:rPr>
              <a:t>符号表表项中可以不用存放块编号，而是根据符号表表项在符号表中的位置来判断。 </a:t>
            </a:r>
          </a:p>
        </p:txBody>
      </p:sp>
      <p:sp>
        <p:nvSpPr>
          <p:cNvPr id="55302" name="Rectangle 4">
            <a:extLst>
              <a:ext uri="{FF2B5EF4-FFF2-40B4-BE49-F238E27FC236}">
                <a16:creationId xmlns:a16="http://schemas.microsoft.com/office/drawing/2014/main" id="{2CC07655-3AEB-4932-BD2F-F0DE5094BE7D}"/>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5303" name="Rectangle 5">
            <a:extLst>
              <a:ext uri="{FF2B5EF4-FFF2-40B4-BE49-F238E27FC236}">
                <a16:creationId xmlns:a16="http://schemas.microsoft.com/office/drawing/2014/main" id="{8DFAD816-609A-4F0B-964D-4FA935F4478E}"/>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5304" name="Rectangle 6">
            <a:extLst>
              <a:ext uri="{FF2B5EF4-FFF2-40B4-BE49-F238E27FC236}">
                <a16:creationId xmlns:a16="http://schemas.microsoft.com/office/drawing/2014/main" id="{BE925220-1AFB-4E47-A8F4-E690E98580EA}"/>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5605">
                                            <p:txEl>
                                              <p:pRg st="1" end="1"/>
                                            </p:txEl>
                                          </p:spTgt>
                                        </p:tgtEl>
                                        <p:attrNameLst>
                                          <p:attrName>style.visibility</p:attrName>
                                        </p:attrNameLst>
                                      </p:cBhvr>
                                      <p:to>
                                        <p:strVal val="visible"/>
                                      </p:to>
                                    </p:set>
                                    <p:animEffect transition="in" filter="barn(inVertical)">
                                      <p:cBhvr>
                                        <p:cTn id="7" dur="500"/>
                                        <p:tgtEl>
                                          <p:spTgt spid="2560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5605">
                                            <p:txEl>
                                              <p:pRg st="2" end="2"/>
                                            </p:txEl>
                                          </p:spTgt>
                                        </p:tgtEl>
                                        <p:attrNameLst>
                                          <p:attrName>style.visibility</p:attrName>
                                        </p:attrNameLst>
                                      </p:cBhvr>
                                      <p:to>
                                        <p:strVal val="visible"/>
                                      </p:to>
                                    </p:set>
                                    <p:animEffect transition="in" filter="barn(inVertical)">
                                      <p:cBhvr>
                                        <p:cTn id="12" dur="500"/>
                                        <p:tgtEl>
                                          <p:spTgt spid="2560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5605">
                                            <p:txEl>
                                              <p:pRg st="3" end="3"/>
                                            </p:txEl>
                                          </p:spTgt>
                                        </p:tgtEl>
                                        <p:attrNameLst>
                                          <p:attrName>style.visibility</p:attrName>
                                        </p:attrNameLst>
                                      </p:cBhvr>
                                      <p:to>
                                        <p:strVal val="visible"/>
                                      </p:to>
                                    </p:set>
                                    <p:animEffect transition="in" filter="barn(inVertical)">
                                      <p:cBhvr>
                                        <p:cTn id="17" dur="500"/>
                                        <p:tgtEl>
                                          <p:spTgt spid="2560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5605">
                                            <p:txEl>
                                              <p:pRg st="4" end="4"/>
                                            </p:txEl>
                                          </p:spTgt>
                                        </p:tgtEl>
                                        <p:attrNameLst>
                                          <p:attrName>style.visibility</p:attrName>
                                        </p:attrNameLst>
                                      </p:cBhvr>
                                      <p:to>
                                        <p:strVal val="visible"/>
                                      </p:to>
                                    </p:set>
                                    <p:animEffect transition="in" filter="barn(inVertical)">
                                      <p:cBhvr>
                                        <p:cTn id="22" dur="500"/>
                                        <p:tgtEl>
                                          <p:spTgt spid="256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E4674E2C-AF95-4169-B6C4-4EABAA1FB9F1}"/>
              </a:ext>
            </a:extLst>
          </p:cNvPr>
          <p:cNvSpPr>
            <a:spLocks noGrp="1"/>
          </p:cNvSpPr>
          <p:nvPr>
            <p:ph type="dt" sz="quarter" idx="10"/>
          </p:nvPr>
        </p:nvSpPr>
        <p:spPr>
          <a:xfrm>
            <a:off x="457200" y="6245225"/>
            <a:ext cx="2133600" cy="476250"/>
          </a:xfrm>
          <a:ln>
            <a:miter lim="800000"/>
            <a:headEnd/>
            <a:tailEnd/>
          </a:ln>
        </p:spPr>
        <p:txBody>
          <a:bodyPr anchor="t"/>
          <a:lstStyle/>
          <a:p>
            <a:pPr>
              <a:defRPr/>
            </a:pPr>
            <a:fld id="{DE0AA2D8-3617-49EF-9560-59A1C9922063}" type="datetime1">
              <a:rPr lang="zh-CN" altLang="en-US">
                <a:latin typeface="+mn-lt"/>
              </a:rPr>
              <a:pPr>
                <a:defRPr/>
              </a:pPr>
              <a:t>2020/12/14</a:t>
            </a:fld>
            <a:endParaRPr lang="en-US" altLang="zh-CN">
              <a:latin typeface="+mn-lt"/>
            </a:endParaRPr>
          </a:p>
        </p:txBody>
      </p:sp>
      <p:sp>
        <p:nvSpPr>
          <p:cNvPr id="57347" name="灯片编号占位符 5">
            <a:extLst>
              <a:ext uri="{FF2B5EF4-FFF2-40B4-BE49-F238E27FC236}">
                <a16:creationId xmlns:a16="http://schemas.microsoft.com/office/drawing/2014/main" id="{7EF0AC7B-9C41-4349-987D-5945C9DB4FF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8378D35-8D46-460F-AB55-0F07DA9A0749}" type="slidenum">
              <a:rPr lang="en-US" altLang="zh-CN" sz="1400" b="0">
                <a:ea typeface="宋体" panose="02010600030101010101" pitchFamily="2" charset="-122"/>
              </a:rPr>
              <a:pPr>
                <a:spcBef>
                  <a:spcPct val="0"/>
                </a:spcBef>
                <a:buClrTx/>
                <a:buSzTx/>
                <a:buFontTx/>
                <a:buNone/>
              </a:pPr>
              <a:t>28</a:t>
            </a:fld>
            <a:endParaRPr lang="en-US" altLang="zh-CN" sz="1400" b="0">
              <a:ea typeface="宋体" panose="02010600030101010101" pitchFamily="2" charset="-122"/>
            </a:endParaRPr>
          </a:p>
        </p:txBody>
      </p:sp>
      <p:sp>
        <p:nvSpPr>
          <p:cNvPr id="57348" name="Rectangle 2">
            <a:extLst>
              <a:ext uri="{FF2B5EF4-FFF2-40B4-BE49-F238E27FC236}">
                <a16:creationId xmlns:a16="http://schemas.microsoft.com/office/drawing/2014/main" id="{B7716969-6E0E-41E5-8ECC-B94E3DFF6F98}"/>
              </a:ext>
            </a:extLst>
          </p:cNvPr>
          <p:cNvSpPr>
            <a:spLocks noGrp="1" noChangeArrowheads="1"/>
          </p:cNvSpPr>
          <p:nvPr>
            <p:ph type="title" idx="4294967295"/>
          </p:nvPr>
        </p:nvSpPr>
        <p:spPr>
          <a:xfrm>
            <a:off x="608013" y="115888"/>
            <a:ext cx="8212137" cy="720725"/>
          </a:xfrm>
        </p:spPr>
        <p:txBody>
          <a:bodyPr anchor="ctr"/>
          <a:lstStyle/>
          <a:p>
            <a:pPr eaLnBrk="1" hangingPunct="1"/>
            <a:r>
              <a:rPr lang="en-US" altLang="zh-CN" sz="4000">
                <a:latin typeface="Times New Roman" panose="02020603050405020304" pitchFamily="18" charset="0"/>
              </a:rPr>
              <a:t>8.4.2 </a:t>
            </a:r>
            <a:r>
              <a:rPr lang="zh-CN" altLang="en-US" sz="4000">
                <a:latin typeface="Times New Roman" panose="02020603050405020304" pitchFamily="18" charset="0"/>
              </a:rPr>
              <a:t>程序块结构符号表的其他实现 </a:t>
            </a:r>
          </a:p>
        </p:txBody>
      </p:sp>
      <p:sp>
        <p:nvSpPr>
          <p:cNvPr id="57349" name="Rectangle 3">
            <a:extLst>
              <a:ext uri="{FF2B5EF4-FFF2-40B4-BE49-F238E27FC236}">
                <a16:creationId xmlns:a16="http://schemas.microsoft.com/office/drawing/2014/main" id="{9B2A9A2F-182D-4080-83E5-B5DB71319AAD}"/>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7350" name="Rectangle 4">
            <a:extLst>
              <a:ext uri="{FF2B5EF4-FFF2-40B4-BE49-F238E27FC236}">
                <a16:creationId xmlns:a16="http://schemas.microsoft.com/office/drawing/2014/main" id="{0BE960D1-BA9D-40DE-9754-53E5356B2490}"/>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7351" name="Rectangle 5">
            <a:extLst>
              <a:ext uri="{FF2B5EF4-FFF2-40B4-BE49-F238E27FC236}">
                <a16:creationId xmlns:a16="http://schemas.microsoft.com/office/drawing/2014/main" id="{573EEDC0-F99B-4D2A-8CEA-9772A9989783}"/>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57352" name="Object 6">
            <a:extLst>
              <a:ext uri="{FF2B5EF4-FFF2-40B4-BE49-F238E27FC236}">
                <a16:creationId xmlns:a16="http://schemas.microsoft.com/office/drawing/2014/main" id="{3D1909B6-DAEF-4ADC-856F-D6FE38E07BDE}"/>
              </a:ext>
            </a:extLst>
          </p:cNvPr>
          <p:cNvGraphicFramePr>
            <a:graphicFrameLocks noChangeAspect="1"/>
          </p:cNvGraphicFramePr>
          <p:nvPr/>
        </p:nvGraphicFramePr>
        <p:xfrm>
          <a:off x="1943100" y="865188"/>
          <a:ext cx="4716463" cy="2189162"/>
        </p:xfrm>
        <a:graphic>
          <a:graphicData uri="http://schemas.openxmlformats.org/presentationml/2006/ole">
            <mc:AlternateContent xmlns:mc="http://schemas.openxmlformats.org/markup-compatibility/2006">
              <mc:Choice xmlns:v="urn:schemas-microsoft-com:vml" Requires="v">
                <p:oleObj spid="_x0000_s57358" name="Visio" r:id="rId4" imgW="1903781" imgH="883633" progId="Visio.Drawing.11">
                  <p:embed/>
                </p:oleObj>
              </mc:Choice>
              <mc:Fallback>
                <p:oleObj name="Visio" r:id="rId4" imgW="1903781" imgH="883633"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865188"/>
                        <a:ext cx="47164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3" name="Object 7">
            <a:extLst>
              <a:ext uri="{FF2B5EF4-FFF2-40B4-BE49-F238E27FC236}">
                <a16:creationId xmlns:a16="http://schemas.microsoft.com/office/drawing/2014/main" id="{C8379EC0-DC11-4740-B1CB-A5C18BBDF5F1}"/>
              </a:ext>
            </a:extLst>
          </p:cNvPr>
          <p:cNvGraphicFramePr>
            <a:graphicFrameLocks noChangeAspect="1"/>
          </p:cNvGraphicFramePr>
          <p:nvPr/>
        </p:nvGraphicFramePr>
        <p:xfrm>
          <a:off x="755650" y="3786188"/>
          <a:ext cx="7777163" cy="2019300"/>
        </p:xfrm>
        <a:graphic>
          <a:graphicData uri="http://schemas.openxmlformats.org/presentationml/2006/ole">
            <mc:AlternateContent xmlns:mc="http://schemas.openxmlformats.org/markup-compatibility/2006">
              <mc:Choice xmlns:v="urn:schemas-microsoft-com:vml" Requires="v">
                <p:oleObj spid="_x0000_s57359" name="Visio" r:id="rId6" imgW="3343477" imgH="868788" progId="Visio.Drawing.11">
                  <p:embed/>
                </p:oleObj>
              </mc:Choice>
              <mc:Fallback>
                <p:oleObj name="Visio" r:id="rId6" imgW="3343477" imgH="868788"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3786188"/>
                        <a:ext cx="777716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4" name="Rectangle 8">
            <a:extLst>
              <a:ext uri="{FF2B5EF4-FFF2-40B4-BE49-F238E27FC236}">
                <a16:creationId xmlns:a16="http://schemas.microsoft.com/office/drawing/2014/main" id="{575E7C10-F286-4F14-A9D4-44613C2E7F08}"/>
              </a:ext>
            </a:extLst>
          </p:cNvPr>
          <p:cNvSpPr>
            <a:spLocks noChangeArrowheads="1"/>
          </p:cNvSpPr>
          <p:nvPr/>
        </p:nvSpPr>
        <p:spPr bwMode="auto">
          <a:xfrm>
            <a:off x="0" y="2141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7355" name="Rectangle 9">
            <a:extLst>
              <a:ext uri="{FF2B5EF4-FFF2-40B4-BE49-F238E27FC236}">
                <a16:creationId xmlns:a16="http://schemas.microsoft.com/office/drawing/2014/main" id="{7EF74B1C-886B-4935-AC24-634E0B373FA1}"/>
              </a:ext>
            </a:extLst>
          </p:cNvPr>
          <p:cNvSpPr>
            <a:spLocks noChangeArrowheads="1"/>
          </p:cNvSpPr>
          <p:nvPr/>
        </p:nvSpPr>
        <p:spPr bwMode="auto">
          <a:xfrm>
            <a:off x="2606675" y="3094038"/>
            <a:ext cx="403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a</a:t>
            </a:r>
            <a:r>
              <a:rPr kumimoji="1" lang="en-US" altLang="zh-CN" sz="2400">
                <a:latin typeface="Times New Roman" panose="02020603050405020304" pitchFamily="18" charset="0"/>
                <a:ea typeface="宋体" panose="02010600030101010101" pitchFamily="2" charset="-122"/>
              </a:rPr>
              <a:t>) </a:t>
            </a:r>
            <a:r>
              <a:rPr kumimoji="1" lang="zh-CN" altLang="en-US" sz="2400">
                <a:latin typeface="Times New Roman" panose="02020603050405020304" pitchFamily="18" charset="0"/>
                <a:ea typeface="宋体" panose="02010600030101010101" pitchFamily="2" charset="-122"/>
              </a:rPr>
              <a:t>处理到语句</a:t>
            </a:r>
            <a:r>
              <a:rPr kumimoji="1" lang="en-US" altLang="zh-CN" sz="2400">
                <a:latin typeface="Times New Roman" panose="02020603050405020304" pitchFamily="18" charset="0"/>
                <a:ea typeface="宋体" panose="02010600030101010101" pitchFamily="2" charset="-122"/>
              </a:rPr>
              <a:t>(5)</a:t>
            </a:r>
            <a:r>
              <a:rPr kumimoji="1" lang="zh-CN" altLang="en-US" sz="2400">
                <a:latin typeface="Times New Roman" panose="02020603050405020304" pitchFamily="18" charset="0"/>
                <a:ea typeface="宋体" panose="02010600030101010101" pitchFamily="2" charset="-122"/>
              </a:rPr>
              <a:t>时的符号表</a:t>
            </a:r>
          </a:p>
        </p:txBody>
      </p:sp>
      <p:sp>
        <p:nvSpPr>
          <p:cNvPr id="57356" name="Rectangle 10">
            <a:extLst>
              <a:ext uri="{FF2B5EF4-FFF2-40B4-BE49-F238E27FC236}">
                <a16:creationId xmlns:a16="http://schemas.microsoft.com/office/drawing/2014/main" id="{F9CA03AF-2E0A-442E-9321-1A4DA4F121EB}"/>
              </a:ext>
            </a:extLst>
          </p:cNvPr>
          <p:cNvSpPr>
            <a:spLocks noChangeArrowheads="1"/>
          </p:cNvSpPr>
          <p:nvPr/>
        </p:nvSpPr>
        <p:spPr bwMode="auto">
          <a:xfrm>
            <a:off x="2554288" y="5949950"/>
            <a:ext cx="403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b</a:t>
            </a:r>
            <a:r>
              <a:rPr kumimoji="1" lang="en-US" altLang="zh-CN" sz="2400">
                <a:latin typeface="Times New Roman" panose="02020603050405020304" pitchFamily="18" charset="0"/>
                <a:ea typeface="宋体" panose="02010600030101010101" pitchFamily="2" charset="-122"/>
              </a:rPr>
              <a:t>) </a:t>
            </a:r>
            <a:r>
              <a:rPr kumimoji="1" lang="zh-CN" altLang="en-US" sz="2400">
                <a:latin typeface="Times New Roman" panose="02020603050405020304" pitchFamily="18" charset="0"/>
                <a:ea typeface="宋体" panose="02010600030101010101" pitchFamily="2" charset="-122"/>
              </a:rPr>
              <a:t>处理到语句</a:t>
            </a:r>
            <a:r>
              <a:rPr kumimoji="1" lang="en-US" altLang="zh-CN" sz="2400">
                <a:latin typeface="Times New Roman" panose="02020603050405020304" pitchFamily="18" charset="0"/>
                <a:ea typeface="宋体" panose="02010600030101010101" pitchFamily="2" charset="-122"/>
              </a:rPr>
              <a:t>(7)</a:t>
            </a:r>
            <a:r>
              <a:rPr kumimoji="1" lang="zh-CN" altLang="en-US" sz="2400">
                <a:latin typeface="Times New Roman" panose="02020603050405020304" pitchFamily="18" charset="0"/>
                <a:ea typeface="宋体" panose="02010600030101010101" pitchFamily="2" charset="-122"/>
              </a:rPr>
              <a:t>时的符号表</a:t>
            </a:r>
          </a:p>
        </p:txBody>
      </p:sp>
      <p:sp>
        <p:nvSpPr>
          <p:cNvPr id="57357" name="Rectangle 11">
            <a:extLst>
              <a:ext uri="{FF2B5EF4-FFF2-40B4-BE49-F238E27FC236}">
                <a16:creationId xmlns:a16="http://schemas.microsoft.com/office/drawing/2014/main" id="{D7939BC4-DF46-4060-B73B-825D59A656CC}"/>
              </a:ext>
            </a:extLst>
          </p:cNvPr>
          <p:cNvSpPr>
            <a:spLocks noChangeArrowheads="1"/>
          </p:cNvSpPr>
          <p:nvPr/>
        </p:nvSpPr>
        <p:spPr bwMode="auto">
          <a:xfrm>
            <a:off x="107950" y="1670050"/>
            <a:ext cx="1511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solidFill>
                  <a:srgbClr val="FF0000"/>
                </a:solidFill>
                <a:latin typeface="Times New Roman" panose="02020603050405020304" pitchFamily="18" charset="0"/>
                <a:ea typeface="宋体" panose="02010600030101010101" pitchFamily="2" charset="-122"/>
              </a:rPr>
              <a:t>对图</a:t>
            </a:r>
            <a:r>
              <a:rPr kumimoji="1" lang="en-US" altLang="zh-CN" sz="2400">
                <a:solidFill>
                  <a:srgbClr val="FF0000"/>
                </a:solidFill>
                <a:latin typeface="Times New Roman" panose="02020603050405020304" pitchFamily="18" charset="0"/>
                <a:ea typeface="宋体" panose="02010600030101010101" pitchFamily="2" charset="-122"/>
              </a:rPr>
              <a:t>8.10</a:t>
            </a:r>
            <a:r>
              <a:rPr kumimoji="1" lang="zh-CN" altLang="en-US" sz="2400">
                <a:solidFill>
                  <a:srgbClr val="FF0000"/>
                </a:solidFill>
                <a:latin typeface="Times New Roman" panose="02020603050405020304" pitchFamily="18" charset="0"/>
                <a:ea typeface="宋体" panose="02010600030101010101" pitchFamily="2" charset="-122"/>
              </a:rPr>
              <a:t>中的程序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FE6E90D4-4C0D-4591-891C-2466B81588B2}"/>
              </a:ext>
            </a:extLst>
          </p:cNvPr>
          <p:cNvSpPr txBox="1">
            <a:spLocks noGrp="1"/>
          </p:cNvSpPr>
          <p:nvPr/>
        </p:nvSpPr>
        <p:spPr bwMode="auto">
          <a:xfrm>
            <a:off x="457200" y="6245225"/>
            <a:ext cx="2133600" cy="476250"/>
          </a:xfrm>
          <a:prstGeom prst="rect">
            <a:avLst/>
          </a:prstGeom>
          <a:noFill/>
          <a:ln>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fld id="{2C9724C3-CA45-41DC-B8A6-99E7D766B29D}" type="datetime1">
              <a:rPr lang="zh-CN" altLang="en-US" sz="1400">
                <a:latin typeface="+mn-lt"/>
              </a:rPr>
              <a:pPr eaLnBrk="1" hangingPunct="1">
                <a:defRPr/>
              </a:pPr>
              <a:t>2020/12/14</a:t>
            </a:fld>
            <a:endParaRPr lang="en-US" altLang="zh-CN" sz="1400">
              <a:latin typeface="+mn-lt"/>
            </a:endParaRPr>
          </a:p>
        </p:txBody>
      </p:sp>
      <p:sp>
        <p:nvSpPr>
          <p:cNvPr id="59395" name="灯片编号占位符 5">
            <a:extLst>
              <a:ext uri="{FF2B5EF4-FFF2-40B4-BE49-F238E27FC236}">
                <a16:creationId xmlns:a16="http://schemas.microsoft.com/office/drawing/2014/main" id="{ACF4217C-4217-47EF-8375-E0F743B53274}"/>
              </a:ext>
            </a:extLst>
          </p:cNvPr>
          <p:cNvSpPr txBox="1">
            <a:spLocks noGrp="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166BCBEA-C67B-4CD3-B3AF-162ACC694058}" type="slidenum">
              <a:rPr lang="en-US" altLang="zh-CN" sz="1400" b="0">
                <a:ea typeface="宋体" panose="02010600030101010101" pitchFamily="2" charset="-122"/>
              </a:rPr>
              <a:pPr algn="r" eaLnBrk="1" hangingPunct="1">
                <a:spcBef>
                  <a:spcPct val="0"/>
                </a:spcBef>
                <a:buClrTx/>
                <a:buSzTx/>
                <a:buFontTx/>
                <a:buNone/>
              </a:pPr>
              <a:t>29</a:t>
            </a:fld>
            <a:endParaRPr lang="en-US" altLang="zh-CN" sz="1400" b="0">
              <a:ea typeface="宋体" panose="02010600030101010101" pitchFamily="2" charset="-122"/>
            </a:endParaRPr>
          </a:p>
        </p:txBody>
      </p:sp>
      <p:sp>
        <p:nvSpPr>
          <p:cNvPr id="59396" name="Rectangle 3">
            <a:extLst>
              <a:ext uri="{FF2B5EF4-FFF2-40B4-BE49-F238E27FC236}">
                <a16:creationId xmlns:a16="http://schemas.microsoft.com/office/drawing/2014/main" id="{B94F7983-2659-46C4-AA35-9BA1DE1D90B7}"/>
              </a:ext>
            </a:extLst>
          </p:cNvPr>
          <p:cNvSpPr>
            <a:spLocks noGrp="1" noChangeArrowheads="1"/>
          </p:cNvSpPr>
          <p:nvPr>
            <p:ph type="body" idx="4294967295"/>
          </p:nvPr>
        </p:nvSpPr>
        <p:spPr>
          <a:xfrm>
            <a:off x="301625" y="187325"/>
            <a:ext cx="8591550" cy="5762625"/>
          </a:xfrm>
        </p:spPr>
        <p:txBody>
          <a:bodyPr/>
          <a:lstStyle/>
          <a:p>
            <a:pPr eaLnBrk="1" hangingPunct="1">
              <a:lnSpc>
                <a:spcPct val="80000"/>
              </a:lnSpc>
              <a:buFont typeface="Wingdings" panose="05000000000000000000" pitchFamily="2" charset="2"/>
              <a:buNone/>
            </a:pPr>
            <a:r>
              <a:rPr lang="en-US" altLang="zh-CN" sz="2400">
                <a:latin typeface="Times New Roman" panose="02020603050405020304" pitchFamily="18" charset="0"/>
              </a:rPr>
              <a:t>(1)   int main()</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(2)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(3)      int a=0;</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(4)      int b=0;</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(5)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(6)          int b=1;</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(7)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(8)              int a=2;</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(9)              printf(“%d  %d\n”, a, b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(10)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(11)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(12)             int b=3;</a:t>
            </a:r>
            <a:endParaRPr lang="pt-BR" altLang="zh-CN" sz="2400">
              <a:latin typeface="Times New Roman" panose="02020603050405020304" pitchFamily="18" charset="0"/>
            </a:endParaRPr>
          </a:p>
          <a:p>
            <a:pPr eaLnBrk="1" hangingPunct="1">
              <a:lnSpc>
                <a:spcPct val="80000"/>
              </a:lnSpc>
              <a:buFont typeface="Wingdings" panose="05000000000000000000" pitchFamily="2" charset="2"/>
              <a:buNone/>
            </a:pPr>
            <a:r>
              <a:rPr lang="pt-BR" altLang="zh-CN" sz="2400">
                <a:latin typeface="Times New Roman" panose="02020603050405020304" pitchFamily="18" charset="0"/>
              </a:rPr>
              <a:t>(13)             printf(“%d  %d\n”, a, b);</a:t>
            </a:r>
          </a:p>
          <a:p>
            <a:pPr eaLnBrk="1" hangingPunct="1">
              <a:lnSpc>
                <a:spcPct val="80000"/>
              </a:lnSpc>
              <a:buFont typeface="Wingdings" panose="05000000000000000000" pitchFamily="2" charset="2"/>
              <a:buNone/>
            </a:pPr>
            <a:r>
              <a:rPr lang="pt-BR" altLang="zh-CN" sz="2400">
                <a:latin typeface="Times New Roman" panose="02020603050405020304" pitchFamily="18" charset="0"/>
              </a:rPr>
              <a:t>(14)         }</a:t>
            </a:r>
          </a:p>
          <a:p>
            <a:pPr eaLnBrk="1" hangingPunct="1">
              <a:lnSpc>
                <a:spcPct val="80000"/>
              </a:lnSpc>
              <a:buFont typeface="Wingdings" panose="05000000000000000000" pitchFamily="2" charset="2"/>
              <a:buNone/>
            </a:pPr>
            <a:r>
              <a:rPr lang="pt-BR" altLang="zh-CN" sz="2400">
                <a:latin typeface="Times New Roman" panose="02020603050405020304" pitchFamily="18" charset="0"/>
              </a:rPr>
              <a:t>(15)         printf(“%d  %d\n”, a, b);</a:t>
            </a:r>
          </a:p>
          <a:p>
            <a:pPr eaLnBrk="1" hangingPunct="1">
              <a:lnSpc>
                <a:spcPct val="80000"/>
              </a:lnSpc>
              <a:buFont typeface="Wingdings" panose="05000000000000000000" pitchFamily="2" charset="2"/>
              <a:buNone/>
            </a:pPr>
            <a:r>
              <a:rPr lang="pt-BR" altLang="zh-CN" sz="2400">
                <a:latin typeface="Times New Roman" panose="02020603050405020304" pitchFamily="18" charset="0"/>
              </a:rPr>
              <a:t>(16)     }</a:t>
            </a:r>
          </a:p>
          <a:p>
            <a:pPr eaLnBrk="1" hangingPunct="1">
              <a:lnSpc>
                <a:spcPct val="80000"/>
              </a:lnSpc>
              <a:buFont typeface="Wingdings" panose="05000000000000000000" pitchFamily="2" charset="2"/>
              <a:buNone/>
            </a:pPr>
            <a:r>
              <a:rPr lang="pt-BR" altLang="zh-CN" sz="2400">
                <a:latin typeface="Times New Roman" panose="02020603050405020304" pitchFamily="18" charset="0"/>
              </a:rPr>
              <a:t>(17)     printf(“%d  %d\n”, a, b);</a:t>
            </a:r>
          </a:p>
          <a:p>
            <a:pPr eaLnBrk="1" hangingPunct="1">
              <a:lnSpc>
                <a:spcPct val="80000"/>
              </a:lnSpc>
              <a:buFont typeface="Wingdings" panose="05000000000000000000" pitchFamily="2" charset="2"/>
              <a:buNone/>
            </a:pPr>
            <a:r>
              <a:rPr lang="pt-BR" altLang="zh-CN" sz="2400">
                <a:latin typeface="Times New Roman" panose="02020603050405020304" pitchFamily="18" charset="0"/>
              </a:rPr>
              <a:t>(18)  }</a:t>
            </a:r>
            <a:r>
              <a:rPr lang="en-US" altLang="zh-CN" sz="2400">
                <a:latin typeface="Times New Roman" panose="02020603050405020304" pitchFamily="18" charset="0"/>
              </a:rPr>
              <a:t> </a:t>
            </a:r>
          </a:p>
        </p:txBody>
      </p:sp>
      <p:sp>
        <p:nvSpPr>
          <p:cNvPr id="59397" name="Rectangle 4">
            <a:extLst>
              <a:ext uri="{FF2B5EF4-FFF2-40B4-BE49-F238E27FC236}">
                <a16:creationId xmlns:a16="http://schemas.microsoft.com/office/drawing/2014/main" id="{38833CD4-9A82-435E-AFC2-E6DD4EB6D999}"/>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9398" name="Rectangle 5">
            <a:extLst>
              <a:ext uri="{FF2B5EF4-FFF2-40B4-BE49-F238E27FC236}">
                <a16:creationId xmlns:a16="http://schemas.microsoft.com/office/drawing/2014/main" id="{101CEFE0-E7A7-4822-B4D7-45B639D95EF1}"/>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9399" name="Rectangle 6">
            <a:extLst>
              <a:ext uri="{FF2B5EF4-FFF2-40B4-BE49-F238E27FC236}">
                <a16:creationId xmlns:a16="http://schemas.microsoft.com/office/drawing/2014/main" id="{C0270124-97DF-4C31-9D64-637711023C4E}"/>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9400" name="Rectangle 7">
            <a:extLst>
              <a:ext uri="{FF2B5EF4-FFF2-40B4-BE49-F238E27FC236}">
                <a16:creationId xmlns:a16="http://schemas.microsoft.com/office/drawing/2014/main" id="{E5337AC3-3CC2-483C-9DA6-4E21CFFEDB78}"/>
              </a:ext>
            </a:extLst>
          </p:cNvPr>
          <p:cNvSpPr>
            <a:spLocks noChangeArrowheads="1"/>
          </p:cNvSpPr>
          <p:nvPr/>
        </p:nvSpPr>
        <p:spPr bwMode="auto">
          <a:xfrm>
            <a:off x="0" y="194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9401" name="TextBox 1">
            <a:extLst>
              <a:ext uri="{FF2B5EF4-FFF2-40B4-BE49-F238E27FC236}">
                <a16:creationId xmlns:a16="http://schemas.microsoft.com/office/drawing/2014/main" id="{0916B892-75B8-47C7-8F66-ECF2B5A5A997}"/>
              </a:ext>
            </a:extLst>
          </p:cNvPr>
          <p:cNvSpPr txBox="1">
            <a:spLocks noChangeArrowheads="1"/>
          </p:cNvSpPr>
          <p:nvPr/>
        </p:nvSpPr>
        <p:spPr bwMode="auto">
          <a:xfrm>
            <a:off x="5148263" y="1773238"/>
            <a:ext cx="3014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B</a:t>
            </a:r>
            <a:r>
              <a:rPr lang="en-US" altLang="zh-CN" sz="2600" b="0" baseline="-25000">
                <a:ea typeface="宋体" panose="02010600030101010101" pitchFamily="2" charset="-122"/>
              </a:rPr>
              <a:t>0</a:t>
            </a:r>
            <a:r>
              <a:rPr lang="en-US" altLang="zh-CN" sz="2600" b="0">
                <a:ea typeface="宋体" panose="02010600030101010101" pitchFamily="2" charset="-122"/>
              </a:rPr>
              <a:t>: line 1 to line 18</a:t>
            </a:r>
            <a:endParaRPr lang="zh-CN" altLang="en-US" sz="2600" b="0">
              <a:ea typeface="宋体" panose="02010600030101010101" pitchFamily="2" charset="-122"/>
            </a:endParaRPr>
          </a:p>
        </p:txBody>
      </p:sp>
      <p:sp>
        <p:nvSpPr>
          <p:cNvPr id="59402" name="TextBox 11">
            <a:extLst>
              <a:ext uri="{FF2B5EF4-FFF2-40B4-BE49-F238E27FC236}">
                <a16:creationId xmlns:a16="http://schemas.microsoft.com/office/drawing/2014/main" id="{22992623-9CF8-4567-91F5-079BF66FD74A}"/>
              </a:ext>
            </a:extLst>
          </p:cNvPr>
          <p:cNvSpPr txBox="1">
            <a:spLocks noChangeArrowheads="1"/>
          </p:cNvSpPr>
          <p:nvPr/>
        </p:nvSpPr>
        <p:spPr bwMode="auto">
          <a:xfrm>
            <a:off x="5148263" y="2289175"/>
            <a:ext cx="3014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B</a:t>
            </a:r>
            <a:r>
              <a:rPr lang="en-US" altLang="zh-CN" sz="2600" b="0" baseline="-25000">
                <a:ea typeface="宋体" panose="02010600030101010101" pitchFamily="2" charset="-122"/>
              </a:rPr>
              <a:t>1</a:t>
            </a:r>
            <a:r>
              <a:rPr lang="en-US" altLang="zh-CN" sz="2600" b="0">
                <a:ea typeface="宋体" panose="02010600030101010101" pitchFamily="2" charset="-122"/>
              </a:rPr>
              <a:t>: line 5 to line 16</a:t>
            </a:r>
            <a:endParaRPr lang="zh-CN" altLang="en-US" sz="2600" b="0">
              <a:ea typeface="宋体" panose="02010600030101010101" pitchFamily="2" charset="-122"/>
            </a:endParaRPr>
          </a:p>
        </p:txBody>
      </p:sp>
      <p:sp>
        <p:nvSpPr>
          <p:cNvPr id="59403" name="TextBox 12">
            <a:extLst>
              <a:ext uri="{FF2B5EF4-FFF2-40B4-BE49-F238E27FC236}">
                <a16:creationId xmlns:a16="http://schemas.microsoft.com/office/drawing/2014/main" id="{38B00AE0-B053-4B71-985E-F4D95AFB9EE5}"/>
              </a:ext>
            </a:extLst>
          </p:cNvPr>
          <p:cNvSpPr txBox="1">
            <a:spLocks noChangeArrowheads="1"/>
          </p:cNvSpPr>
          <p:nvPr/>
        </p:nvSpPr>
        <p:spPr bwMode="auto">
          <a:xfrm>
            <a:off x="5148263" y="2792413"/>
            <a:ext cx="3014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B</a:t>
            </a:r>
            <a:r>
              <a:rPr lang="en-US" altLang="zh-CN" sz="2600" b="0" baseline="-25000">
                <a:ea typeface="宋体" panose="02010600030101010101" pitchFamily="2" charset="-122"/>
              </a:rPr>
              <a:t>2</a:t>
            </a:r>
            <a:r>
              <a:rPr lang="en-US" altLang="zh-CN" sz="2600" b="0">
                <a:ea typeface="宋体" panose="02010600030101010101" pitchFamily="2" charset="-122"/>
              </a:rPr>
              <a:t>: line 7 to line 10</a:t>
            </a:r>
            <a:endParaRPr lang="zh-CN" altLang="en-US" sz="2600" b="0">
              <a:ea typeface="宋体" panose="02010600030101010101" pitchFamily="2" charset="-122"/>
            </a:endParaRPr>
          </a:p>
        </p:txBody>
      </p:sp>
      <p:sp>
        <p:nvSpPr>
          <p:cNvPr id="59404" name="TextBox 13">
            <a:extLst>
              <a:ext uri="{FF2B5EF4-FFF2-40B4-BE49-F238E27FC236}">
                <a16:creationId xmlns:a16="http://schemas.microsoft.com/office/drawing/2014/main" id="{6A2DE5F5-65A0-4A0C-AD22-82EB8E14DEA5}"/>
              </a:ext>
            </a:extLst>
          </p:cNvPr>
          <p:cNvSpPr txBox="1">
            <a:spLocks noChangeArrowheads="1"/>
          </p:cNvSpPr>
          <p:nvPr/>
        </p:nvSpPr>
        <p:spPr bwMode="auto">
          <a:xfrm>
            <a:off x="5148263" y="3297238"/>
            <a:ext cx="31972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B</a:t>
            </a:r>
            <a:r>
              <a:rPr lang="en-US" altLang="zh-CN" sz="2600" b="0" baseline="-25000">
                <a:ea typeface="宋体" panose="02010600030101010101" pitchFamily="2" charset="-122"/>
              </a:rPr>
              <a:t>3</a:t>
            </a:r>
            <a:r>
              <a:rPr lang="en-US" altLang="zh-CN" sz="2600" b="0">
                <a:ea typeface="宋体" panose="02010600030101010101" pitchFamily="2" charset="-122"/>
              </a:rPr>
              <a:t>: line 11 to line 14</a:t>
            </a:r>
            <a:endParaRPr lang="zh-CN" altLang="en-US" sz="2600" b="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34A40C3-3F9C-4A4D-AD67-4E13E3319E68}"/>
              </a:ext>
            </a:extLst>
          </p:cNvPr>
          <p:cNvSpPr>
            <a:spLocks noGrp="1"/>
          </p:cNvSpPr>
          <p:nvPr>
            <p:ph type="dt" sz="quarter" idx="10"/>
          </p:nvPr>
        </p:nvSpPr>
        <p:spPr>
          <a:xfrm>
            <a:off x="457200" y="6245225"/>
            <a:ext cx="2133600" cy="476250"/>
          </a:xfrm>
          <a:ln>
            <a:miter lim="800000"/>
            <a:headEnd/>
            <a:tailEnd/>
          </a:ln>
        </p:spPr>
        <p:txBody>
          <a:bodyPr anchor="t"/>
          <a:lstStyle/>
          <a:p>
            <a:pPr>
              <a:defRPr/>
            </a:pPr>
            <a:fld id="{861AB2B9-7323-4B9F-BF9A-790B3AEF9254}" type="datetime1">
              <a:rPr lang="zh-CN" altLang="en-US">
                <a:latin typeface="+mn-lt"/>
              </a:rPr>
              <a:pPr>
                <a:defRPr/>
              </a:pPr>
              <a:t>2020/12/14</a:t>
            </a:fld>
            <a:endParaRPr lang="en-US" altLang="zh-CN">
              <a:latin typeface="+mn-lt"/>
            </a:endParaRPr>
          </a:p>
        </p:txBody>
      </p:sp>
      <p:sp>
        <p:nvSpPr>
          <p:cNvPr id="6147" name="灯片编号占位符 5">
            <a:extLst>
              <a:ext uri="{FF2B5EF4-FFF2-40B4-BE49-F238E27FC236}">
                <a16:creationId xmlns:a16="http://schemas.microsoft.com/office/drawing/2014/main" id="{E9C18AB0-7E09-4A4E-B492-0509B01B681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754AB58-ED0D-499E-BBAD-0503E2CFDAAF}" type="slidenum">
              <a:rPr lang="en-US" altLang="zh-CN" sz="1400" b="0">
                <a:ea typeface="宋体" panose="02010600030101010101" pitchFamily="2" charset="-122"/>
              </a:rPr>
              <a:pPr>
                <a:spcBef>
                  <a:spcPct val="0"/>
                </a:spcBef>
                <a:buClrTx/>
                <a:buSzTx/>
                <a:buFontTx/>
                <a:buNone/>
              </a:pPr>
              <a:t>3</a:t>
            </a:fld>
            <a:endParaRPr lang="en-US" altLang="zh-CN" sz="1400" b="0">
              <a:ea typeface="宋体" panose="02010600030101010101" pitchFamily="2" charset="-122"/>
            </a:endParaRPr>
          </a:p>
        </p:txBody>
      </p:sp>
      <p:sp>
        <p:nvSpPr>
          <p:cNvPr id="6148" name="Rectangle 2">
            <a:extLst>
              <a:ext uri="{FF2B5EF4-FFF2-40B4-BE49-F238E27FC236}">
                <a16:creationId xmlns:a16="http://schemas.microsoft.com/office/drawing/2014/main" id="{F182BD03-A8C3-4281-8EB5-7E37E67AB06E}"/>
              </a:ext>
            </a:extLst>
          </p:cNvPr>
          <p:cNvSpPr>
            <a:spLocks noGrp="1" noChangeArrowheads="1"/>
          </p:cNvSpPr>
          <p:nvPr>
            <p:ph type="title" idx="4294967295"/>
          </p:nvPr>
        </p:nvSpPr>
        <p:spPr>
          <a:xfrm>
            <a:off x="2457450" y="517525"/>
            <a:ext cx="4202113" cy="679450"/>
          </a:xfrm>
        </p:spPr>
        <p:txBody>
          <a:bodyPr anchor="ctr"/>
          <a:lstStyle/>
          <a:p>
            <a:pPr eaLnBrk="1" hangingPunct="1"/>
            <a:r>
              <a:rPr lang="en-US" altLang="zh-CN" sz="4000">
                <a:latin typeface="Times New Roman" panose="02020603050405020304" pitchFamily="18" charset="0"/>
              </a:rPr>
              <a:t>8.1 </a:t>
            </a:r>
            <a:r>
              <a:rPr lang="zh-CN" altLang="en-US" sz="4000">
                <a:latin typeface="Times New Roman" panose="02020603050405020304" pitchFamily="18" charset="0"/>
              </a:rPr>
              <a:t>符号表的作用</a:t>
            </a:r>
          </a:p>
        </p:txBody>
      </p:sp>
      <p:sp>
        <p:nvSpPr>
          <p:cNvPr id="2375683" name="Rectangle 3">
            <a:extLst>
              <a:ext uri="{FF2B5EF4-FFF2-40B4-BE49-F238E27FC236}">
                <a16:creationId xmlns:a16="http://schemas.microsoft.com/office/drawing/2014/main" id="{72821242-6FA8-4078-9D1B-70751A62EBB8}"/>
              </a:ext>
            </a:extLst>
          </p:cNvPr>
          <p:cNvSpPr>
            <a:spLocks noGrp="1" noChangeArrowheads="1"/>
          </p:cNvSpPr>
          <p:nvPr>
            <p:ph type="body" idx="4294967295"/>
          </p:nvPr>
        </p:nvSpPr>
        <p:spPr>
          <a:xfrm>
            <a:off x="120650" y="1557338"/>
            <a:ext cx="8915400" cy="4103687"/>
          </a:xfrm>
        </p:spPr>
        <p:txBody>
          <a:bodyPr/>
          <a:lstStyle/>
          <a:p>
            <a:pPr eaLnBrk="1" hangingPunct="1">
              <a:lnSpc>
                <a:spcPct val="120000"/>
              </a:lnSpc>
            </a:pPr>
            <a:r>
              <a:rPr lang="zh-CN" altLang="en-US">
                <a:latin typeface="Times New Roman" panose="02020603050405020304" pitchFamily="18" charset="0"/>
              </a:rPr>
              <a:t>编译的各个阶段都会用到符号表中登记的信息</a:t>
            </a:r>
          </a:p>
          <a:p>
            <a:pPr lvl="1" eaLnBrk="1" hangingPunct="1">
              <a:lnSpc>
                <a:spcPct val="120000"/>
              </a:lnSpc>
            </a:pPr>
            <a:r>
              <a:rPr lang="zh-CN" altLang="en-US" sz="3200">
                <a:latin typeface="Times New Roman" panose="02020603050405020304" pitchFamily="18" charset="0"/>
              </a:rPr>
              <a:t>协助进行语义检查和中间代码生成 </a:t>
            </a:r>
          </a:p>
          <a:p>
            <a:pPr lvl="1" eaLnBrk="1" hangingPunct="1">
              <a:lnSpc>
                <a:spcPct val="120000"/>
              </a:lnSpc>
            </a:pPr>
            <a:r>
              <a:rPr lang="zh-CN" altLang="en-US" sz="3200">
                <a:latin typeface="Times New Roman" panose="02020603050405020304" pitchFamily="18" charset="0"/>
              </a:rPr>
              <a:t>在目标代码生成阶段，当需要为名字分配地址时，符号表中的信息将是地址分配的主要依据 </a:t>
            </a:r>
          </a:p>
          <a:p>
            <a:pPr lvl="1" eaLnBrk="1" hangingPunct="1">
              <a:lnSpc>
                <a:spcPct val="120000"/>
              </a:lnSpc>
            </a:pPr>
            <a:r>
              <a:rPr lang="zh-CN" altLang="en-US" sz="3200">
                <a:latin typeface="Times New Roman" panose="02020603050405020304" pitchFamily="18" charset="0"/>
              </a:rPr>
              <a:t>编译器用符号表来记录、收集和查找出现在源程序中的各种名字及其语义信息。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683">
                                            <p:txEl>
                                              <p:pRg st="0" end="0"/>
                                            </p:txEl>
                                          </p:spTgt>
                                        </p:tgtEl>
                                        <p:attrNameLst>
                                          <p:attrName>style.visibility</p:attrName>
                                        </p:attrNameLst>
                                      </p:cBhvr>
                                      <p:to>
                                        <p:strVal val="visible"/>
                                      </p:to>
                                    </p:set>
                                    <p:animEffect transition="in" filter="blinds(horizontal)">
                                      <p:cBhvr>
                                        <p:cTn id="7" dur="500"/>
                                        <p:tgtEl>
                                          <p:spTgt spid="2375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683">
                                            <p:txEl>
                                              <p:pRg st="1" end="1"/>
                                            </p:txEl>
                                          </p:spTgt>
                                        </p:tgtEl>
                                        <p:attrNameLst>
                                          <p:attrName>style.visibility</p:attrName>
                                        </p:attrNameLst>
                                      </p:cBhvr>
                                      <p:to>
                                        <p:strVal val="visible"/>
                                      </p:to>
                                    </p:set>
                                    <p:animEffect transition="in" filter="blinds(horizontal)">
                                      <p:cBhvr>
                                        <p:cTn id="12" dur="500"/>
                                        <p:tgtEl>
                                          <p:spTgt spid="2375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75683">
                                            <p:txEl>
                                              <p:pRg st="2" end="2"/>
                                            </p:txEl>
                                          </p:spTgt>
                                        </p:tgtEl>
                                        <p:attrNameLst>
                                          <p:attrName>style.visibility</p:attrName>
                                        </p:attrNameLst>
                                      </p:cBhvr>
                                      <p:to>
                                        <p:strVal val="visible"/>
                                      </p:to>
                                    </p:set>
                                    <p:animEffect transition="in" filter="blinds(horizontal)">
                                      <p:cBhvr>
                                        <p:cTn id="17" dur="500"/>
                                        <p:tgtEl>
                                          <p:spTgt spid="2375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5683">
                                            <p:txEl>
                                              <p:pRg st="3" end="3"/>
                                            </p:txEl>
                                          </p:spTgt>
                                        </p:tgtEl>
                                        <p:attrNameLst>
                                          <p:attrName>style.visibility</p:attrName>
                                        </p:attrNameLst>
                                      </p:cBhvr>
                                      <p:to>
                                        <p:strVal val="visible"/>
                                      </p:to>
                                    </p:set>
                                    <p:animEffect transition="in" filter="blinds(horizontal)">
                                      <p:cBhvr>
                                        <p:cTn id="22" dur="500"/>
                                        <p:tgtEl>
                                          <p:spTgt spid="2375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68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899C6F7C-BAC3-48AC-BDA3-3733B7A426AA}"/>
              </a:ext>
            </a:extLst>
          </p:cNvPr>
          <p:cNvSpPr>
            <a:spLocks noGrp="1"/>
          </p:cNvSpPr>
          <p:nvPr>
            <p:ph type="dt" sz="quarter" idx="10"/>
          </p:nvPr>
        </p:nvSpPr>
        <p:spPr>
          <a:xfrm>
            <a:off x="457200" y="6245225"/>
            <a:ext cx="2133600" cy="476250"/>
          </a:xfrm>
          <a:ln>
            <a:miter lim="800000"/>
            <a:headEnd/>
            <a:tailEnd/>
          </a:ln>
        </p:spPr>
        <p:txBody>
          <a:bodyPr anchor="t"/>
          <a:lstStyle/>
          <a:p>
            <a:pPr>
              <a:defRPr/>
            </a:pPr>
            <a:fld id="{0084AC8F-C9B8-4956-ACDC-42D3018DBAB3}" type="datetime1">
              <a:rPr lang="zh-CN" altLang="en-US">
                <a:latin typeface="+mn-lt"/>
              </a:rPr>
              <a:pPr>
                <a:defRPr/>
              </a:pPr>
              <a:t>2020/12/14</a:t>
            </a:fld>
            <a:endParaRPr lang="en-US" altLang="zh-CN">
              <a:latin typeface="+mn-lt"/>
            </a:endParaRPr>
          </a:p>
        </p:txBody>
      </p:sp>
      <p:sp>
        <p:nvSpPr>
          <p:cNvPr id="61443" name="灯片编号占位符 5">
            <a:extLst>
              <a:ext uri="{FF2B5EF4-FFF2-40B4-BE49-F238E27FC236}">
                <a16:creationId xmlns:a16="http://schemas.microsoft.com/office/drawing/2014/main" id="{53460458-876E-4270-9320-0A6A04A4A6E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C8CCF0E-40BE-44A2-9F7B-8E4DC89A3B7F}" type="slidenum">
              <a:rPr lang="en-US" altLang="zh-CN" sz="1400" b="0">
                <a:ea typeface="宋体" panose="02010600030101010101" pitchFamily="2" charset="-122"/>
              </a:rPr>
              <a:pPr>
                <a:spcBef>
                  <a:spcPct val="0"/>
                </a:spcBef>
                <a:buClrTx/>
                <a:buSzTx/>
                <a:buFontTx/>
                <a:buNone/>
              </a:pPr>
              <a:t>30</a:t>
            </a:fld>
            <a:endParaRPr lang="en-US" altLang="zh-CN" sz="1400" b="0">
              <a:ea typeface="宋体" panose="02010600030101010101" pitchFamily="2" charset="-122"/>
            </a:endParaRPr>
          </a:p>
        </p:txBody>
      </p:sp>
      <p:sp>
        <p:nvSpPr>
          <p:cNvPr id="61444" name="Rectangle 2">
            <a:extLst>
              <a:ext uri="{FF2B5EF4-FFF2-40B4-BE49-F238E27FC236}">
                <a16:creationId xmlns:a16="http://schemas.microsoft.com/office/drawing/2014/main" id="{E98543A7-C4F2-4D7A-AF7A-5A6B59C88B40}"/>
              </a:ext>
            </a:extLst>
          </p:cNvPr>
          <p:cNvSpPr>
            <a:spLocks noGrp="1" noChangeArrowheads="1"/>
          </p:cNvSpPr>
          <p:nvPr>
            <p:ph type="title" idx="4294967295"/>
          </p:nvPr>
        </p:nvSpPr>
        <p:spPr>
          <a:xfrm>
            <a:off x="681038" y="115888"/>
            <a:ext cx="8212137" cy="720725"/>
          </a:xfrm>
        </p:spPr>
        <p:txBody>
          <a:bodyPr anchor="ctr"/>
          <a:lstStyle/>
          <a:p>
            <a:pPr eaLnBrk="1" hangingPunct="1"/>
            <a:r>
              <a:rPr lang="en-US" altLang="zh-CN" sz="4000">
                <a:latin typeface="Times New Roman" panose="02020603050405020304" pitchFamily="18" charset="0"/>
              </a:rPr>
              <a:t>8.4.2 </a:t>
            </a:r>
            <a:r>
              <a:rPr lang="zh-CN" altLang="en-US" sz="4000">
                <a:latin typeface="Times New Roman" panose="02020603050405020304" pitchFamily="18" charset="0"/>
              </a:rPr>
              <a:t>程序块结构符号表的其他实现 </a:t>
            </a:r>
          </a:p>
        </p:txBody>
      </p:sp>
      <p:sp>
        <p:nvSpPr>
          <p:cNvPr id="61445" name="Rectangle 3">
            <a:extLst>
              <a:ext uri="{FF2B5EF4-FFF2-40B4-BE49-F238E27FC236}">
                <a16:creationId xmlns:a16="http://schemas.microsoft.com/office/drawing/2014/main" id="{B25FE8E4-F85B-4B38-BBBA-2A0107C95FB2}"/>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1446" name="Rectangle 4">
            <a:extLst>
              <a:ext uri="{FF2B5EF4-FFF2-40B4-BE49-F238E27FC236}">
                <a16:creationId xmlns:a16="http://schemas.microsoft.com/office/drawing/2014/main" id="{AB7CFD2C-6330-40C7-8DBA-6C32CC2D0164}"/>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1447" name="Rectangle 5">
            <a:extLst>
              <a:ext uri="{FF2B5EF4-FFF2-40B4-BE49-F238E27FC236}">
                <a16:creationId xmlns:a16="http://schemas.microsoft.com/office/drawing/2014/main" id="{DA3310CC-2598-4474-BA88-2DFC63C29DE9}"/>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1448" name="Rectangle 6">
            <a:extLst>
              <a:ext uri="{FF2B5EF4-FFF2-40B4-BE49-F238E27FC236}">
                <a16:creationId xmlns:a16="http://schemas.microsoft.com/office/drawing/2014/main" id="{935EFA34-746A-4028-BE0A-DA63433349BF}"/>
              </a:ext>
            </a:extLst>
          </p:cNvPr>
          <p:cNvSpPr>
            <a:spLocks noChangeArrowheads="1"/>
          </p:cNvSpPr>
          <p:nvPr/>
        </p:nvSpPr>
        <p:spPr bwMode="auto">
          <a:xfrm>
            <a:off x="3059113" y="884238"/>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solidFill>
                  <a:srgbClr val="FF0000"/>
                </a:solidFill>
                <a:latin typeface="Times New Roman" panose="02020603050405020304" pitchFamily="18" charset="0"/>
                <a:ea typeface="宋体" panose="02010600030101010101" pitchFamily="2" charset="-122"/>
              </a:rPr>
              <a:t>对图</a:t>
            </a:r>
            <a:r>
              <a:rPr kumimoji="1" lang="en-US" altLang="zh-CN" sz="2400">
                <a:solidFill>
                  <a:srgbClr val="FF0000"/>
                </a:solidFill>
                <a:latin typeface="Times New Roman" panose="02020603050405020304" pitchFamily="18" charset="0"/>
                <a:ea typeface="宋体" panose="02010600030101010101" pitchFamily="2" charset="-122"/>
              </a:rPr>
              <a:t>8.10</a:t>
            </a:r>
            <a:r>
              <a:rPr kumimoji="1" lang="zh-CN" altLang="en-US" sz="2400">
                <a:solidFill>
                  <a:srgbClr val="FF0000"/>
                </a:solidFill>
                <a:latin typeface="Times New Roman" panose="02020603050405020304" pitchFamily="18" charset="0"/>
                <a:ea typeface="宋体" panose="02010600030101010101" pitchFamily="2" charset="-122"/>
              </a:rPr>
              <a:t>中的程序</a:t>
            </a:r>
          </a:p>
        </p:txBody>
      </p:sp>
      <p:graphicFrame>
        <p:nvGraphicFramePr>
          <p:cNvPr id="61449" name="Object 7">
            <a:extLst>
              <a:ext uri="{FF2B5EF4-FFF2-40B4-BE49-F238E27FC236}">
                <a16:creationId xmlns:a16="http://schemas.microsoft.com/office/drawing/2014/main" id="{4794EE78-0E2A-4588-9656-EC1016ABFC63}"/>
              </a:ext>
            </a:extLst>
          </p:cNvPr>
          <p:cNvGraphicFramePr>
            <a:graphicFrameLocks noChangeAspect="1"/>
          </p:cNvGraphicFramePr>
          <p:nvPr/>
        </p:nvGraphicFramePr>
        <p:xfrm>
          <a:off x="1152525" y="1500188"/>
          <a:ext cx="6875463" cy="1784350"/>
        </p:xfrm>
        <a:graphic>
          <a:graphicData uri="http://schemas.openxmlformats.org/presentationml/2006/ole">
            <mc:AlternateContent xmlns:mc="http://schemas.openxmlformats.org/markup-compatibility/2006">
              <mc:Choice xmlns:v="urn:schemas-microsoft-com:vml" Requires="v">
                <p:oleObj spid="_x0000_s61454" name="Visio" r:id="rId4" imgW="3343477" imgH="868788" progId="Visio.Drawing.11">
                  <p:embed/>
                </p:oleObj>
              </mc:Choice>
              <mc:Fallback>
                <p:oleObj name="Visio" r:id="rId4" imgW="3343477" imgH="868788"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1500188"/>
                        <a:ext cx="68754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0" name="Object 8">
            <a:extLst>
              <a:ext uri="{FF2B5EF4-FFF2-40B4-BE49-F238E27FC236}">
                <a16:creationId xmlns:a16="http://schemas.microsoft.com/office/drawing/2014/main" id="{4E60D971-2CE7-4BD0-AE35-77FE365CEEF0}"/>
              </a:ext>
            </a:extLst>
          </p:cNvPr>
          <p:cNvGraphicFramePr>
            <a:graphicFrameLocks noChangeAspect="1"/>
          </p:cNvGraphicFramePr>
          <p:nvPr/>
        </p:nvGraphicFramePr>
        <p:xfrm>
          <a:off x="144463" y="3976688"/>
          <a:ext cx="8748712" cy="1612900"/>
        </p:xfrm>
        <a:graphic>
          <a:graphicData uri="http://schemas.openxmlformats.org/presentationml/2006/ole">
            <mc:AlternateContent xmlns:mc="http://schemas.openxmlformats.org/markup-compatibility/2006">
              <mc:Choice xmlns:v="urn:schemas-microsoft-com:vml" Requires="v">
                <p:oleObj spid="_x0000_s61455" name="Visio" r:id="rId6" imgW="4711527" imgH="868788" progId="Visio.Drawing.11">
                  <p:embed/>
                </p:oleObj>
              </mc:Choice>
              <mc:Fallback>
                <p:oleObj name="Visio" r:id="rId6" imgW="4711527" imgH="868788"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63" y="3976688"/>
                        <a:ext cx="8748712"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1" name="Rectangle 9">
            <a:extLst>
              <a:ext uri="{FF2B5EF4-FFF2-40B4-BE49-F238E27FC236}">
                <a16:creationId xmlns:a16="http://schemas.microsoft.com/office/drawing/2014/main" id="{8A5952E7-1578-4D9B-AFCE-C24166E1B4FB}"/>
              </a:ext>
            </a:extLst>
          </p:cNvPr>
          <p:cNvSpPr>
            <a:spLocks noChangeArrowheads="1"/>
          </p:cNvSpPr>
          <p:nvPr/>
        </p:nvSpPr>
        <p:spPr bwMode="auto">
          <a:xfrm>
            <a:off x="0" y="2149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1452" name="Rectangle 10">
            <a:extLst>
              <a:ext uri="{FF2B5EF4-FFF2-40B4-BE49-F238E27FC236}">
                <a16:creationId xmlns:a16="http://schemas.microsoft.com/office/drawing/2014/main" id="{847360E9-2753-49BD-A6FB-36C412E92D64}"/>
              </a:ext>
            </a:extLst>
          </p:cNvPr>
          <p:cNvSpPr>
            <a:spLocks noChangeArrowheads="1"/>
          </p:cNvSpPr>
          <p:nvPr/>
        </p:nvSpPr>
        <p:spPr bwMode="auto">
          <a:xfrm>
            <a:off x="2627313" y="3403600"/>
            <a:ext cx="4017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c</a:t>
            </a:r>
            <a:r>
              <a:rPr kumimoji="1" lang="en-US" altLang="zh-CN" sz="2400">
                <a:latin typeface="Times New Roman" panose="02020603050405020304" pitchFamily="18" charset="0"/>
                <a:ea typeface="宋体" panose="02010600030101010101" pitchFamily="2" charset="-122"/>
              </a:rPr>
              <a:t>) </a:t>
            </a:r>
            <a:r>
              <a:rPr kumimoji="1" lang="zh-CN" altLang="en-US" sz="2400">
                <a:latin typeface="Times New Roman" panose="02020603050405020304" pitchFamily="18" charset="0"/>
                <a:ea typeface="宋体" panose="02010600030101010101" pitchFamily="2" charset="-122"/>
              </a:rPr>
              <a:t>处理到语句</a:t>
            </a:r>
            <a:r>
              <a:rPr kumimoji="1" lang="en-US" altLang="zh-CN" sz="2400">
                <a:latin typeface="Times New Roman" panose="02020603050405020304" pitchFamily="18" charset="0"/>
                <a:ea typeface="宋体" panose="02010600030101010101" pitchFamily="2" charset="-122"/>
              </a:rPr>
              <a:t>(9)</a:t>
            </a:r>
            <a:r>
              <a:rPr kumimoji="1" lang="zh-CN" altLang="en-US" sz="2400">
                <a:latin typeface="Times New Roman" panose="02020603050405020304" pitchFamily="18" charset="0"/>
                <a:ea typeface="宋体" panose="02010600030101010101" pitchFamily="2" charset="-122"/>
              </a:rPr>
              <a:t>时的符号表</a:t>
            </a:r>
          </a:p>
        </p:txBody>
      </p:sp>
      <p:sp>
        <p:nvSpPr>
          <p:cNvPr id="61453" name="Rectangle 11">
            <a:extLst>
              <a:ext uri="{FF2B5EF4-FFF2-40B4-BE49-F238E27FC236}">
                <a16:creationId xmlns:a16="http://schemas.microsoft.com/office/drawing/2014/main" id="{26D9838A-7D5F-47A2-9C95-690921DCE091}"/>
              </a:ext>
            </a:extLst>
          </p:cNvPr>
          <p:cNvSpPr>
            <a:spLocks noChangeArrowheads="1"/>
          </p:cNvSpPr>
          <p:nvPr/>
        </p:nvSpPr>
        <p:spPr bwMode="auto">
          <a:xfrm>
            <a:off x="2478088" y="5734050"/>
            <a:ext cx="418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d</a:t>
            </a:r>
            <a:r>
              <a:rPr kumimoji="1" lang="en-US" altLang="zh-CN" sz="2400">
                <a:latin typeface="Times New Roman" panose="02020603050405020304" pitchFamily="18" charset="0"/>
                <a:ea typeface="宋体" panose="02010600030101010101" pitchFamily="2" charset="-122"/>
              </a:rPr>
              <a:t>) </a:t>
            </a:r>
            <a:r>
              <a:rPr kumimoji="1" lang="zh-CN" altLang="en-US" sz="2400">
                <a:latin typeface="Times New Roman" panose="02020603050405020304" pitchFamily="18" charset="0"/>
                <a:ea typeface="宋体" panose="02010600030101010101" pitchFamily="2" charset="-122"/>
              </a:rPr>
              <a:t>处理到语句</a:t>
            </a:r>
            <a:r>
              <a:rPr kumimoji="1" lang="en-US" altLang="zh-CN" sz="2400">
                <a:latin typeface="Times New Roman" panose="02020603050405020304" pitchFamily="18" charset="0"/>
                <a:ea typeface="宋体" panose="02010600030101010101" pitchFamily="2" charset="-122"/>
              </a:rPr>
              <a:t>(13)</a:t>
            </a:r>
            <a:r>
              <a:rPr kumimoji="1" lang="zh-CN" altLang="en-US" sz="2400">
                <a:latin typeface="Times New Roman" panose="02020603050405020304" pitchFamily="18" charset="0"/>
                <a:ea typeface="宋体" panose="02010600030101010101" pitchFamily="2" charset="-122"/>
              </a:rPr>
              <a:t>时的符号表</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54A20100-7D2D-49B6-99E9-791F85FBDFCF}"/>
              </a:ext>
            </a:extLst>
          </p:cNvPr>
          <p:cNvSpPr>
            <a:spLocks noGrp="1"/>
          </p:cNvSpPr>
          <p:nvPr>
            <p:ph type="dt" sz="quarter" idx="10"/>
          </p:nvPr>
        </p:nvSpPr>
        <p:spPr>
          <a:xfrm>
            <a:off x="457200" y="6245225"/>
            <a:ext cx="2133600" cy="476250"/>
          </a:xfrm>
          <a:ln>
            <a:miter lim="800000"/>
            <a:headEnd/>
            <a:tailEnd/>
          </a:ln>
        </p:spPr>
        <p:txBody>
          <a:bodyPr anchor="t"/>
          <a:lstStyle/>
          <a:p>
            <a:pPr>
              <a:defRPr/>
            </a:pPr>
            <a:fld id="{C8CD0D6D-D182-4FDD-B868-38F5C27BDDC1}" type="datetime1">
              <a:rPr lang="zh-CN" altLang="en-US">
                <a:latin typeface="+mn-lt"/>
              </a:rPr>
              <a:pPr>
                <a:defRPr/>
              </a:pPr>
              <a:t>2020/12/14</a:t>
            </a:fld>
            <a:endParaRPr lang="en-US" altLang="zh-CN">
              <a:latin typeface="+mn-lt"/>
            </a:endParaRPr>
          </a:p>
        </p:txBody>
      </p:sp>
      <p:sp>
        <p:nvSpPr>
          <p:cNvPr id="63491" name="灯片编号占位符 5">
            <a:extLst>
              <a:ext uri="{FF2B5EF4-FFF2-40B4-BE49-F238E27FC236}">
                <a16:creationId xmlns:a16="http://schemas.microsoft.com/office/drawing/2014/main" id="{AC9518D5-23DD-49D2-B821-82074EA69EA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D48F4D2-5995-4168-8B19-95959D04B22A}" type="slidenum">
              <a:rPr lang="en-US" altLang="zh-CN" sz="1400" b="0">
                <a:ea typeface="宋体" panose="02010600030101010101" pitchFamily="2" charset="-122"/>
              </a:rPr>
              <a:pPr>
                <a:spcBef>
                  <a:spcPct val="0"/>
                </a:spcBef>
                <a:buClrTx/>
                <a:buSzTx/>
                <a:buFontTx/>
                <a:buNone/>
              </a:pPr>
              <a:t>31</a:t>
            </a:fld>
            <a:endParaRPr lang="en-US" altLang="zh-CN" sz="1400" b="0">
              <a:ea typeface="宋体" panose="02010600030101010101" pitchFamily="2" charset="-122"/>
            </a:endParaRPr>
          </a:p>
        </p:txBody>
      </p:sp>
      <p:sp>
        <p:nvSpPr>
          <p:cNvPr id="63492" name="Rectangle 2">
            <a:extLst>
              <a:ext uri="{FF2B5EF4-FFF2-40B4-BE49-F238E27FC236}">
                <a16:creationId xmlns:a16="http://schemas.microsoft.com/office/drawing/2014/main" id="{3A0548BD-8C17-412A-BD59-BD747765C220}"/>
              </a:ext>
            </a:extLst>
          </p:cNvPr>
          <p:cNvSpPr>
            <a:spLocks noGrp="1" noChangeArrowheads="1"/>
          </p:cNvSpPr>
          <p:nvPr>
            <p:ph type="title" idx="4294967295"/>
          </p:nvPr>
        </p:nvSpPr>
        <p:spPr>
          <a:xfrm>
            <a:off x="1836738" y="331788"/>
            <a:ext cx="5256212" cy="865187"/>
          </a:xfrm>
        </p:spPr>
        <p:txBody>
          <a:bodyPr anchor="ctr"/>
          <a:lstStyle/>
          <a:p>
            <a:pPr eaLnBrk="1" hangingPunct="1"/>
            <a:r>
              <a:rPr lang="en-US" altLang="zh-CN">
                <a:latin typeface="Times New Roman" panose="02020603050405020304" pitchFamily="18" charset="0"/>
              </a:rPr>
              <a:t>8.4.3 C</a:t>
            </a:r>
            <a:r>
              <a:rPr lang="zh-CN" altLang="en-US">
                <a:latin typeface="Times New Roman" panose="02020603050405020304" pitchFamily="18" charset="0"/>
              </a:rPr>
              <a:t>语言的符号表 </a:t>
            </a:r>
          </a:p>
        </p:txBody>
      </p:sp>
      <p:sp>
        <p:nvSpPr>
          <p:cNvPr id="28677" name="Rectangle 3">
            <a:extLst>
              <a:ext uri="{FF2B5EF4-FFF2-40B4-BE49-F238E27FC236}">
                <a16:creationId xmlns:a16="http://schemas.microsoft.com/office/drawing/2014/main" id="{483FFCB4-6E6B-4F41-BB46-FEB7A6A03C38}"/>
              </a:ext>
            </a:extLst>
          </p:cNvPr>
          <p:cNvSpPr>
            <a:spLocks noGrp="1" noChangeArrowheads="1"/>
          </p:cNvSpPr>
          <p:nvPr>
            <p:ph type="body" idx="4294967295"/>
          </p:nvPr>
        </p:nvSpPr>
        <p:spPr>
          <a:xfrm>
            <a:off x="301625" y="1412875"/>
            <a:ext cx="8591550" cy="4895850"/>
          </a:xfrm>
        </p:spPr>
        <p:txBody>
          <a:bodyPr/>
          <a:lstStyle/>
          <a:p>
            <a:pPr eaLnBrk="1" hangingPunct="1">
              <a:lnSpc>
                <a:spcPct val="120000"/>
              </a:lnSpc>
              <a:spcBef>
                <a:spcPct val="0"/>
              </a:spcBef>
            </a:pPr>
            <a:r>
              <a:rPr lang="zh-CN" altLang="en-US">
                <a:latin typeface="Times New Roman" panose="02020603050405020304" pitchFamily="18" charset="0"/>
              </a:rPr>
              <a:t>一个完整的</a:t>
            </a:r>
            <a:r>
              <a:rPr lang="en-US" altLang="zh-CN">
                <a:latin typeface="Times New Roman" panose="02020603050405020304" pitchFamily="18" charset="0"/>
              </a:rPr>
              <a:t>C</a:t>
            </a:r>
            <a:r>
              <a:rPr lang="zh-CN" altLang="en-US">
                <a:latin typeface="Times New Roman" panose="02020603050405020304" pitchFamily="18" charset="0"/>
              </a:rPr>
              <a:t>程序由一个或多个相对独立的函数组成，函数之间的通信依靠</a:t>
            </a:r>
            <a:r>
              <a:rPr lang="zh-CN" altLang="en-US">
                <a:solidFill>
                  <a:srgbClr val="FF0000"/>
                </a:solidFill>
                <a:latin typeface="Times New Roman" panose="02020603050405020304" pitchFamily="18" charset="0"/>
              </a:rPr>
              <a:t>参数传递</a:t>
            </a:r>
            <a:r>
              <a:rPr lang="zh-CN" altLang="en-US">
                <a:latin typeface="Times New Roman" panose="02020603050405020304" pitchFamily="18" charset="0"/>
              </a:rPr>
              <a:t>和</a:t>
            </a:r>
            <a:r>
              <a:rPr lang="zh-CN" altLang="en-US">
                <a:solidFill>
                  <a:srgbClr val="FF0000"/>
                </a:solidFill>
                <a:latin typeface="Times New Roman" panose="02020603050405020304" pitchFamily="18" charset="0"/>
              </a:rPr>
              <a:t>全局变量</a:t>
            </a:r>
            <a:endParaRPr lang="en-US" altLang="zh-CN">
              <a:solidFill>
                <a:srgbClr val="FF0000"/>
              </a:solidFill>
              <a:latin typeface="Times New Roman" panose="02020603050405020304" pitchFamily="18" charset="0"/>
            </a:endParaRPr>
          </a:p>
          <a:p>
            <a:pPr eaLnBrk="1" hangingPunct="1">
              <a:lnSpc>
                <a:spcPct val="120000"/>
              </a:lnSpc>
              <a:spcBef>
                <a:spcPct val="0"/>
              </a:spcBef>
            </a:pPr>
            <a:r>
              <a:rPr lang="zh-CN" altLang="en-US">
                <a:latin typeface="Times New Roman" panose="02020603050405020304" pitchFamily="18" charset="0"/>
              </a:rPr>
              <a:t>全局变量和函数名的作用域是整个程序，而其余变量的作用域则是定义它们的函数</a:t>
            </a:r>
            <a:endParaRPr lang="en-US" altLang="zh-CN">
              <a:latin typeface="Times New Roman" panose="02020603050405020304" pitchFamily="18" charset="0"/>
            </a:endParaRPr>
          </a:p>
        </p:txBody>
      </p:sp>
      <p:sp>
        <p:nvSpPr>
          <p:cNvPr id="63494" name="Rectangle 4">
            <a:extLst>
              <a:ext uri="{FF2B5EF4-FFF2-40B4-BE49-F238E27FC236}">
                <a16:creationId xmlns:a16="http://schemas.microsoft.com/office/drawing/2014/main" id="{5725BC12-AFF3-4A94-8148-86A3ECD966B3}"/>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3495" name="Rectangle 5">
            <a:extLst>
              <a:ext uri="{FF2B5EF4-FFF2-40B4-BE49-F238E27FC236}">
                <a16:creationId xmlns:a16="http://schemas.microsoft.com/office/drawing/2014/main" id="{E752042B-771E-4D61-B65C-46941A6C40D0}"/>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3496" name="Rectangle 6">
            <a:extLst>
              <a:ext uri="{FF2B5EF4-FFF2-40B4-BE49-F238E27FC236}">
                <a16:creationId xmlns:a16="http://schemas.microsoft.com/office/drawing/2014/main" id="{FF305FEF-51AE-4400-85B4-C578F9598531}"/>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3497" name="Rectangle 7">
            <a:extLst>
              <a:ext uri="{FF2B5EF4-FFF2-40B4-BE49-F238E27FC236}">
                <a16:creationId xmlns:a16="http://schemas.microsoft.com/office/drawing/2014/main" id="{993F3275-25EF-4483-B5F6-10F36C3EF899}"/>
              </a:ext>
            </a:extLst>
          </p:cNvPr>
          <p:cNvSpPr>
            <a:spLocks noChangeArrowheads="1"/>
          </p:cNvSpPr>
          <p:nvPr/>
        </p:nvSpPr>
        <p:spPr bwMode="auto">
          <a:xfrm>
            <a:off x="0" y="2408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barn(inVertical)">
                                      <p:cBhvr>
                                        <p:cTn id="7" dur="500"/>
                                        <p:tgtEl>
                                          <p:spTgt spid="286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8677">
                                            <p:txEl>
                                              <p:pRg st="1" end="1"/>
                                            </p:txEl>
                                          </p:spTgt>
                                        </p:tgtEl>
                                        <p:attrNameLst>
                                          <p:attrName>style.visibility</p:attrName>
                                        </p:attrNameLst>
                                      </p:cBhvr>
                                      <p:to>
                                        <p:strVal val="visible"/>
                                      </p:to>
                                    </p:set>
                                    <p:animEffect transition="in" filter="barn(inVertical)">
                                      <p:cBhvr>
                                        <p:cTn id="12" dur="500"/>
                                        <p:tgtEl>
                                          <p:spTgt spid="286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DBD91DC0-F9A1-40E4-B89B-4DA165694BBD}"/>
              </a:ext>
            </a:extLst>
          </p:cNvPr>
          <p:cNvSpPr>
            <a:spLocks noGrp="1"/>
          </p:cNvSpPr>
          <p:nvPr>
            <p:ph type="dt" sz="quarter" idx="10"/>
          </p:nvPr>
        </p:nvSpPr>
        <p:spPr>
          <a:xfrm>
            <a:off x="457200" y="6245225"/>
            <a:ext cx="2133600" cy="476250"/>
          </a:xfrm>
          <a:ln>
            <a:miter lim="800000"/>
            <a:headEnd/>
            <a:tailEnd/>
          </a:ln>
        </p:spPr>
        <p:txBody>
          <a:bodyPr anchor="t"/>
          <a:lstStyle/>
          <a:p>
            <a:pPr>
              <a:defRPr/>
            </a:pPr>
            <a:fld id="{C8CD0D6D-D182-4FDD-B868-38F5C27BDDC1}" type="datetime1">
              <a:rPr lang="zh-CN" altLang="en-US">
                <a:latin typeface="+mn-lt"/>
              </a:rPr>
              <a:pPr>
                <a:defRPr/>
              </a:pPr>
              <a:t>2020/12/14</a:t>
            </a:fld>
            <a:endParaRPr lang="en-US" altLang="zh-CN">
              <a:latin typeface="+mn-lt"/>
            </a:endParaRPr>
          </a:p>
        </p:txBody>
      </p:sp>
      <p:sp>
        <p:nvSpPr>
          <p:cNvPr id="65539" name="灯片编号占位符 5">
            <a:extLst>
              <a:ext uri="{FF2B5EF4-FFF2-40B4-BE49-F238E27FC236}">
                <a16:creationId xmlns:a16="http://schemas.microsoft.com/office/drawing/2014/main" id="{AFBB4E7D-C184-4C34-ABEE-F5699CAA764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69883D4-54FA-4CC6-A25B-D3A904DE7776}" type="slidenum">
              <a:rPr lang="en-US" altLang="zh-CN" sz="1400" b="0">
                <a:ea typeface="宋体" panose="02010600030101010101" pitchFamily="2" charset="-122"/>
              </a:rPr>
              <a:pPr>
                <a:spcBef>
                  <a:spcPct val="0"/>
                </a:spcBef>
                <a:buClrTx/>
                <a:buSzTx/>
                <a:buFontTx/>
                <a:buNone/>
              </a:pPr>
              <a:t>32</a:t>
            </a:fld>
            <a:endParaRPr lang="en-US" altLang="zh-CN" sz="1400" b="0">
              <a:ea typeface="宋体" panose="02010600030101010101" pitchFamily="2" charset="-122"/>
            </a:endParaRPr>
          </a:p>
        </p:txBody>
      </p:sp>
      <p:sp>
        <p:nvSpPr>
          <p:cNvPr id="65540" name="Rectangle 2">
            <a:extLst>
              <a:ext uri="{FF2B5EF4-FFF2-40B4-BE49-F238E27FC236}">
                <a16:creationId xmlns:a16="http://schemas.microsoft.com/office/drawing/2014/main" id="{3AB90214-0752-40C8-AA70-29924A4353DF}"/>
              </a:ext>
            </a:extLst>
          </p:cNvPr>
          <p:cNvSpPr>
            <a:spLocks noGrp="1" noChangeArrowheads="1"/>
          </p:cNvSpPr>
          <p:nvPr>
            <p:ph type="title" idx="4294967295"/>
          </p:nvPr>
        </p:nvSpPr>
        <p:spPr>
          <a:xfrm>
            <a:off x="1836738" y="331788"/>
            <a:ext cx="5256212" cy="865187"/>
          </a:xfrm>
        </p:spPr>
        <p:txBody>
          <a:bodyPr anchor="ctr"/>
          <a:lstStyle/>
          <a:p>
            <a:pPr eaLnBrk="1" hangingPunct="1"/>
            <a:r>
              <a:rPr lang="en-US" altLang="zh-CN">
                <a:latin typeface="Times New Roman" panose="02020603050405020304" pitchFamily="18" charset="0"/>
              </a:rPr>
              <a:t>8.4.3 C</a:t>
            </a:r>
            <a:r>
              <a:rPr lang="zh-CN" altLang="en-US">
                <a:latin typeface="Times New Roman" panose="02020603050405020304" pitchFamily="18" charset="0"/>
              </a:rPr>
              <a:t>语言的符号表 </a:t>
            </a:r>
          </a:p>
        </p:txBody>
      </p:sp>
      <p:sp>
        <p:nvSpPr>
          <p:cNvPr id="28677" name="Rectangle 3">
            <a:extLst>
              <a:ext uri="{FF2B5EF4-FFF2-40B4-BE49-F238E27FC236}">
                <a16:creationId xmlns:a16="http://schemas.microsoft.com/office/drawing/2014/main" id="{424E8B69-7976-4CE9-BBCC-8C8F5A9A2882}"/>
              </a:ext>
            </a:extLst>
          </p:cNvPr>
          <p:cNvSpPr>
            <a:spLocks noGrp="1" noChangeArrowheads="1"/>
          </p:cNvSpPr>
          <p:nvPr>
            <p:ph type="body" idx="4294967295"/>
          </p:nvPr>
        </p:nvSpPr>
        <p:spPr>
          <a:xfrm>
            <a:off x="301625" y="1412875"/>
            <a:ext cx="8591550" cy="4895850"/>
          </a:xfrm>
        </p:spPr>
        <p:txBody>
          <a:bodyPr/>
          <a:lstStyle/>
          <a:p>
            <a:pPr eaLnBrk="1" hangingPunct="1">
              <a:lnSpc>
                <a:spcPct val="120000"/>
              </a:lnSpc>
              <a:spcBef>
                <a:spcPct val="0"/>
              </a:spcBef>
            </a:pPr>
            <a:r>
              <a:rPr lang="zh-CN" altLang="en-US">
                <a:latin typeface="Times New Roman" panose="02020603050405020304" pitchFamily="18" charset="0"/>
              </a:rPr>
              <a:t>如果采取将每个函数分别编译成目标代码然后</a:t>
            </a:r>
            <a:r>
              <a:rPr lang="zh-CN" altLang="en-US">
                <a:solidFill>
                  <a:srgbClr val="FF0000"/>
                </a:solidFill>
                <a:latin typeface="Times New Roman" panose="02020603050405020304" pitchFamily="18" charset="0"/>
              </a:rPr>
              <a:t>链接装配</a:t>
            </a:r>
            <a:r>
              <a:rPr lang="zh-CN" altLang="en-US">
                <a:latin typeface="Times New Roman" panose="02020603050405020304" pitchFamily="18" charset="0"/>
              </a:rPr>
              <a:t>成一个可执行程序的处理方式，则每个函数中的符号经一遍处理即可，而且源程序中的多个函数是一个接一个处理的，不会出现交叉（即无嵌套）</a:t>
            </a:r>
          </a:p>
        </p:txBody>
      </p:sp>
      <p:sp>
        <p:nvSpPr>
          <p:cNvPr id="65542" name="Rectangle 4">
            <a:extLst>
              <a:ext uri="{FF2B5EF4-FFF2-40B4-BE49-F238E27FC236}">
                <a16:creationId xmlns:a16="http://schemas.microsoft.com/office/drawing/2014/main" id="{A0D646A5-887A-4C9A-8964-EEE180A46EAC}"/>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5543" name="Rectangle 5">
            <a:extLst>
              <a:ext uri="{FF2B5EF4-FFF2-40B4-BE49-F238E27FC236}">
                <a16:creationId xmlns:a16="http://schemas.microsoft.com/office/drawing/2014/main" id="{A791B2ED-DF4F-4A6D-A79C-03873F811D7F}"/>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5544" name="Rectangle 6">
            <a:extLst>
              <a:ext uri="{FF2B5EF4-FFF2-40B4-BE49-F238E27FC236}">
                <a16:creationId xmlns:a16="http://schemas.microsoft.com/office/drawing/2014/main" id="{D59FE56F-7523-4277-983B-400329D8C906}"/>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5545" name="Rectangle 7">
            <a:extLst>
              <a:ext uri="{FF2B5EF4-FFF2-40B4-BE49-F238E27FC236}">
                <a16:creationId xmlns:a16="http://schemas.microsoft.com/office/drawing/2014/main" id="{5F267C1A-AAF3-4462-82C8-121C08D62699}"/>
              </a:ext>
            </a:extLst>
          </p:cNvPr>
          <p:cNvSpPr>
            <a:spLocks noChangeArrowheads="1"/>
          </p:cNvSpPr>
          <p:nvPr/>
        </p:nvSpPr>
        <p:spPr bwMode="auto">
          <a:xfrm>
            <a:off x="0" y="2408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barn(inVertical)">
                                      <p:cBhvr>
                                        <p:cTn id="7" dur="500"/>
                                        <p:tgtEl>
                                          <p:spTgt spid="286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a:extLst>
              <a:ext uri="{FF2B5EF4-FFF2-40B4-BE49-F238E27FC236}">
                <a16:creationId xmlns:a16="http://schemas.microsoft.com/office/drawing/2014/main" id="{8051CCFF-2091-4C53-8909-0AA0ACE59ECE}"/>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7ACF2A2-DFA2-4BCE-85A2-BA272E5D0416}"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67587" name="灯片编号占位符 5">
            <a:extLst>
              <a:ext uri="{FF2B5EF4-FFF2-40B4-BE49-F238E27FC236}">
                <a16:creationId xmlns:a16="http://schemas.microsoft.com/office/drawing/2014/main" id="{A80CB140-216B-4AF7-BBBF-26FA604E075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CFCF290-2C49-4716-AC28-E90D74399E37}" type="slidenum">
              <a:rPr lang="en-US" altLang="zh-CN" sz="1400" b="0">
                <a:solidFill>
                  <a:srgbClr val="000000"/>
                </a:solidFill>
                <a:ea typeface="宋体" panose="02010600030101010101" pitchFamily="2" charset="-122"/>
              </a:rPr>
              <a:pPr>
                <a:spcBef>
                  <a:spcPct val="0"/>
                </a:spcBef>
                <a:buClrTx/>
                <a:buSzTx/>
                <a:buFontTx/>
                <a:buNone/>
              </a:pPr>
              <a:t>33</a:t>
            </a:fld>
            <a:endParaRPr lang="en-US" altLang="zh-CN" sz="1400" b="0">
              <a:solidFill>
                <a:srgbClr val="000000"/>
              </a:solidFill>
              <a:ea typeface="宋体" panose="02010600030101010101" pitchFamily="2" charset="-122"/>
            </a:endParaRPr>
          </a:p>
        </p:txBody>
      </p:sp>
      <p:sp>
        <p:nvSpPr>
          <p:cNvPr id="67588" name="Rectangle 2">
            <a:extLst>
              <a:ext uri="{FF2B5EF4-FFF2-40B4-BE49-F238E27FC236}">
                <a16:creationId xmlns:a16="http://schemas.microsoft.com/office/drawing/2014/main" id="{88420086-A1B3-4D09-B0A1-3B214E8AD1FB}"/>
              </a:ext>
            </a:extLst>
          </p:cNvPr>
          <p:cNvSpPr>
            <a:spLocks noGrp="1" noChangeArrowheads="1"/>
          </p:cNvSpPr>
          <p:nvPr>
            <p:ph type="title" idx="4294967295"/>
          </p:nvPr>
        </p:nvSpPr>
        <p:spPr>
          <a:xfrm>
            <a:off x="1836738" y="331788"/>
            <a:ext cx="5256212" cy="865187"/>
          </a:xfrm>
        </p:spPr>
        <p:txBody>
          <a:bodyPr anchor="ctr"/>
          <a:lstStyle/>
          <a:p>
            <a:pPr eaLnBrk="1" hangingPunct="1"/>
            <a:r>
              <a:rPr lang="en-US" altLang="zh-CN">
                <a:latin typeface="Times New Roman" panose="02020603050405020304" pitchFamily="18" charset="0"/>
              </a:rPr>
              <a:t>8.4.3 C</a:t>
            </a:r>
            <a:r>
              <a:rPr lang="zh-CN" altLang="en-US">
                <a:latin typeface="Times New Roman" panose="02020603050405020304" pitchFamily="18" charset="0"/>
              </a:rPr>
              <a:t>语言的符号表 </a:t>
            </a:r>
          </a:p>
        </p:txBody>
      </p:sp>
      <p:sp>
        <p:nvSpPr>
          <p:cNvPr id="67589" name="Rectangle 3">
            <a:extLst>
              <a:ext uri="{FF2B5EF4-FFF2-40B4-BE49-F238E27FC236}">
                <a16:creationId xmlns:a16="http://schemas.microsoft.com/office/drawing/2014/main" id="{CDB34AB3-B7CF-439C-A194-92E97B9E9090}"/>
              </a:ext>
            </a:extLst>
          </p:cNvPr>
          <p:cNvSpPr>
            <a:spLocks noGrp="1" noChangeArrowheads="1"/>
          </p:cNvSpPr>
          <p:nvPr>
            <p:ph type="body" idx="4294967295"/>
          </p:nvPr>
        </p:nvSpPr>
        <p:spPr>
          <a:xfrm>
            <a:off x="301625" y="1412875"/>
            <a:ext cx="8591550" cy="5329238"/>
          </a:xfrm>
        </p:spPr>
        <p:txBody>
          <a:bodyPr/>
          <a:lstStyle/>
          <a:p>
            <a:pPr marL="0" indent="0"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int g_array[10]</a:t>
            </a:r>
          </a:p>
          <a:p>
            <a:pPr marL="0" indent="0"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int main()</a:t>
            </a:r>
          </a:p>
          <a:p>
            <a:pPr marL="0" indent="0"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a:t>
            </a:r>
          </a:p>
          <a:p>
            <a:pPr marL="0" indent="0" eaLnBrk="1" hangingPunct="1">
              <a:lnSpc>
                <a:spcPct val="90000"/>
              </a:lnSpc>
              <a:spcBef>
                <a:spcPct val="0"/>
              </a:spcBef>
              <a:buFont typeface="Wingdings" panose="05000000000000000000" pitchFamily="2" charset="2"/>
              <a:buNone/>
            </a:pPr>
            <a:endParaRPr lang="en-US" altLang="zh-CN" sz="2400">
              <a:latin typeface="Times New Roman" panose="02020603050405020304" pitchFamily="18" charset="0"/>
            </a:endParaRPr>
          </a:p>
          <a:p>
            <a:pPr marL="0" indent="0"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a:t>
            </a:r>
          </a:p>
          <a:p>
            <a:pPr marL="0" indent="0"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int quicksort()</a:t>
            </a:r>
          </a:p>
          <a:p>
            <a:pPr marL="0" indent="0"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a:t>
            </a:r>
          </a:p>
          <a:p>
            <a:pPr marL="0" indent="0" eaLnBrk="1" hangingPunct="1">
              <a:lnSpc>
                <a:spcPct val="90000"/>
              </a:lnSpc>
              <a:spcBef>
                <a:spcPct val="0"/>
              </a:spcBef>
              <a:buFont typeface="Wingdings" panose="05000000000000000000" pitchFamily="2" charset="2"/>
              <a:buNone/>
            </a:pPr>
            <a:endParaRPr lang="en-US" altLang="zh-CN" sz="2400">
              <a:latin typeface="Times New Roman" panose="02020603050405020304" pitchFamily="18" charset="0"/>
            </a:endParaRPr>
          </a:p>
          <a:p>
            <a:pPr marL="0" indent="0"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a:t>
            </a:r>
            <a:endParaRPr lang="zh-CN" altLang="en-US" sz="2400">
              <a:latin typeface="Times New Roman" panose="02020603050405020304" pitchFamily="18" charset="0"/>
            </a:endParaRPr>
          </a:p>
        </p:txBody>
      </p:sp>
      <p:sp>
        <p:nvSpPr>
          <p:cNvPr id="67590" name="Rectangle 4">
            <a:extLst>
              <a:ext uri="{FF2B5EF4-FFF2-40B4-BE49-F238E27FC236}">
                <a16:creationId xmlns:a16="http://schemas.microsoft.com/office/drawing/2014/main" id="{8032E641-B544-49C6-A4B9-D03F70957556}"/>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67591" name="Rectangle 5">
            <a:extLst>
              <a:ext uri="{FF2B5EF4-FFF2-40B4-BE49-F238E27FC236}">
                <a16:creationId xmlns:a16="http://schemas.microsoft.com/office/drawing/2014/main" id="{59F286D7-3BBC-43BD-8002-8FC33D47A278}"/>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67592" name="Rectangle 6">
            <a:extLst>
              <a:ext uri="{FF2B5EF4-FFF2-40B4-BE49-F238E27FC236}">
                <a16:creationId xmlns:a16="http://schemas.microsoft.com/office/drawing/2014/main" id="{CF5900EF-B0FA-4510-AB63-9769847F5FEB}"/>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67593" name="Rectangle 7">
            <a:extLst>
              <a:ext uri="{FF2B5EF4-FFF2-40B4-BE49-F238E27FC236}">
                <a16:creationId xmlns:a16="http://schemas.microsoft.com/office/drawing/2014/main" id="{EE6D469A-B313-443F-BAC6-1DFA6FA88A7F}"/>
              </a:ext>
            </a:extLst>
          </p:cNvPr>
          <p:cNvSpPr>
            <a:spLocks noChangeArrowheads="1"/>
          </p:cNvSpPr>
          <p:nvPr/>
        </p:nvSpPr>
        <p:spPr bwMode="auto">
          <a:xfrm>
            <a:off x="0" y="2408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67594" name="Object 8">
            <a:extLst>
              <a:ext uri="{FF2B5EF4-FFF2-40B4-BE49-F238E27FC236}">
                <a16:creationId xmlns:a16="http://schemas.microsoft.com/office/drawing/2014/main" id="{E3372C0A-CA4C-418D-8233-0B0636C4DEB5}"/>
              </a:ext>
            </a:extLst>
          </p:cNvPr>
          <p:cNvGraphicFramePr>
            <a:graphicFrameLocks noChangeAspect="1"/>
          </p:cNvGraphicFramePr>
          <p:nvPr/>
        </p:nvGraphicFramePr>
        <p:xfrm>
          <a:off x="2471738" y="1700213"/>
          <a:ext cx="6564312" cy="3295650"/>
        </p:xfrm>
        <a:graphic>
          <a:graphicData uri="http://schemas.openxmlformats.org/presentationml/2006/ole">
            <mc:AlternateContent xmlns:mc="http://schemas.openxmlformats.org/markup-compatibility/2006">
              <mc:Choice xmlns:v="urn:schemas-microsoft-com:vml" Requires="v">
                <p:oleObj spid="_x0000_s67596" name="Visio" r:id="rId4" imgW="3610858" imgH="1814025" progId="Visio.Drawing.11">
                  <p:embed/>
                </p:oleObj>
              </mc:Choice>
              <mc:Fallback>
                <p:oleObj name="Visio" r:id="rId4" imgW="3610858" imgH="1814025"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1738" y="1700213"/>
                        <a:ext cx="6564312"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5" name="Rectangle 9">
            <a:extLst>
              <a:ext uri="{FF2B5EF4-FFF2-40B4-BE49-F238E27FC236}">
                <a16:creationId xmlns:a16="http://schemas.microsoft.com/office/drawing/2014/main" id="{C1CF282A-812E-43AA-9919-29B79702248A}"/>
              </a:ext>
            </a:extLst>
          </p:cNvPr>
          <p:cNvSpPr>
            <a:spLocks noChangeArrowheads="1"/>
          </p:cNvSpPr>
          <p:nvPr/>
        </p:nvSpPr>
        <p:spPr bwMode="auto">
          <a:xfrm>
            <a:off x="3478213" y="5132388"/>
            <a:ext cx="461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286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solidFill>
                  <a:srgbClr val="000000"/>
                </a:solidFill>
                <a:latin typeface="Times New Roman" panose="02020603050405020304" pitchFamily="18" charset="0"/>
                <a:ea typeface="宋体" panose="02010600030101010101" pitchFamily="2" charset="-122"/>
              </a:rPr>
              <a:t>图</a:t>
            </a:r>
            <a:r>
              <a:rPr kumimoji="1" lang="en-US" altLang="zh-CN" sz="2400">
                <a:solidFill>
                  <a:srgbClr val="000000"/>
                </a:solidFill>
                <a:latin typeface="Times New Roman" panose="02020603050405020304" pitchFamily="18" charset="0"/>
                <a:ea typeface="宋体" panose="02010600030101010101" pitchFamily="2" charset="-122"/>
              </a:rPr>
              <a:t>8.16 </a:t>
            </a:r>
            <a:r>
              <a:rPr kumimoji="1" lang="zh-CN" altLang="en-US" sz="2400">
                <a:solidFill>
                  <a:srgbClr val="000000"/>
                </a:solidFill>
                <a:latin typeface="Times New Roman" panose="02020603050405020304" pitchFamily="18" charset="0"/>
                <a:ea typeface="宋体" panose="02010600030101010101" pitchFamily="2" charset="-122"/>
              </a:rPr>
              <a:t>一个完整</a:t>
            </a:r>
            <a:r>
              <a:rPr kumimoji="1" lang="en-US" altLang="zh-CN" sz="2400">
                <a:solidFill>
                  <a:srgbClr val="000000"/>
                </a:solidFill>
                <a:latin typeface="Times New Roman" panose="02020603050405020304" pitchFamily="18" charset="0"/>
                <a:ea typeface="宋体" panose="02010600030101010101" pitchFamily="2" charset="-122"/>
              </a:rPr>
              <a:t>C</a:t>
            </a:r>
            <a:r>
              <a:rPr kumimoji="1" lang="zh-CN" altLang="en-US" sz="2400">
                <a:solidFill>
                  <a:srgbClr val="000000"/>
                </a:solidFill>
                <a:latin typeface="Times New Roman" panose="02020603050405020304" pitchFamily="18" charset="0"/>
                <a:ea typeface="宋体" panose="02010600030101010101" pitchFamily="2" charset="-122"/>
              </a:rPr>
              <a:t>程序的符号表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ACB655F4-F3F3-4B6D-8AD2-4D5ED0E1D24B}"/>
              </a:ext>
            </a:extLst>
          </p:cNvPr>
          <p:cNvSpPr>
            <a:spLocks noGrp="1"/>
          </p:cNvSpPr>
          <p:nvPr>
            <p:ph type="dt" sz="quarter" idx="10"/>
          </p:nvPr>
        </p:nvSpPr>
        <p:spPr>
          <a:xfrm>
            <a:off x="457200" y="6245225"/>
            <a:ext cx="2133600" cy="476250"/>
          </a:xfrm>
          <a:ln>
            <a:miter lim="800000"/>
            <a:headEnd/>
            <a:tailEnd/>
          </a:ln>
        </p:spPr>
        <p:txBody>
          <a:bodyPr anchor="t"/>
          <a:lstStyle/>
          <a:p>
            <a:pPr>
              <a:defRPr/>
            </a:pPr>
            <a:fld id="{C491C313-AE2F-485C-91FE-FB538C628815}" type="datetime1">
              <a:rPr lang="zh-CN" altLang="en-US">
                <a:latin typeface="+mn-lt"/>
              </a:rPr>
              <a:pPr>
                <a:defRPr/>
              </a:pPr>
              <a:t>2020/12/14</a:t>
            </a:fld>
            <a:endParaRPr lang="en-US" altLang="zh-CN">
              <a:latin typeface="+mn-lt"/>
            </a:endParaRPr>
          </a:p>
        </p:txBody>
      </p:sp>
      <p:sp>
        <p:nvSpPr>
          <p:cNvPr id="69635" name="灯片编号占位符 5">
            <a:extLst>
              <a:ext uri="{FF2B5EF4-FFF2-40B4-BE49-F238E27FC236}">
                <a16:creationId xmlns:a16="http://schemas.microsoft.com/office/drawing/2014/main" id="{DB69F88D-DD8B-4089-8C2B-CE90A509E76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B40D14C-0A76-4AC8-AA35-CAAB0698C4FB}" type="slidenum">
              <a:rPr lang="en-US" altLang="zh-CN" sz="1400" b="0">
                <a:ea typeface="宋体" panose="02010600030101010101" pitchFamily="2" charset="-122"/>
              </a:rPr>
              <a:pPr>
                <a:spcBef>
                  <a:spcPct val="0"/>
                </a:spcBef>
                <a:buClrTx/>
                <a:buSzTx/>
                <a:buFontTx/>
                <a:buNone/>
              </a:pPr>
              <a:t>34</a:t>
            </a:fld>
            <a:endParaRPr lang="en-US" altLang="zh-CN" sz="1400" b="0">
              <a:ea typeface="宋体" panose="02010600030101010101" pitchFamily="2" charset="-122"/>
            </a:endParaRPr>
          </a:p>
        </p:txBody>
      </p:sp>
      <p:sp>
        <p:nvSpPr>
          <p:cNvPr id="69636" name="Rectangle 2">
            <a:extLst>
              <a:ext uri="{FF2B5EF4-FFF2-40B4-BE49-F238E27FC236}">
                <a16:creationId xmlns:a16="http://schemas.microsoft.com/office/drawing/2014/main" id="{29C9E903-DACA-4D5A-9D7D-98B6451875D5}"/>
              </a:ext>
            </a:extLst>
          </p:cNvPr>
          <p:cNvSpPr>
            <a:spLocks noGrp="1" noChangeArrowheads="1"/>
          </p:cNvSpPr>
          <p:nvPr>
            <p:ph type="title" idx="4294967295"/>
          </p:nvPr>
        </p:nvSpPr>
        <p:spPr>
          <a:xfrm>
            <a:off x="1549400" y="331788"/>
            <a:ext cx="5975350" cy="865187"/>
          </a:xfrm>
        </p:spPr>
        <p:txBody>
          <a:bodyPr anchor="ctr"/>
          <a:lstStyle/>
          <a:p>
            <a:pPr eaLnBrk="1" hangingPunct="1"/>
            <a:r>
              <a:rPr lang="en-US" altLang="zh-CN">
                <a:latin typeface="Times New Roman" panose="02020603050405020304" pitchFamily="18" charset="0"/>
              </a:rPr>
              <a:t>8.4.4 </a:t>
            </a:r>
            <a:r>
              <a:rPr lang="zh-CN" altLang="en-US">
                <a:latin typeface="Times New Roman" panose="02020603050405020304" pitchFamily="18" charset="0"/>
              </a:rPr>
              <a:t>嵌套过程的符号表 </a:t>
            </a:r>
          </a:p>
        </p:txBody>
      </p:sp>
      <p:sp>
        <p:nvSpPr>
          <p:cNvPr id="69637" name="Rectangle 3">
            <a:extLst>
              <a:ext uri="{FF2B5EF4-FFF2-40B4-BE49-F238E27FC236}">
                <a16:creationId xmlns:a16="http://schemas.microsoft.com/office/drawing/2014/main" id="{4B2464CE-44F8-451B-A8F3-B0AA09E9AEF6}"/>
              </a:ext>
            </a:extLst>
          </p:cNvPr>
          <p:cNvSpPr>
            <a:spLocks noGrp="1" noChangeArrowheads="1"/>
          </p:cNvSpPr>
          <p:nvPr>
            <p:ph type="body" idx="4294967295"/>
          </p:nvPr>
        </p:nvSpPr>
        <p:spPr>
          <a:xfrm>
            <a:off x="515938" y="1268413"/>
            <a:ext cx="8232775" cy="5113337"/>
          </a:xfrm>
        </p:spPr>
        <p:txBody>
          <a:bodyPr/>
          <a:lstStyle/>
          <a:p>
            <a:pPr marL="609600" indent="-609600"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Pascal</a:t>
            </a:r>
            <a:r>
              <a:rPr lang="zh-CN" altLang="en-US" sz="2800">
                <a:latin typeface="Times New Roman" panose="02020603050405020304" pitchFamily="18" charset="0"/>
              </a:rPr>
              <a:t>等允许在过程中嵌套定义其它过程 </a:t>
            </a:r>
          </a:p>
          <a:p>
            <a:pPr marL="609600" indent="-609600" eaLnBrk="1" hangingPunct="1">
              <a:lnSpc>
                <a:spcPct val="120000"/>
              </a:lnSpc>
              <a:spcBef>
                <a:spcPct val="0"/>
              </a:spcBef>
              <a:buFont typeface="Wingdings" panose="05000000000000000000" pitchFamily="2" charset="2"/>
              <a:buNone/>
            </a:pPr>
            <a:r>
              <a:rPr lang="en-US" altLang="zh-CN" sz="2500">
                <a:latin typeface="Times New Roman" panose="02020603050405020304" pitchFamily="18" charset="0"/>
                <a:ea typeface="宋体" panose="02010600030101010101" pitchFamily="2" charset="-122"/>
              </a:rPr>
              <a:t>program sort(input, output);</a:t>
            </a:r>
          </a:p>
          <a:p>
            <a:pPr marL="609600" indent="-609600" eaLnBrk="1" hangingPunct="1">
              <a:lnSpc>
                <a:spcPct val="120000"/>
              </a:lnSpc>
              <a:spcBef>
                <a:spcPct val="0"/>
              </a:spcBef>
              <a:buFont typeface="Wingdings" panose="05000000000000000000" pitchFamily="2" charset="2"/>
              <a:buNone/>
            </a:pPr>
            <a:r>
              <a:rPr lang="en-US" altLang="zh-CN" sz="2500">
                <a:latin typeface="Times New Roman" panose="02020603050405020304" pitchFamily="18" charset="0"/>
                <a:ea typeface="宋体" panose="02010600030101010101" pitchFamily="2" charset="-122"/>
              </a:rPr>
              <a:t>	procedure readarray;</a:t>
            </a:r>
          </a:p>
          <a:p>
            <a:pPr marL="609600" indent="-609600" eaLnBrk="1" hangingPunct="1">
              <a:lnSpc>
                <a:spcPct val="120000"/>
              </a:lnSpc>
              <a:spcBef>
                <a:spcPct val="0"/>
              </a:spcBef>
              <a:buFont typeface="Wingdings" panose="05000000000000000000" pitchFamily="2" charset="2"/>
              <a:buNone/>
            </a:pPr>
            <a:r>
              <a:rPr lang="en-US" altLang="zh-CN" sz="2500">
                <a:latin typeface="Times New Roman" panose="02020603050405020304" pitchFamily="18" charset="0"/>
                <a:ea typeface="宋体" panose="02010600030101010101" pitchFamily="2" charset="-122"/>
              </a:rPr>
              <a:t>     		begin … end{ readarray };</a:t>
            </a:r>
          </a:p>
          <a:p>
            <a:pPr marL="609600" indent="-609600" eaLnBrk="1" hangingPunct="1">
              <a:lnSpc>
                <a:spcPct val="120000"/>
              </a:lnSpc>
              <a:spcBef>
                <a:spcPct val="0"/>
              </a:spcBef>
              <a:buFont typeface="Wingdings" panose="05000000000000000000" pitchFamily="2" charset="2"/>
              <a:buNone/>
            </a:pPr>
            <a:r>
              <a:rPr lang="en-US" altLang="zh-CN" sz="2500">
                <a:latin typeface="Times New Roman" panose="02020603050405020304" pitchFamily="18" charset="0"/>
                <a:ea typeface="宋体" panose="02010600030101010101" pitchFamily="2" charset="-122"/>
              </a:rPr>
              <a:t>  	procedure exchange( i, j : integer );</a:t>
            </a:r>
          </a:p>
          <a:p>
            <a:pPr marL="609600" indent="-609600" eaLnBrk="1" hangingPunct="1">
              <a:lnSpc>
                <a:spcPct val="120000"/>
              </a:lnSpc>
              <a:spcBef>
                <a:spcPct val="0"/>
              </a:spcBef>
              <a:buFont typeface="Wingdings" panose="05000000000000000000" pitchFamily="2" charset="2"/>
              <a:buNone/>
            </a:pPr>
            <a:r>
              <a:rPr lang="en-US" altLang="zh-CN" sz="2500">
                <a:latin typeface="Times New Roman" panose="02020603050405020304" pitchFamily="18" charset="0"/>
                <a:ea typeface="宋体" panose="02010600030101010101" pitchFamily="2" charset="-122"/>
              </a:rPr>
              <a:t>     		begin … end{ exchange };</a:t>
            </a:r>
          </a:p>
          <a:p>
            <a:pPr marL="609600" indent="-609600" eaLnBrk="1" hangingPunct="1">
              <a:lnSpc>
                <a:spcPct val="120000"/>
              </a:lnSpc>
              <a:spcBef>
                <a:spcPct val="0"/>
              </a:spcBef>
              <a:buFont typeface="Wingdings" panose="05000000000000000000" pitchFamily="2" charset="2"/>
              <a:buNone/>
            </a:pPr>
            <a:r>
              <a:rPr lang="en-US" altLang="zh-CN" sz="2500">
                <a:latin typeface="Times New Roman" panose="02020603050405020304" pitchFamily="18" charset="0"/>
                <a:ea typeface="宋体" panose="02010600030101010101" pitchFamily="2" charset="-122"/>
              </a:rPr>
              <a:t>  	procedure quicksort( m, n : integer );</a:t>
            </a:r>
            <a:endParaRPr lang="fr-FR" altLang="zh-CN" sz="2500">
              <a:latin typeface="Times New Roman" panose="02020603050405020304" pitchFamily="18" charset="0"/>
              <a:ea typeface="宋体" panose="02010600030101010101" pitchFamily="2" charset="-122"/>
            </a:endParaRPr>
          </a:p>
          <a:p>
            <a:pPr marL="609600" indent="-609600" eaLnBrk="1" hangingPunct="1">
              <a:lnSpc>
                <a:spcPct val="120000"/>
              </a:lnSpc>
              <a:spcBef>
                <a:spcPct val="0"/>
              </a:spcBef>
              <a:buFont typeface="Wingdings" panose="05000000000000000000" pitchFamily="2" charset="2"/>
              <a:buNone/>
            </a:pPr>
            <a:r>
              <a:rPr lang="fr-FR" altLang="zh-CN" sz="2500">
                <a:latin typeface="Times New Roman" panose="02020603050405020304" pitchFamily="18" charset="0"/>
                <a:ea typeface="宋体" panose="02010600030101010101" pitchFamily="2" charset="-122"/>
              </a:rPr>
              <a:t>     		function partition( x, y : integer );</a:t>
            </a:r>
          </a:p>
          <a:p>
            <a:pPr marL="609600" indent="-609600" eaLnBrk="1" hangingPunct="1">
              <a:lnSpc>
                <a:spcPct val="120000"/>
              </a:lnSpc>
              <a:spcBef>
                <a:spcPct val="0"/>
              </a:spcBef>
              <a:buFont typeface="Wingdings" panose="05000000000000000000" pitchFamily="2" charset="2"/>
              <a:buNone/>
            </a:pPr>
            <a:r>
              <a:rPr lang="fr-FR" altLang="zh-CN" sz="2500">
                <a:latin typeface="Times New Roman" panose="02020603050405020304" pitchFamily="18" charset="0"/>
                <a:ea typeface="宋体" panose="02010600030101010101" pitchFamily="2" charset="-122"/>
              </a:rPr>
              <a:t>        		</a:t>
            </a:r>
            <a:r>
              <a:rPr lang="en-US" altLang="zh-CN" sz="2500">
                <a:latin typeface="Times New Roman" panose="02020603050405020304" pitchFamily="18" charset="0"/>
                <a:ea typeface="宋体" panose="02010600030101010101" pitchFamily="2" charset="-122"/>
              </a:rPr>
              <a:t>begin … end{ partition };</a:t>
            </a:r>
          </a:p>
          <a:p>
            <a:pPr marL="609600" indent="-609600" eaLnBrk="1" hangingPunct="1">
              <a:lnSpc>
                <a:spcPct val="120000"/>
              </a:lnSpc>
              <a:spcBef>
                <a:spcPct val="0"/>
              </a:spcBef>
              <a:buFont typeface="Wingdings" panose="05000000000000000000" pitchFamily="2" charset="2"/>
              <a:buNone/>
            </a:pPr>
            <a:r>
              <a:rPr lang="en-US" altLang="zh-CN" sz="2500">
                <a:latin typeface="Times New Roman" panose="02020603050405020304" pitchFamily="18" charset="0"/>
                <a:ea typeface="宋体" panose="02010600030101010101" pitchFamily="2" charset="-122"/>
              </a:rPr>
              <a:t>    		 begin … end{ quicksort };</a:t>
            </a:r>
          </a:p>
          <a:p>
            <a:pPr marL="609600" indent="-609600" eaLnBrk="1" hangingPunct="1">
              <a:lnSpc>
                <a:spcPct val="120000"/>
              </a:lnSpc>
              <a:spcBef>
                <a:spcPct val="0"/>
              </a:spcBef>
              <a:buFont typeface="Wingdings" panose="05000000000000000000" pitchFamily="2" charset="2"/>
              <a:buNone/>
            </a:pPr>
            <a:r>
              <a:rPr lang="en-US" altLang="zh-CN" sz="2500">
                <a:latin typeface="Times New Roman" panose="02020603050405020304" pitchFamily="18" charset="0"/>
                <a:ea typeface="宋体" panose="02010600030101010101" pitchFamily="2" charset="-122"/>
              </a:rPr>
              <a:t>  	begin … end{ sort };</a:t>
            </a:r>
          </a:p>
        </p:txBody>
      </p:sp>
      <p:sp>
        <p:nvSpPr>
          <p:cNvPr id="69638" name="Rectangle 4">
            <a:extLst>
              <a:ext uri="{FF2B5EF4-FFF2-40B4-BE49-F238E27FC236}">
                <a16:creationId xmlns:a16="http://schemas.microsoft.com/office/drawing/2014/main" id="{C4685F56-EAD0-49D3-96DE-BF13055434D1}"/>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9639" name="Rectangle 5">
            <a:extLst>
              <a:ext uri="{FF2B5EF4-FFF2-40B4-BE49-F238E27FC236}">
                <a16:creationId xmlns:a16="http://schemas.microsoft.com/office/drawing/2014/main" id="{53DAF038-C74E-4E3D-B6E1-CC708AD0CE29}"/>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9640" name="Rectangle 6">
            <a:extLst>
              <a:ext uri="{FF2B5EF4-FFF2-40B4-BE49-F238E27FC236}">
                <a16:creationId xmlns:a16="http://schemas.microsoft.com/office/drawing/2014/main" id="{3B1A8B86-AF7A-4E52-BFC4-6B0FE5EF97BF}"/>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9641" name="Rectangle 7">
            <a:extLst>
              <a:ext uri="{FF2B5EF4-FFF2-40B4-BE49-F238E27FC236}">
                <a16:creationId xmlns:a16="http://schemas.microsoft.com/office/drawing/2014/main" id="{AC25980C-F6CC-4839-A373-C3E831F17A12}"/>
              </a:ext>
            </a:extLst>
          </p:cNvPr>
          <p:cNvSpPr>
            <a:spLocks noChangeArrowheads="1"/>
          </p:cNvSpPr>
          <p:nvPr/>
        </p:nvSpPr>
        <p:spPr bwMode="auto">
          <a:xfrm>
            <a:off x="0" y="2408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3CC6641A-0ECF-4C0B-AAEE-18EC0D4778D1}"/>
              </a:ext>
            </a:extLst>
          </p:cNvPr>
          <p:cNvSpPr>
            <a:spLocks noGrp="1"/>
          </p:cNvSpPr>
          <p:nvPr>
            <p:ph type="dt" sz="quarter" idx="10"/>
          </p:nvPr>
        </p:nvSpPr>
        <p:spPr>
          <a:xfrm>
            <a:off x="457200" y="6245225"/>
            <a:ext cx="2133600" cy="476250"/>
          </a:xfrm>
          <a:ln>
            <a:miter lim="800000"/>
            <a:headEnd/>
            <a:tailEnd/>
          </a:ln>
        </p:spPr>
        <p:txBody>
          <a:bodyPr anchor="t"/>
          <a:lstStyle/>
          <a:p>
            <a:pPr>
              <a:defRPr/>
            </a:pPr>
            <a:fld id="{66DC143A-AD20-4377-86C8-1B1858768DD8}" type="datetime1">
              <a:rPr lang="zh-CN" altLang="en-US">
                <a:latin typeface="+mn-lt"/>
              </a:rPr>
              <a:pPr>
                <a:defRPr/>
              </a:pPr>
              <a:t>2020/12/14</a:t>
            </a:fld>
            <a:endParaRPr lang="en-US" altLang="zh-CN">
              <a:latin typeface="+mn-lt"/>
            </a:endParaRPr>
          </a:p>
        </p:txBody>
      </p:sp>
      <p:sp>
        <p:nvSpPr>
          <p:cNvPr id="71683" name="灯片编号占位符 5">
            <a:extLst>
              <a:ext uri="{FF2B5EF4-FFF2-40B4-BE49-F238E27FC236}">
                <a16:creationId xmlns:a16="http://schemas.microsoft.com/office/drawing/2014/main" id="{83352C6A-4C94-44A2-BF2E-6272960D30C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F95FBD9-031B-49B8-A926-0BB1673EE88E}" type="slidenum">
              <a:rPr lang="en-US" altLang="zh-CN" sz="1400" b="0">
                <a:ea typeface="宋体" panose="02010600030101010101" pitchFamily="2" charset="-122"/>
              </a:rPr>
              <a:pPr>
                <a:spcBef>
                  <a:spcPct val="0"/>
                </a:spcBef>
                <a:buClrTx/>
                <a:buSzTx/>
                <a:buFontTx/>
                <a:buNone/>
              </a:pPr>
              <a:t>35</a:t>
            </a:fld>
            <a:endParaRPr lang="en-US" altLang="zh-CN" sz="1400" b="0">
              <a:ea typeface="宋体" panose="02010600030101010101" pitchFamily="2" charset="-122"/>
            </a:endParaRPr>
          </a:p>
        </p:txBody>
      </p:sp>
      <p:sp>
        <p:nvSpPr>
          <p:cNvPr id="71684" name="Rectangle 2">
            <a:extLst>
              <a:ext uri="{FF2B5EF4-FFF2-40B4-BE49-F238E27FC236}">
                <a16:creationId xmlns:a16="http://schemas.microsoft.com/office/drawing/2014/main" id="{D30BB782-693F-456B-80FD-5ADFCE1DDED9}"/>
              </a:ext>
            </a:extLst>
          </p:cNvPr>
          <p:cNvSpPr>
            <a:spLocks noGrp="1" noChangeArrowheads="1"/>
          </p:cNvSpPr>
          <p:nvPr>
            <p:ph type="title" idx="4294967295"/>
          </p:nvPr>
        </p:nvSpPr>
        <p:spPr>
          <a:xfrm>
            <a:off x="1476375" y="115888"/>
            <a:ext cx="5975350" cy="792162"/>
          </a:xfrm>
        </p:spPr>
        <p:txBody>
          <a:bodyPr anchor="ctr"/>
          <a:lstStyle/>
          <a:p>
            <a:pPr eaLnBrk="1" hangingPunct="1"/>
            <a:r>
              <a:rPr lang="en-US" altLang="zh-CN">
                <a:latin typeface="Times New Roman" panose="02020603050405020304" pitchFamily="18" charset="0"/>
              </a:rPr>
              <a:t>8.4.4 </a:t>
            </a:r>
            <a:r>
              <a:rPr lang="zh-CN" altLang="en-US">
                <a:latin typeface="Times New Roman" panose="02020603050405020304" pitchFamily="18" charset="0"/>
              </a:rPr>
              <a:t>嵌套过程的符号表 </a:t>
            </a:r>
          </a:p>
        </p:txBody>
      </p:sp>
      <p:sp>
        <p:nvSpPr>
          <p:cNvPr id="71685" name="Rectangle 3">
            <a:extLst>
              <a:ext uri="{FF2B5EF4-FFF2-40B4-BE49-F238E27FC236}">
                <a16:creationId xmlns:a16="http://schemas.microsoft.com/office/drawing/2014/main" id="{FD971CA7-4FAF-4A4D-B19B-76F371C95BF1}"/>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1686" name="Rectangle 4">
            <a:extLst>
              <a:ext uri="{FF2B5EF4-FFF2-40B4-BE49-F238E27FC236}">
                <a16:creationId xmlns:a16="http://schemas.microsoft.com/office/drawing/2014/main" id="{D0D74CF5-8DBF-4CAD-98FB-10512139DFF6}"/>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1687" name="Rectangle 5">
            <a:extLst>
              <a:ext uri="{FF2B5EF4-FFF2-40B4-BE49-F238E27FC236}">
                <a16:creationId xmlns:a16="http://schemas.microsoft.com/office/drawing/2014/main" id="{E1524752-9560-474A-8825-614520A05734}"/>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1688" name="Rectangle 6">
            <a:extLst>
              <a:ext uri="{FF2B5EF4-FFF2-40B4-BE49-F238E27FC236}">
                <a16:creationId xmlns:a16="http://schemas.microsoft.com/office/drawing/2014/main" id="{D68AEC47-89C6-4ADD-B742-0210B7BC3BAD}"/>
              </a:ext>
            </a:extLst>
          </p:cNvPr>
          <p:cNvSpPr>
            <a:spLocks noChangeArrowheads="1"/>
          </p:cNvSpPr>
          <p:nvPr/>
        </p:nvSpPr>
        <p:spPr bwMode="auto">
          <a:xfrm>
            <a:off x="0" y="2408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1689" name="Rectangle 7">
            <a:extLst>
              <a:ext uri="{FF2B5EF4-FFF2-40B4-BE49-F238E27FC236}">
                <a16:creationId xmlns:a16="http://schemas.microsoft.com/office/drawing/2014/main" id="{CB27CA8C-ACAD-4BE3-B9BB-78D9C4E2A13A}"/>
              </a:ext>
            </a:extLst>
          </p:cNvPr>
          <p:cNvSpPr>
            <a:spLocks noChangeArrowheads="1"/>
          </p:cNvSpPr>
          <p:nvPr/>
        </p:nvSpPr>
        <p:spPr bwMode="auto">
          <a:xfrm>
            <a:off x="0" y="2027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71690" name="Object 8">
            <a:extLst>
              <a:ext uri="{FF2B5EF4-FFF2-40B4-BE49-F238E27FC236}">
                <a16:creationId xmlns:a16="http://schemas.microsoft.com/office/drawing/2014/main" id="{543ABCC4-B0D0-4EFF-A54B-BAE12288CFEB}"/>
              </a:ext>
            </a:extLst>
          </p:cNvPr>
          <p:cNvGraphicFramePr>
            <a:graphicFrameLocks noChangeAspect="1"/>
          </p:cNvGraphicFramePr>
          <p:nvPr/>
        </p:nvGraphicFramePr>
        <p:xfrm>
          <a:off x="144463" y="836613"/>
          <a:ext cx="8820150" cy="5491162"/>
        </p:xfrm>
        <a:graphic>
          <a:graphicData uri="http://schemas.openxmlformats.org/presentationml/2006/ole">
            <mc:AlternateContent xmlns:mc="http://schemas.openxmlformats.org/markup-compatibility/2006">
              <mc:Choice xmlns:v="urn:schemas-microsoft-com:vml" Requires="v">
                <p:oleObj spid="_x0000_s71691" name="Visio" r:id="rId4" imgW="4503656" imgH="2806610" progId="Visio.Drawing.11">
                  <p:embed/>
                </p:oleObj>
              </mc:Choice>
              <mc:Fallback>
                <p:oleObj name="Visio" r:id="rId4" imgW="4503656" imgH="2806610"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3" y="836613"/>
                        <a:ext cx="8820150" cy="549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FB5685-534D-4555-B297-7244EDE8C49F}"/>
              </a:ext>
            </a:extLst>
          </p:cNvPr>
          <p:cNvSpPr>
            <a:spLocks noGrp="1"/>
          </p:cNvSpPr>
          <p:nvPr>
            <p:ph type="dt" sz="quarter" idx="10"/>
          </p:nvPr>
        </p:nvSpPr>
        <p:spPr>
          <a:xfrm>
            <a:off x="457200" y="6245225"/>
            <a:ext cx="2133600" cy="476250"/>
          </a:xfrm>
          <a:ln>
            <a:miter lim="800000"/>
            <a:headEnd/>
            <a:tailEnd/>
          </a:ln>
        </p:spPr>
        <p:txBody>
          <a:bodyPr anchor="t"/>
          <a:lstStyle/>
          <a:p>
            <a:pPr>
              <a:defRPr/>
            </a:pPr>
            <a:fld id="{FB2C38F1-45CA-419A-8518-731D41828F7E}" type="datetime1">
              <a:rPr lang="zh-CN" altLang="en-US">
                <a:latin typeface="+mn-lt"/>
              </a:rPr>
              <a:pPr>
                <a:defRPr/>
              </a:pPr>
              <a:t>2020/12/14</a:t>
            </a:fld>
            <a:endParaRPr lang="en-US" altLang="zh-CN">
              <a:latin typeface="+mn-lt"/>
            </a:endParaRPr>
          </a:p>
        </p:txBody>
      </p:sp>
      <p:sp>
        <p:nvSpPr>
          <p:cNvPr id="73731" name="灯片编号占位符 5">
            <a:extLst>
              <a:ext uri="{FF2B5EF4-FFF2-40B4-BE49-F238E27FC236}">
                <a16:creationId xmlns:a16="http://schemas.microsoft.com/office/drawing/2014/main" id="{B9AF4476-6193-49A9-9B11-D90DB548A68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0D7E77F-8705-4166-874C-D1C2F4B77AE8}" type="slidenum">
              <a:rPr lang="en-US" altLang="zh-CN" sz="1400" b="0">
                <a:ea typeface="宋体" panose="02010600030101010101" pitchFamily="2" charset="-122"/>
              </a:rPr>
              <a:pPr>
                <a:spcBef>
                  <a:spcPct val="0"/>
                </a:spcBef>
                <a:buClrTx/>
                <a:buSzTx/>
                <a:buFontTx/>
                <a:buNone/>
              </a:pPr>
              <a:t>36</a:t>
            </a:fld>
            <a:endParaRPr lang="en-US" altLang="zh-CN" sz="1400" b="0">
              <a:ea typeface="宋体" panose="02010600030101010101" pitchFamily="2" charset="-122"/>
            </a:endParaRPr>
          </a:p>
        </p:txBody>
      </p:sp>
      <p:sp>
        <p:nvSpPr>
          <p:cNvPr id="73732" name="Rectangle 2">
            <a:extLst>
              <a:ext uri="{FF2B5EF4-FFF2-40B4-BE49-F238E27FC236}">
                <a16:creationId xmlns:a16="http://schemas.microsoft.com/office/drawing/2014/main" id="{0A8AD4DC-0B55-4377-A069-11882C39EF1C}"/>
              </a:ext>
            </a:extLst>
          </p:cNvPr>
          <p:cNvSpPr>
            <a:spLocks noGrp="1" noChangeArrowheads="1"/>
          </p:cNvSpPr>
          <p:nvPr>
            <p:ph type="title" idx="4294967295"/>
          </p:nvPr>
        </p:nvSpPr>
        <p:spPr>
          <a:xfrm>
            <a:off x="3563938" y="620713"/>
            <a:ext cx="2241550" cy="576262"/>
          </a:xfrm>
        </p:spPr>
        <p:txBody>
          <a:bodyPr anchor="ctr"/>
          <a:lstStyle/>
          <a:p>
            <a:pPr eaLnBrk="1" hangingPunct="1"/>
            <a:r>
              <a:rPr lang="zh-CN" altLang="en-US" sz="4000">
                <a:latin typeface="Times New Roman" panose="02020603050405020304" pitchFamily="18" charset="0"/>
              </a:rPr>
              <a:t>本章小结</a:t>
            </a:r>
          </a:p>
        </p:txBody>
      </p:sp>
      <p:sp>
        <p:nvSpPr>
          <p:cNvPr id="32773" name="Rectangle 3">
            <a:extLst>
              <a:ext uri="{FF2B5EF4-FFF2-40B4-BE49-F238E27FC236}">
                <a16:creationId xmlns:a16="http://schemas.microsoft.com/office/drawing/2014/main" id="{A1189706-21CB-47E9-871E-98B707EB43E7}"/>
              </a:ext>
            </a:extLst>
          </p:cNvPr>
          <p:cNvSpPr>
            <a:spLocks noGrp="1" noChangeArrowheads="1"/>
          </p:cNvSpPr>
          <p:nvPr>
            <p:ph type="body" idx="4294967295"/>
          </p:nvPr>
        </p:nvSpPr>
        <p:spPr>
          <a:xfrm>
            <a:off x="144463" y="1339850"/>
            <a:ext cx="8964612" cy="5184775"/>
          </a:xfrm>
        </p:spPr>
        <p:txBody>
          <a:bodyPr/>
          <a:lstStyle/>
          <a:p>
            <a:pPr marL="609600" indent="-609600" eaLnBrk="1" hangingPunct="1">
              <a:lnSpc>
                <a:spcPct val="120000"/>
              </a:lnSpc>
            </a:pPr>
            <a:r>
              <a:rPr lang="zh-CN" altLang="en-US" sz="3000">
                <a:latin typeface="Times New Roman" panose="02020603050405020304" pitchFamily="18" charset="0"/>
              </a:rPr>
              <a:t>符号表用来存放编译器各阶段收集来的各种名字的类型和特征等有关信息，并供编译程序用于语法检查、语义检查、生成中间代码及生成目标代码等；</a:t>
            </a:r>
          </a:p>
          <a:p>
            <a:pPr marL="609600" indent="-609600" eaLnBrk="1" hangingPunct="1">
              <a:lnSpc>
                <a:spcPct val="120000"/>
              </a:lnSpc>
            </a:pPr>
            <a:r>
              <a:rPr lang="zh-CN" altLang="en-US" sz="3000">
                <a:latin typeface="Times New Roman" panose="02020603050405020304" pitchFamily="18" charset="0"/>
              </a:rPr>
              <a:t>源程序中会出现各种各样的名字，如函数名、函数参数名、函数中的局部变量名、全局变量名、数组名、结构名、文件名等，相应的属性可以是种属、类型、地址等。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barn(inVertical)">
                                      <p:cBhvr>
                                        <p:cTn id="7" dur="500"/>
                                        <p:tgtEl>
                                          <p:spTgt spid="327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barn(inVertical)">
                                      <p:cBhvr>
                                        <p:cTn id="12" dur="500"/>
                                        <p:tgtEl>
                                          <p:spTgt spid="327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11D4A42-F0DD-4E55-A984-478CFBD3382A}"/>
              </a:ext>
            </a:extLst>
          </p:cNvPr>
          <p:cNvSpPr>
            <a:spLocks noGrp="1"/>
          </p:cNvSpPr>
          <p:nvPr>
            <p:ph type="dt" sz="quarter" idx="10"/>
          </p:nvPr>
        </p:nvSpPr>
        <p:spPr>
          <a:xfrm>
            <a:off x="457200" y="6245225"/>
            <a:ext cx="2133600" cy="476250"/>
          </a:xfrm>
          <a:ln>
            <a:miter lim="800000"/>
            <a:headEnd/>
            <a:tailEnd/>
          </a:ln>
        </p:spPr>
        <p:txBody>
          <a:bodyPr anchor="t"/>
          <a:lstStyle/>
          <a:p>
            <a:pPr>
              <a:defRPr/>
            </a:pPr>
            <a:fld id="{FB2C38F1-45CA-419A-8518-731D41828F7E}" type="datetime1">
              <a:rPr lang="zh-CN" altLang="en-US">
                <a:latin typeface="+mn-lt"/>
              </a:rPr>
              <a:pPr>
                <a:defRPr/>
              </a:pPr>
              <a:t>2020/12/14</a:t>
            </a:fld>
            <a:endParaRPr lang="en-US" altLang="zh-CN">
              <a:latin typeface="+mn-lt"/>
            </a:endParaRPr>
          </a:p>
        </p:txBody>
      </p:sp>
      <p:sp>
        <p:nvSpPr>
          <p:cNvPr id="75779" name="灯片编号占位符 5">
            <a:extLst>
              <a:ext uri="{FF2B5EF4-FFF2-40B4-BE49-F238E27FC236}">
                <a16:creationId xmlns:a16="http://schemas.microsoft.com/office/drawing/2014/main" id="{F3AD3C09-4121-4D31-A82D-7228307691D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301D1ED-4351-4B4A-ABAF-ADA0F5FA7C68}" type="slidenum">
              <a:rPr lang="en-US" altLang="zh-CN" sz="1400" b="0">
                <a:ea typeface="宋体" panose="02010600030101010101" pitchFamily="2" charset="-122"/>
              </a:rPr>
              <a:pPr>
                <a:spcBef>
                  <a:spcPct val="0"/>
                </a:spcBef>
                <a:buClrTx/>
                <a:buSzTx/>
                <a:buFontTx/>
                <a:buNone/>
              </a:pPr>
              <a:t>37</a:t>
            </a:fld>
            <a:endParaRPr lang="en-US" altLang="zh-CN" sz="1400" b="0">
              <a:ea typeface="宋体" panose="02010600030101010101" pitchFamily="2" charset="-122"/>
            </a:endParaRPr>
          </a:p>
        </p:txBody>
      </p:sp>
      <p:sp>
        <p:nvSpPr>
          <p:cNvPr id="75780" name="Rectangle 2">
            <a:extLst>
              <a:ext uri="{FF2B5EF4-FFF2-40B4-BE49-F238E27FC236}">
                <a16:creationId xmlns:a16="http://schemas.microsoft.com/office/drawing/2014/main" id="{C9FC1086-0F00-4902-9EE0-441DBFFA158F}"/>
              </a:ext>
            </a:extLst>
          </p:cNvPr>
          <p:cNvSpPr>
            <a:spLocks noGrp="1" noChangeArrowheads="1"/>
          </p:cNvSpPr>
          <p:nvPr>
            <p:ph type="title" idx="4294967295"/>
          </p:nvPr>
        </p:nvSpPr>
        <p:spPr>
          <a:xfrm>
            <a:off x="3563938" y="620713"/>
            <a:ext cx="2241550" cy="576262"/>
          </a:xfrm>
        </p:spPr>
        <p:txBody>
          <a:bodyPr anchor="ctr"/>
          <a:lstStyle/>
          <a:p>
            <a:pPr eaLnBrk="1" hangingPunct="1"/>
            <a:r>
              <a:rPr lang="zh-CN" altLang="en-US" sz="4000">
                <a:latin typeface="Times New Roman" panose="02020603050405020304" pitchFamily="18" charset="0"/>
              </a:rPr>
              <a:t>本章小结</a:t>
            </a:r>
          </a:p>
        </p:txBody>
      </p:sp>
      <p:sp>
        <p:nvSpPr>
          <p:cNvPr id="32773" name="Rectangle 3">
            <a:extLst>
              <a:ext uri="{FF2B5EF4-FFF2-40B4-BE49-F238E27FC236}">
                <a16:creationId xmlns:a16="http://schemas.microsoft.com/office/drawing/2014/main" id="{76AAD645-3C69-4864-A1EB-5DD1031DBC55}"/>
              </a:ext>
            </a:extLst>
          </p:cNvPr>
          <p:cNvSpPr>
            <a:spLocks noGrp="1" noChangeArrowheads="1"/>
          </p:cNvSpPr>
          <p:nvPr>
            <p:ph type="body" idx="4294967295"/>
          </p:nvPr>
        </p:nvSpPr>
        <p:spPr>
          <a:xfrm>
            <a:off x="107950" y="1339850"/>
            <a:ext cx="8964613" cy="5184775"/>
          </a:xfrm>
        </p:spPr>
        <p:txBody>
          <a:bodyPr/>
          <a:lstStyle/>
          <a:p>
            <a:pPr marL="609600" indent="-609600" eaLnBrk="1" hangingPunct="1">
              <a:lnSpc>
                <a:spcPct val="120000"/>
              </a:lnSpc>
            </a:pPr>
            <a:r>
              <a:rPr lang="zh-CN" altLang="en-US" sz="3000">
                <a:latin typeface="Times New Roman" panose="02020603050405020304" pitchFamily="18" charset="0"/>
              </a:rPr>
              <a:t>根据符号所需的属性个数和类型的不同，可以组成不同的符号表，也可以组成统一的符号表，在组成统一符号表时，需要采用恰当的组织结构，以便可以对其进行高效处理。</a:t>
            </a:r>
            <a:endParaRPr lang="en-US" altLang="zh-CN" sz="3000">
              <a:latin typeface="Times New Roman" panose="02020603050405020304" pitchFamily="18" charset="0"/>
            </a:endParaRPr>
          </a:p>
          <a:p>
            <a:pPr marL="609600" indent="-609600" eaLnBrk="1" hangingPunct="1">
              <a:lnSpc>
                <a:spcPct val="120000"/>
              </a:lnSpc>
            </a:pPr>
            <a:r>
              <a:rPr lang="zh-CN" altLang="en-US" sz="3000">
                <a:latin typeface="Times New Roman" panose="02020603050405020304" pitchFamily="18" charset="0"/>
              </a:rPr>
              <a:t>随着程序规模的扩大，符号名的数量会很大，因而必须关注符号表的组织和高效管理。无序线性符号表、有序线性符号表、散列表示符号表具有不同性能的组织形式。</a:t>
            </a:r>
          </a:p>
          <a:p>
            <a:pPr marL="609600" indent="-609600" eaLnBrk="1" hangingPunct="1">
              <a:lnSpc>
                <a:spcPct val="120000"/>
              </a:lnSpc>
            </a:pPr>
            <a:endParaRPr lang="zh-CN" altLang="en-US" sz="3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barn(inVertical)">
                                      <p:cBhvr>
                                        <p:cTn id="7" dur="500"/>
                                        <p:tgtEl>
                                          <p:spTgt spid="327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barn(inVertical)">
                                      <p:cBhvr>
                                        <p:cTn id="12" dur="500"/>
                                        <p:tgtEl>
                                          <p:spTgt spid="327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DEEF6D2-4ED2-4B1E-87E7-536F0E98D814}"/>
              </a:ext>
            </a:extLst>
          </p:cNvPr>
          <p:cNvSpPr>
            <a:spLocks noGrp="1"/>
          </p:cNvSpPr>
          <p:nvPr>
            <p:ph type="dt" sz="quarter" idx="10"/>
          </p:nvPr>
        </p:nvSpPr>
        <p:spPr>
          <a:xfrm>
            <a:off x="457200" y="6245225"/>
            <a:ext cx="2133600" cy="476250"/>
          </a:xfrm>
          <a:ln>
            <a:miter lim="800000"/>
            <a:headEnd/>
            <a:tailEnd/>
          </a:ln>
        </p:spPr>
        <p:txBody>
          <a:bodyPr anchor="t"/>
          <a:lstStyle/>
          <a:p>
            <a:pPr>
              <a:defRPr/>
            </a:pPr>
            <a:fld id="{BEA9A53D-CB6F-4C12-8E30-5E3D211623D5}" type="datetime1">
              <a:rPr lang="zh-CN" altLang="en-US">
                <a:latin typeface="+mn-lt"/>
              </a:rPr>
              <a:pPr>
                <a:defRPr/>
              </a:pPr>
              <a:t>2020/12/14</a:t>
            </a:fld>
            <a:endParaRPr lang="en-US" altLang="zh-CN">
              <a:latin typeface="+mn-lt"/>
            </a:endParaRPr>
          </a:p>
        </p:txBody>
      </p:sp>
      <p:sp>
        <p:nvSpPr>
          <p:cNvPr id="77827" name="灯片编号占位符 5">
            <a:extLst>
              <a:ext uri="{FF2B5EF4-FFF2-40B4-BE49-F238E27FC236}">
                <a16:creationId xmlns:a16="http://schemas.microsoft.com/office/drawing/2014/main" id="{065CECC9-E6E5-4C3D-AECD-D37A757F8B0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6262BC1-0A16-4DFE-A061-1113E06F54AC}" type="slidenum">
              <a:rPr lang="en-US" altLang="zh-CN" sz="1400" b="0">
                <a:ea typeface="宋体" panose="02010600030101010101" pitchFamily="2" charset="-122"/>
              </a:rPr>
              <a:pPr>
                <a:spcBef>
                  <a:spcPct val="0"/>
                </a:spcBef>
                <a:buClrTx/>
                <a:buSzTx/>
                <a:buFontTx/>
                <a:buNone/>
              </a:pPr>
              <a:t>38</a:t>
            </a:fld>
            <a:endParaRPr lang="en-US" altLang="zh-CN" sz="1400" b="0">
              <a:ea typeface="宋体" panose="02010600030101010101" pitchFamily="2" charset="-122"/>
            </a:endParaRPr>
          </a:p>
        </p:txBody>
      </p:sp>
      <p:sp>
        <p:nvSpPr>
          <p:cNvPr id="77828" name="Rectangle 2">
            <a:extLst>
              <a:ext uri="{FF2B5EF4-FFF2-40B4-BE49-F238E27FC236}">
                <a16:creationId xmlns:a16="http://schemas.microsoft.com/office/drawing/2014/main" id="{4B6C0E19-2D6A-4C7E-8528-FED68E8726EA}"/>
              </a:ext>
            </a:extLst>
          </p:cNvPr>
          <p:cNvSpPr>
            <a:spLocks noGrp="1" noChangeArrowheads="1"/>
          </p:cNvSpPr>
          <p:nvPr>
            <p:ph type="title" idx="4294967295"/>
          </p:nvPr>
        </p:nvSpPr>
        <p:spPr>
          <a:xfrm>
            <a:off x="3322638" y="615950"/>
            <a:ext cx="2257425" cy="581025"/>
          </a:xfrm>
        </p:spPr>
        <p:txBody>
          <a:bodyPr anchor="ctr"/>
          <a:lstStyle/>
          <a:p>
            <a:pPr eaLnBrk="1" hangingPunct="1"/>
            <a:r>
              <a:rPr lang="zh-CN" altLang="en-US" sz="4000">
                <a:latin typeface="Times New Roman" panose="02020603050405020304" pitchFamily="18" charset="0"/>
              </a:rPr>
              <a:t>本章小结</a:t>
            </a:r>
          </a:p>
        </p:txBody>
      </p:sp>
      <p:sp>
        <p:nvSpPr>
          <p:cNvPr id="33797" name="Rectangle 3">
            <a:extLst>
              <a:ext uri="{FF2B5EF4-FFF2-40B4-BE49-F238E27FC236}">
                <a16:creationId xmlns:a16="http://schemas.microsoft.com/office/drawing/2014/main" id="{751735D2-B51A-409D-9BB2-9AB44A9EE8DE}"/>
              </a:ext>
            </a:extLst>
          </p:cNvPr>
          <p:cNvSpPr>
            <a:spLocks noGrp="1" noChangeArrowheads="1"/>
          </p:cNvSpPr>
          <p:nvPr>
            <p:ph type="body" idx="4294967295"/>
          </p:nvPr>
        </p:nvSpPr>
        <p:spPr>
          <a:xfrm>
            <a:off x="107950" y="1341438"/>
            <a:ext cx="8964613" cy="4752975"/>
          </a:xfrm>
        </p:spPr>
        <p:txBody>
          <a:bodyPr/>
          <a:lstStyle/>
          <a:p>
            <a:pPr marL="609600" indent="-609600" eaLnBrk="1" hangingPunct="1">
              <a:lnSpc>
                <a:spcPct val="120000"/>
              </a:lnSpc>
            </a:pPr>
            <a:r>
              <a:rPr lang="zh-CN" altLang="en-US" sz="3000">
                <a:latin typeface="Times New Roman" panose="02020603050405020304" pitchFamily="18" charset="0"/>
              </a:rPr>
              <a:t>符号表管理中必须关注到语言所规定的符号的作用域，特别是在嵌套结构的程序中，符号的作用域是分层的。</a:t>
            </a:r>
          </a:p>
          <a:p>
            <a:pPr marL="609600" indent="-609600" eaLnBrk="1" hangingPunct="1">
              <a:lnSpc>
                <a:spcPct val="120000"/>
              </a:lnSpc>
            </a:pPr>
            <a:r>
              <a:rPr lang="en-US" altLang="zh-CN" sz="3000">
                <a:latin typeface="Times New Roman" panose="02020603050405020304" pitchFamily="18" charset="0"/>
              </a:rPr>
              <a:t>C</a:t>
            </a:r>
            <a:r>
              <a:rPr lang="zh-CN" altLang="en-US" sz="3000">
                <a:latin typeface="Times New Roman" panose="02020603050405020304" pitchFamily="18" charset="0"/>
              </a:rPr>
              <a:t>语言符号表的管理。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barn(inVertical)">
                                      <p:cBhvr>
                                        <p:cTn id="7" dur="500"/>
                                        <p:tgtEl>
                                          <p:spTgt spid="337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barn(inVertical)">
                                      <p:cBhvr>
                                        <p:cTn id="12" dur="500"/>
                                        <p:tgtEl>
                                          <p:spTgt spid="337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8A735A-9AE4-465A-A065-977FD8D06EFC}"/>
              </a:ext>
            </a:extLst>
          </p:cNvPr>
          <p:cNvSpPr>
            <a:spLocks noGrp="1"/>
          </p:cNvSpPr>
          <p:nvPr>
            <p:ph type="dt" sz="quarter" idx="10"/>
          </p:nvPr>
        </p:nvSpPr>
        <p:spPr>
          <a:xfrm>
            <a:off x="457200" y="6245225"/>
            <a:ext cx="2133600" cy="476250"/>
          </a:xfrm>
          <a:ln>
            <a:miter lim="800000"/>
            <a:headEnd/>
            <a:tailEnd/>
          </a:ln>
        </p:spPr>
        <p:txBody>
          <a:bodyPr anchor="t"/>
          <a:lstStyle/>
          <a:p>
            <a:pPr>
              <a:defRPr/>
            </a:pPr>
            <a:fld id="{13FD24BF-0EA6-4F48-92B6-00855EC8F770}" type="datetime1">
              <a:rPr lang="zh-CN" altLang="en-US">
                <a:latin typeface="+mn-lt"/>
              </a:rPr>
              <a:pPr>
                <a:defRPr/>
              </a:pPr>
              <a:t>2020/12/14</a:t>
            </a:fld>
            <a:endParaRPr lang="en-US" altLang="zh-CN">
              <a:latin typeface="+mn-lt"/>
            </a:endParaRPr>
          </a:p>
        </p:txBody>
      </p:sp>
      <p:sp>
        <p:nvSpPr>
          <p:cNvPr id="8195" name="灯片编号占位符 5">
            <a:extLst>
              <a:ext uri="{FF2B5EF4-FFF2-40B4-BE49-F238E27FC236}">
                <a16:creationId xmlns:a16="http://schemas.microsoft.com/office/drawing/2014/main" id="{E31E6CCB-3100-4367-88C4-C12BCE0E53C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AB02BFB-3A4C-4C9D-BE10-B2DAC9E4F720}" type="slidenum">
              <a:rPr lang="en-US" altLang="zh-CN" sz="1400" b="0">
                <a:ea typeface="宋体" panose="02010600030101010101" pitchFamily="2" charset="-122"/>
              </a:rPr>
              <a:pPr>
                <a:spcBef>
                  <a:spcPct val="0"/>
                </a:spcBef>
                <a:buClrTx/>
                <a:buSzTx/>
                <a:buFontTx/>
                <a:buNone/>
              </a:pPr>
              <a:t>4</a:t>
            </a:fld>
            <a:endParaRPr lang="en-US" altLang="zh-CN" sz="1400" b="0">
              <a:ea typeface="宋体" panose="02010600030101010101" pitchFamily="2" charset="-122"/>
            </a:endParaRPr>
          </a:p>
        </p:txBody>
      </p:sp>
      <p:sp>
        <p:nvSpPr>
          <p:cNvPr id="8196" name="Rectangle 2">
            <a:extLst>
              <a:ext uri="{FF2B5EF4-FFF2-40B4-BE49-F238E27FC236}">
                <a16:creationId xmlns:a16="http://schemas.microsoft.com/office/drawing/2014/main" id="{CA3237EC-0D6A-447F-A098-CC374F514B33}"/>
              </a:ext>
            </a:extLst>
          </p:cNvPr>
          <p:cNvSpPr>
            <a:spLocks noGrp="1" noChangeArrowheads="1"/>
          </p:cNvSpPr>
          <p:nvPr>
            <p:ph type="title" idx="4294967295"/>
          </p:nvPr>
        </p:nvSpPr>
        <p:spPr>
          <a:xfrm>
            <a:off x="2484438" y="476250"/>
            <a:ext cx="4103687" cy="720725"/>
          </a:xfrm>
        </p:spPr>
        <p:txBody>
          <a:bodyPr anchor="ctr"/>
          <a:lstStyle/>
          <a:p>
            <a:pPr eaLnBrk="1" hangingPunct="1"/>
            <a:r>
              <a:rPr lang="en-US" altLang="zh-CN" sz="4000">
                <a:latin typeface="Times New Roman" panose="02020603050405020304" pitchFamily="18" charset="0"/>
              </a:rPr>
              <a:t>8.1 </a:t>
            </a:r>
            <a:r>
              <a:rPr lang="zh-CN" altLang="en-US" sz="4000">
                <a:latin typeface="Times New Roman" panose="02020603050405020304" pitchFamily="18" charset="0"/>
              </a:rPr>
              <a:t>符号表的作用</a:t>
            </a:r>
          </a:p>
        </p:txBody>
      </p:sp>
      <p:sp>
        <p:nvSpPr>
          <p:cNvPr id="2917379" name="Rectangle 3">
            <a:extLst>
              <a:ext uri="{FF2B5EF4-FFF2-40B4-BE49-F238E27FC236}">
                <a16:creationId xmlns:a16="http://schemas.microsoft.com/office/drawing/2014/main" id="{CB033991-9324-480A-A62F-B916481DFC9B}"/>
              </a:ext>
            </a:extLst>
          </p:cNvPr>
          <p:cNvSpPr>
            <a:spLocks noGrp="1" noChangeArrowheads="1"/>
          </p:cNvSpPr>
          <p:nvPr>
            <p:ph type="body" idx="4294967295"/>
          </p:nvPr>
        </p:nvSpPr>
        <p:spPr>
          <a:xfrm>
            <a:off x="120650" y="1557338"/>
            <a:ext cx="8915400" cy="3816350"/>
          </a:xfrm>
        </p:spPr>
        <p:txBody>
          <a:bodyPr/>
          <a:lstStyle/>
          <a:p>
            <a:pPr eaLnBrk="1" hangingPunct="1">
              <a:lnSpc>
                <a:spcPct val="120000"/>
              </a:lnSpc>
            </a:pPr>
            <a:r>
              <a:rPr lang="zh-CN" altLang="en-US">
                <a:latin typeface="Times New Roman" panose="02020603050405020304" pitchFamily="18" charset="0"/>
              </a:rPr>
              <a:t>符号表是以</a:t>
            </a:r>
            <a:r>
              <a:rPr lang="zh-CN" altLang="en-US">
                <a:solidFill>
                  <a:srgbClr val="FF0000"/>
                </a:solidFill>
                <a:latin typeface="Times New Roman" panose="02020603050405020304" pitchFamily="18" charset="0"/>
              </a:rPr>
              <a:t>名字为关键字</a:t>
            </a:r>
            <a:r>
              <a:rPr lang="zh-CN" altLang="en-US">
                <a:latin typeface="Times New Roman" panose="02020603050405020304" pitchFamily="18" charset="0"/>
              </a:rPr>
              <a:t>来记录其信息的数据结构</a:t>
            </a:r>
            <a:endParaRPr lang="en-US" altLang="zh-CN">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支持的两个最基本操作是</a:t>
            </a:r>
            <a:r>
              <a:rPr lang="zh-CN" altLang="en-US" sz="3200">
                <a:solidFill>
                  <a:srgbClr val="FF0000"/>
                </a:solidFill>
                <a:latin typeface="Times New Roman" panose="02020603050405020304" pitchFamily="18" charset="0"/>
              </a:rPr>
              <a:t>添加</a:t>
            </a:r>
            <a:r>
              <a:rPr lang="zh-CN" altLang="en-US" sz="3200">
                <a:latin typeface="Times New Roman" panose="02020603050405020304" pitchFamily="18" charset="0"/>
              </a:rPr>
              <a:t>表项和</a:t>
            </a:r>
            <a:r>
              <a:rPr lang="zh-CN" altLang="en-US" sz="3200">
                <a:solidFill>
                  <a:srgbClr val="FF0000"/>
                </a:solidFill>
                <a:latin typeface="Times New Roman" panose="02020603050405020304" pitchFamily="18" charset="0"/>
              </a:rPr>
              <a:t>查找</a:t>
            </a:r>
            <a:r>
              <a:rPr lang="zh-CN" altLang="en-US" sz="3200">
                <a:latin typeface="Times New Roman" panose="02020603050405020304" pitchFamily="18" charset="0"/>
              </a:rPr>
              <a:t>表项，这两个操作必须是高效的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7379">
                                            <p:txEl>
                                              <p:pRg st="0" end="0"/>
                                            </p:txEl>
                                          </p:spTgt>
                                        </p:tgtEl>
                                        <p:attrNameLst>
                                          <p:attrName>style.visibility</p:attrName>
                                        </p:attrNameLst>
                                      </p:cBhvr>
                                      <p:to>
                                        <p:strVal val="visible"/>
                                      </p:to>
                                    </p:set>
                                    <p:animEffect transition="in" filter="blinds(horizontal)">
                                      <p:cBhvr>
                                        <p:cTn id="7" dur="500"/>
                                        <p:tgtEl>
                                          <p:spTgt spid="2917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7379">
                                            <p:txEl>
                                              <p:pRg st="1" end="1"/>
                                            </p:txEl>
                                          </p:spTgt>
                                        </p:tgtEl>
                                        <p:attrNameLst>
                                          <p:attrName>style.visibility</p:attrName>
                                        </p:attrNameLst>
                                      </p:cBhvr>
                                      <p:to>
                                        <p:strVal val="visible"/>
                                      </p:to>
                                    </p:set>
                                    <p:animEffect transition="in" filter="blinds(horizontal)">
                                      <p:cBhvr>
                                        <p:cTn id="12" dur="500"/>
                                        <p:tgtEl>
                                          <p:spTgt spid="2917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73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E6AF008F-DCB4-4DF0-98B1-C646E8BC149B}"/>
              </a:ext>
            </a:extLst>
          </p:cNvPr>
          <p:cNvSpPr>
            <a:spLocks noGrp="1"/>
          </p:cNvSpPr>
          <p:nvPr>
            <p:ph type="dt" sz="quarter" idx="10"/>
          </p:nvPr>
        </p:nvSpPr>
        <p:spPr>
          <a:xfrm>
            <a:off x="457200" y="6245225"/>
            <a:ext cx="2133600" cy="476250"/>
          </a:xfrm>
          <a:ln>
            <a:miter lim="800000"/>
            <a:headEnd/>
            <a:tailEnd/>
          </a:ln>
        </p:spPr>
        <p:txBody>
          <a:bodyPr anchor="t"/>
          <a:lstStyle/>
          <a:p>
            <a:pPr>
              <a:defRPr/>
            </a:pPr>
            <a:fld id="{A55664F7-7116-411A-A25D-B5EA093D2921}" type="datetime1">
              <a:rPr lang="zh-CN" altLang="en-US">
                <a:latin typeface="+mn-lt"/>
              </a:rPr>
              <a:pPr>
                <a:defRPr/>
              </a:pPr>
              <a:t>2020/12/14</a:t>
            </a:fld>
            <a:endParaRPr lang="en-US" altLang="zh-CN">
              <a:latin typeface="+mn-lt"/>
            </a:endParaRPr>
          </a:p>
        </p:txBody>
      </p:sp>
      <p:sp>
        <p:nvSpPr>
          <p:cNvPr id="10243" name="灯片编号占位符 5">
            <a:extLst>
              <a:ext uri="{FF2B5EF4-FFF2-40B4-BE49-F238E27FC236}">
                <a16:creationId xmlns:a16="http://schemas.microsoft.com/office/drawing/2014/main" id="{A692F9FD-AF69-4E2E-A552-3D93C065095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5375646-6DED-49B7-A4E8-946CAF5F2DBE}" type="slidenum">
              <a:rPr lang="en-US" altLang="zh-CN" sz="1400" b="0">
                <a:ea typeface="宋体" panose="02010600030101010101" pitchFamily="2" charset="-122"/>
              </a:rPr>
              <a:pPr>
                <a:spcBef>
                  <a:spcPct val="0"/>
                </a:spcBef>
                <a:buClrTx/>
                <a:buSzTx/>
                <a:buFontTx/>
                <a:buNone/>
              </a:pPr>
              <a:t>5</a:t>
            </a:fld>
            <a:endParaRPr lang="en-US" altLang="zh-CN" sz="1400" b="0">
              <a:ea typeface="宋体" panose="02010600030101010101" pitchFamily="2" charset="-122"/>
            </a:endParaRPr>
          </a:p>
        </p:txBody>
      </p:sp>
      <p:sp>
        <p:nvSpPr>
          <p:cNvPr id="10244" name="Rectangle 2">
            <a:extLst>
              <a:ext uri="{FF2B5EF4-FFF2-40B4-BE49-F238E27FC236}">
                <a16:creationId xmlns:a16="http://schemas.microsoft.com/office/drawing/2014/main" id="{01949FF4-145F-40CB-B707-6E7FE65DA708}"/>
              </a:ext>
            </a:extLst>
          </p:cNvPr>
          <p:cNvSpPr>
            <a:spLocks noGrp="1" noChangeArrowheads="1"/>
          </p:cNvSpPr>
          <p:nvPr>
            <p:ph type="title" idx="4294967295"/>
          </p:nvPr>
        </p:nvSpPr>
        <p:spPr>
          <a:xfrm>
            <a:off x="1539875" y="547688"/>
            <a:ext cx="5553075" cy="720725"/>
          </a:xfrm>
        </p:spPr>
        <p:txBody>
          <a:bodyPr anchor="ctr"/>
          <a:lstStyle/>
          <a:p>
            <a:pPr eaLnBrk="1" hangingPunct="1"/>
            <a:r>
              <a:rPr lang="en-US" altLang="zh-CN" sz="4000">
                <a:latin typeface="Times New Roman" panose="02020603050405020304" pitchFamily="18" charset="0"/>
              </a:rPr>
              <a:t>8.2 </a:t>
            </a:r>
            <a:r>
              <a:rPr lang="zh-CN" altLang="en-US" sz="4000">
                <a:latin typeface="Times New Roman" panose="02020603050405020304" pitchFamily="18" charset="0"/>
              </a:rPr>
              <a:t>符号表中存放的信息</a:t>
            </a:r>
          </a:p>
        </p:txBody>
      </p:sp>
      <p:sp>
        <p:nvSpPr>
          <p:cNvPr id="2377731" name="Rectangle 3">
            <a:extLst>
              <a:ext uri="{FF2B5EF4-FFF2-40B4-BE49-F238E27FC236}">
                <a16:creationId xmlns:a16="http://schemas.microsoft.com/office/drawing/2014/main" id="{20CDD353-50FF-4853-8E1F-6D0D868331F4}"/>
              </a:ext>
            </a:extLst>
          </p:cNvPr>
          <p:cNvSpPr>
            <a:spLocks noGrp="1" noChangeArrowheads="1"/>
          </p:cNvSpPr>
          <p:nvPr>
            <p:ph type="body" idx="4294967295"/>
          </p:nvPr>
        </p:nvSpPr>
        <p:spPr>
          <a:xfrm>
            <a:off x="228600" y="1436688"/>
            <a:ext cx="8591550" cy="3600450"/>
          </a:xfrm>
        </p:spPr>
        <p:txBody>
          <a:bodyPr/>
          <a:lstStyle/>
          <a:p>
            <a:pPr eaLnBrk="1" hangingPunct="1">
              <a:lnSpc>
                <a:spcPct val="120000"/>
              </a:lnSpc>
            </a:pPr>
            <a:r>
              <a:rPr lang="zh-CN" altLang="en-US">
                <a:latin typeface="Times New Roman" panose="02020603050405020304" pitchFamily="18" charset="0"/>
              </a:rPr>
              <a:t>记录源程序中出现的各种名字及其属性信息是符号表的首要任务。</a:t>
            </a:r>
          </a:p>
          <a:p>
            <a:pPr eaLnBrk="1" hangingPunct="1">
              <a:lnSpc>
                <a:spcPct val="120000"/>
              </a:lnSpc>
            </a:pPr>
            <a:r>
              <a:rPr lang="zh-CN" altLang="en-US">
                <a:latin typeface="Times New Roman" panose="02020603050405020304" pitchFamily="18" charset="0"/>
              </a:rPr>
              <a:t>同一个名字在一段程序中应该表示同一个对象，即同一个符号表中不能出现相同的名字，因此名字可以作为符号表的关键字。</a:t>
            </a:r>
          </a:p>
        </p:txBody>
      </p:sp>
      <p:sp>
        <p:nvSpPr>
          <p:cNvPr id="10246" name="Rectangle 4">
            <a:extLst>
              <a:ext uri="{FF2B5EF4-FFF2-40B4-BE49-F238E27FC236}">
                <a16:creationId xmlns:a16="http://schemas.microsoft.com/office/drawing/2014/main" id="{08C162CC-4DF6-4F55-B8A7-98F46CE90667}"/>
              </a:ext>
            </a:extLst>
          </p:cNvPr>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7731">
                                            <p:txEl>
                                              <p:pRg st="0" end="0"/>
                                            </p:txEl>
                                          </p:spTgt>
                                        </p:tgtEl>
                                        <p:attrNameLst>
                                          <p:attrName>style.visibility</p:attrName>
                                        </p:attrNameLst>
                                      </p:cBhvr>
                                      <p:to>
                                        <p:strVal val="visible"/>
                                      </p:to>
                                    </p:set>
                                    <p:animEffect transition="in" filter="blinds(horizontal)">
                                      <p:cBhvr>
                                        <p:cTn id="7" dur="500"/>
                                        <p:tgtEl>
                                          <p:spTgt spid="2377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7731">
                                            <p:txEl>
                                              <p:pRg st="1" end="1"/>
                                            </p:txEl>
                                          </p:spTgt>
                                        </p:tgtEl>
                                        <p:attrNameLst>
                                          <p:attrName>style.visibility</p:attrName>
                                        </p:attrNameLst>
                                      </p:cBhvr>
                                      <p:to>
                                        <p:strVal val="visible"/>
                                      </p:to>
                                    </p:set>
                                    <p:animEffect transition="in" filter="blinds(horizontal)">
                                      <p:cBhvr>
                                        <p:cTn id="12" dur="500"/>
                                        <p:tgtEl>
                                          <p:spTgt spid="2377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77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73DC0C49-9CF6-4157-9FF5-C1197C750137}"/>
              </a:ext>
            </a:extLst>
          </p:cNvPr>
          <p:cNvSpPr>
            <a:spLocks noGrp="1"/>
          </p:cNvSpPr>
          <p:nvPr>
            <p:ph type="dt" sz="quarter" idx="10"/>
          </p:nvPr>
        </p:nvSpPr>
        <p:spPr>
          <a:xfrm>
            <a:off x="457200" y="6245225"/>
            <a:ext cx="2133600" cy="476250"/>
          </a:xfrm>
          <a:ln>
            <a:miter lim="800000"/>
            <a:headEnd/>
            <a:tailEnd/>
          </a:ln>
        </p:spPr>
        <p:txBody>
          <a:bodyPr anchor="t"/>
          <a:lstStyle/>
          <a:p>
            <a:pPr>
              <a:defRPr/>
            </a:pPr>
            <a:fld id="{A55664F7-7116-411A-A25D-B5EA093D2921}" type="datetime1">
              <a:rPr lang="zh-CN" altLang="en-US">
                <a:latin typeface="+mn-lt"/>
              </a:rPr>
              <a:pPr>
                <a:defRPr/>
              </a:pPr>
              <a:t>2020/12/14</a:t>
            </a:fld>
            <a:endParaRPr lang="en-US" altLang="zh-CN">
              <a:latin typeface="+mn-lt"/>
            </a:endParaRPr>
          </a:p>
        </p:txBody>
      </p:sp>
      <p:sp>
        <p:nvSpPr>
          <p:cNvPr id="12291" name="灯片编号占位符 5">
            <a:extLst>
              <a:ext uri="{FF2B5EF4-FFF2-40B4-BE49-F238E27FC236}">
                <a16:creationId xmlns:a16="http://schemas.microsoft.com/office/drawing/2014/main" id="{65F6EAD2-2939-4E20-95A2-1E184BD563E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A78A14C-F621-4FC1-9812-310CEB45F0D3}" type="slidenum">
              <a:rPr lang="en-US" altLang="zh-CN" sz="1400" b="0">
                <a:ea typeface="宋体" panose="02010600030101010101" pitchFamily="2" charset="-122"/>
              </a:rPr>
              <a:pPr>
                <a:spcBef>
                  <a:spcPct val="0"/>
                </a:spcBef>
                <a:buClrTx/>
                <a:buSzTx/>
                <a:buFontTx/>
                <a:buNone/>
              </a:pPr>
              <a:t>6</a:t>
            </a:fld>
            <a:endParaRPr lang="en-US" altLang="zh-CN" sz="1400" b="0">
              <a:ea typeface="宋体" panose="02010600030101010101" pitchFamily="2" charset="-122"/>
            </a:endParaRPr>
          </a:p>
        </p:txBody>
      </p:sp>
      <p:sp>
        <p:nvSpPr>
          <p:cNvPr id="12292" name="Rectangle 2">
            <a:extLst>
              <a:ext uri="{FF2B5EF4-FFF2-40B4-BE49-F238E27FC236}">
                <a16:creationId xmlns:a16="http://schemas.microsoft.com/office/drawing/2014/main" id="{98A8CCE3-FB65-4DF7-96E8-7A6CCBDEB5A3}"/>
              </a:ext>
            </a:extLst>
          </p:cNvPr>
          <p:cNvSpPr>
            <a:spLocks noGrp="1" noChangeArrowheads="1"/>
          </p:cNvSpPr>
          <p:nvPr>
            <p:ph type="title" idx="4294967295"/>
          </p:nvPr>
        </p:nvSpPr>
        <p:spPr>
          <a:xfrm>
            <a:off x="1539875" y="547688"/>
            <a:ext cx="5553075" cy="720725"/>
          </a:xfrm>
        </p:spPr>
        <p:txBody>
          <a:bodyPr anchor="ctr"/>
          <a:lstStyle/>
          <a:p>
            <a:pPr eaLnBrk="1" hangingPunct="1"/>
            <a:r>
              <a:rPr lang="en-US" altLang="zh-CN" sz="4000">
                <a:latin typeface="Times New Roman" panose="02020603050405020304" pitchFamily="18" charset="0"/>
              </a:rPr>
              <a:t>8.2 </a:t>
            </a:r>
            <a:r>
              <a:rPr lang="zh-CN" altLang="en-US" sz="4000">
                <a:latin typeface="Times New Roman" panose="02020603050405020304" pitchFamily="18" charset="0"/>
              </a:rPr>
              <a:t>符号表中存放的信息</a:t>
            </a:r>
          </a:p>
        </p:txBody>
      </p:sp>
      <p:sp>
        <p:nvSpPr>
          <p:cNvPr id="12293" name="Rectangle 4">
            <a:extLst>
              <a:ext uri="{FF2B5EF4-FFF2-40B4-BE49-F238E27FC236}">
                <a16:creationId xmlns:a16="http://schemas.microsoft.com/office/drawing/2014/main" id="{E6348DBA-E468-4E3B-83FC-8283F4BFF51B}"/>
              </a:ext>
            </a:extLst>
          </p:cNvPr>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50178" name="Object 5">
            <a:extLst>
              <a:ext uri="{FF2B5EF4-FFF2-40B4-BE49-F238E27FC236}">
                <a16:creationId xmlns:a16="http://schemas.microsoft.com/office/drawing/2014/main" id="{BE98AEF3-1405-416B-B119-8052E72E2C82}"/>
              </a:ext>
            </a:extLst>
          </p:cNvPr>
          <p:cNvGraphicFramePr>
            <a:graphicFrameLocks noChangeAspect="1"/>
          </p:cNvGraphicFramePr>
          <p:nvPr/>
        </p:nvGraphicFramePr>
        <p:xfrm>
          <a:off x="1160463" y="2644775"/>
          <a:ext cx="6286500" cy="2390775"/>
        </p:xfrm>
        <a:graphic>
          <a:graphicData uri="http://schemas.openxmlformats.org/presentationml/2006/ole">
            <mc:AlternateContent xmlns:mc="http://schemas.openxmlformats.org/markup-compatibility/2006">
              <mc:Choice xmlns:v="urn:schemas-microsoft-com:vml" Requires="v">
                <p:oleObj spid="_x0000_s12297" name="Visio" r:id="rId4" imgW="2579060" imgH="979695" progId="Visio.Drawing.11">
                  <p:embed/>
                </p:oleObj>
              </mc:Choice>
              <mc:Fallback>
                <p:oleObj name="Visio" r:id="rId4" imgW="2579060" imgH="97969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463" y="2644775"/>
                        <a:ext cx="6286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Rectangle 6">
            <a:extLst>
              <a:ext uri="{FF2B5EF4-FFF2-40B4-BE49-F238E27FC236}">
                <a16:creationId xmlns:a16="http://schemas.microsoft.com/office/drawing/2014/main" id="{7FE35ADC-F577-4D3F-B7D5-9C36C27EEB01}"/>
              </a:ext>
            </a:extLst>
          </p:cNvPr>
          <p:cNvSpPr>
            <a:spLocks noChangeArrowheads="1"/>
          </p:cNvSpPr>
          <p:nvPr/>
        </p:nvSpPr>
        <p:spPr bwMode="auto">
          <a:xfrm>
            <a:off x="3111500" y="5348288"/>
            <a:ext cx="3260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000">
                <a:latin typeface="Times New Roman" panose="02020603050405020304" pitchFamily="18" charset="0"/>
                <a:ea typeface="宋体" panose="02010600030101010101" pitchFamily="2" charset="-122"/>
              </a:rPr>
              <a:t>图</a:t>
            </a:r>
            <a:r>
              <a:rPr kumimoji="1" lang="en-US" altLang="zh-CN" sz="2000">
                <a:latin typeface="Times New Roman" panose="02020603050405020304" pitchFamily="18" charset="0"/>
                <a:ea typeface="宋体" panose="02010600030101010101" pitchFamily="2" charset="-122"/>
              </a:rPr>
              <a:t>8.1 </a:t>
            </a:r>
            <a:r>
              <a:rPr kumimoji="1" lang="zh-CN" altLang="en-US" sz="2000">
                <a:latin typeface="Times New Roman" panose="02020603050405020304" pitchFamily="18" charset="0"/>
                <a:ea typeface="宋体" panose="02010600030101010101" pitchFamily="2" charset="-122"/>
              </a:rPr>
              <a:t>符号表的基本格式</a:t>
            </a:r>
          </a:p>
        </p:txBody>
      </p:sp>
      <p:sp>
        <p:nvSpPr>
          <p:cNvPr id="10" name="Rectangle 3">
            <a:extLst>
              <a:ext uri="{FF2B5EF4-FFF2-40B4-BE49-F238E27FC236}">
                <a16:creationId xmlns:a16="http://schemas.microsoft.com/office/drawing/2014/main" id="{B3294BF2-3A0E-4C74-8238-11E5AD4A194E}"/>
              </a:ext>
            </a:extLst>
          </p:cNvPr>
          <p:cNvSpPr txBox="1">
            <a:spLocks noChangeArrowheads="1"/>
          </p:cNvSpPr>
          <p:nvPr/>
        </p:nvSpPr>
        <p:spPr bwMode="auto">
          <a:xfrm>
            <a:off x="176213" y="1412875"/>
            <a:ext cx="8736012"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pPr>
            <a:r>
              <a:rPr lang="zh-CN" altLang="en-US">
                <a:latin typeface="Times New Roman" panose="02020603050405020304" pitchFamily="18" charset="0"/>
              </a:rPr>
              <a:t>每一个符号表表项中需要存放的基本信息就是符号的</a:t>
            </a:r>
            <a:r>
              <a:rPr lang="zh-CN" altLang="en-US">
                <a:solidFill>
                  <a:srgbClr val="FF0000"/>
                </a:solidFill>
                <a:latin typeface="Times New Roman" panose="02020603050405020304" pitchFamily="18" charset="0"/>
              </a:rPr>
              <a:t>名字</a:t>
            </a:r>
            <a:r>
              <a:rPr lang="zh-CN" altLang="en-US">
                <a:latin typeface="Times New Roman" panose="02020603050405020304" pitchFamily="18" charset="0"/>
              </a:rPr>
              <a:t>及其</a:t>
            </a:r>
            <a:r>
              <a:rPr lang="zh-CN" altLang="en-US">
                <a:solidFill>
                  <a:srgbClr val="FF0000"/>
                </a:solidFill>
                <a:latin typeface="Times New Roman" panose="02020603050405020304" pitchFamily="18" charset="0"/>
              </a:rPr>
              <a:t>属性</a:t>
            </a:r>
            <a:r>
              <a:rPr lang="zh-CN" altLang="en-US">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0178"/>
                                        </p:tgtEl>
                                        <p:attrNameLst>
                                          <p:attrName>style.visibility</p:attrName>
                                        </p:attrNameLst>
                                      </p:cBhvr>
                                      <p:to>
                                        <p:strVal val="visible"/>
                                      </p:to>
                                    </p:set>
                                    <p:animEffect transition="in" filter="fade">
                                      <p:cBhvr>
                                        <p:cTn id="12" dur="500"/>
                                        <p:tgtEl>
                                          <p:spTgt spid="5017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0184"/>
                                        </p:tgtEl>
                                        <p:attrNameLst>
                                          <p:attrName>style.visibility</p:attrName>
                                        </p:attrNameLst>
                                      </p:cBhvr>
                                      <p:to>
                                        <p:strVal val="visible"/>
                                      </p:to>
                                    </p:set>
                                    <p:animEffect transition="in" filter="fade">
                                      <p:cBhvr>
                                        <p:cTn id="15"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BD78C4D-D922-4E7E-B8F4-F09E9617FABC}"/>
              </a:ext>
            </a:extLst>
          </p:cNvPr>
          <p:cNvSpPr>
            <a:spLocks noGrp="1"/>
          </p:cNvSpPr>
          <p:nvPr>
            <p:ph type="dt" sz="quarter" idx="10"/>
          </p:nvPr>
        </p:nvSpPr>
        <p:spPr>
          <a:xfrm>
            <a:off x="457200" y="6245225"/>
            <a:ext cx="2133600" cy="476250"/>
          </a:xfrm>
          <a:ln>
            <a:miter lim="800000"/>
            <a:headEnd/>
            <a:tailEnd/>
          </a:ln>
        </p:spPr>
        <p:txBody>
          <a:bodyPr anchor="t"/>
          <a:lstStyle/>
          <a:p>
            <a:pPr>
              <a:defRPr/>
            </a:pPr>
            <a:fld id="{61851F4A-E258-44DD-A619-CEED5C6F25EA}" type="datetime1">
              <a:rPr lang="zh-CN" altLang="en-US">
                <a:latin typeface="+mn-lt"/>
              </a:rPr>
              <a:pPr>
                <a:defRPr/>
              </a:pPr>
              <a:t>2020/12/14</a:t>
            </a:fld>
            <a:endParaRPr lang="en-US" altLang="zh-CN">
              <a:latin typeface="+mn-lt"/>
            </a:endParaRPr>
          </a:p>
        </p:txBody>
      </p:sp>
      <p:sp>
        <p:nvSpPr>
          <p:cNvPr id="14339" name="灯片编号占位符 5">
            <a:extLst>
              <a:ext uri="{FF2B5EF4-FFF2-40B4-BE49-F238E27FC236}">
                <a16:creationId xmlns:a16="http://schemas.microsoft.com/office/drawing/2014/main" id="{C02432A7-A598-42E7-B0DC-ACC49A8C0F2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60EE202-1349-48F2-9AC4-AFD38F3C878A}" type="slidenum">
              <a:rPr lang="en-US" altLang="zh-CN" sz="1400" b="0">
                <a:ea typeface="宋体" panose="02010600030101010101" pitchFamily="2" charset="-122"/>
              </a:rPr>
              <a:pPr>
                <a:spcBef>
                  <a:spcPct val="0"/>
                </a:spcBef>
                <a:buClrTx/>
                <a:buSzTx/>
                <a:buFontTx/>
                <a:buNone/>
              </a:pPr>
              <a:t>7</a:t>
            </a:fld>
            <a:endParaRPr lang="en-US" altLang="zh-CN" sz="1400" b="0">
              <a:ea typeface="宋体" panose="02010600030101010101" pitchFamily="2" charset="-122"/>
            </a:endParaRPr>
          </a:p>
        </p:txBody>
      </p:sp>
      <p:sp>
        <p:nvSpPr>
          <p:cNvPr id="14340" name="Rectangle 2">
            <a:extLst>
              <a:ext uri="{FF2B5EF4-FFF2-40B4-BE49-F238E27FC236}">
                <a16:creationId xmlns:a16="http://schemas.microsoft.com/office/drawing/2014/main" id="{9655F128-0E71-48C0-A6A7-B0161CB2CD8D}"/>
              </a:ext>
            </a:extLst>
          </p:cNvPr>
          <p:cNvSpPr>
            <a:spLocks noGrp="1" noChangeArrowheads="1"/>
          </p:cNvSpPr>
          <p:nvPr>
            <p:ph type="title" idx="4294967295"/>
          </p:nvPr>
        </p:nvSpPr>
        <p:spPr>
          <a:xfrm>
            <a:off x="2259013" y="476250"/>
            <a:ext cx="4905375" cy="720725"/>
          </a:xfrm>
        </p:spPr>
        <p:txBody>
          <a:bodyPr anchor="ctr"/>
          <a:lstStyle/>
          <a:p>
            <a:pPr eaLnBrk="1" hangingPunct="1"/>
            <a:r>
              <a:rPr lang="en-US" altLang="zh-CN" sz="4000">
                <a:latin typeface="Times New Roman" panose="02020603050405020304" pitchFamily="18" charset="0"/>
              </a:rPr>
              <a:t>8.2.1 </a:t>
            </a:r>
            <a:r>
              <a:rPr lang="zh-CN" altLang="en-US" sz="4000">
                <a:latin typeface="Times New Roman" panose="02020603050405020304" pitchFamily="18" charset="0"/>
              </a:rPr>
              <a:t>符号表中的名字</a:t>
            </a:r>
          </a:p>
        </p:txBody>
      </p:sp>
      <p:sp>
        <p:nvSpPr>
          <p:cNvPr id="2379779" name="Rectangle 3">
            <a:extLst>
              <a:ext uri="{FF2B5EF4-FFF2-40B4-BE49-F238E27FC236}">
                <a16:creationId xmlns:a16="http://schemas.microsoft.com/office/drawing/2014/main" id="{8EF87378-CFAF-4395-90E1-4A1C838EDB68}"/>
              </a:ext>
            </a:extLst>
          </p:cNvPr>
          <p:cNvSpPr>
            <a:spLocks noGrp="1" noChangeArrowheads="1"/>
          </p:cNvSpPr>
          <p:nvPr>
            <p:ph type="body" idx="4294967295"/>
          </p:nvPr>
        </p:nvSpPr>
        <p:spPr>
          <a:xfrm>
            <a:off x="157163" y="1484313"/>
            <a:ext cx="8736012" cy="3313112"/>
          </a:xfrm>
        </p:spPr>
        <p:txBody>
          <a:bodyPr/>
          <a:lstStyle/>
          <a:p>
            <a:pPr eaLnBrk="1" hangingPunct="1">
              <a:lnSpc>
                <a:spcPct val="120000"/>
              </a:lnSpc>
            </a:pPr>
            <a:r>
              <a:rPr lang="zh-CN" altLang="en-US">
                <a:latin typeface="Times New Roman" panose="02020603050405020304" pitchFamily="18" charset="0"/>
              </a:rPr>
              <a:t>情况</a:t>
            </a:r>
            <a:r>
              <a:rPr lang="en-US" altLang="zh-CN">
                <a:latin typeface="Times New Roman" panose="02020603050405020304" pitchFamily="18" charset="0"/>
              </a:rPr>
              <a:t>1</a:t>
            </a:r>
            <a:r>
              <a:rPr lang="zh-CN" altLang="en-US">
                <a:latin typeface="Times New Roman" panose="02020603050405020304" pitchFamily="18" charset="0"/>
              </a:rPr>
              <a:t>：名字字段长度固定</a:t>
            </a:r>
          </a:p>
          <a:p>
            <a:pPr lvl="1" eaLnBrk="1" hangingPunct="1">
              <a:lnSpc>
                <a:spcPct val="120000"/>
              </a:lnSpc>
            </a:pPr>
            <a:r>
              <a:rPr lang="zh-CN" altLang="en-US" sz="3200">
                <a:latin typeface="Times New Roman" panose="02020603050405020304" pitchFamily="18" charset="0"/>
              </a:rPr>
              <a:t>名字项的长度大小取决于标识符允许的最大长度</a:t>
            </a:r>
          </a:p>
          <a:p>
            <a:pPr lvl="1" eaLnBrk="1" hangingPunct="1">
              <a:lnSpc>
                <a:spcPct val="120000"/>
              </a:lnSpc>
            </a:pPr>
            <a:r>
              <a:rPr lang="zh-CN" altLang="en-US" sz="3200">
                <a:latin typeface="Times New Roman" panose="02020603050405020304" pitchFamily="18" charset="0"/>
              </a:rPr>
              <a:t>不适于标识符长度变化范围较大的语言</a:t>
            </a:r>
          </a:p>
          <a:p>
            <a:pPr lvl="1" eaLnBrk="1" hangingPunct="1">
              <a:lnSpc>
                <a:spcPct val="120000"/>
              </a:lnSpc>
            </a:pPr>
            <a:r>
              <a:rPr lang="zh-CN" altLang="en-US" sz="3200">
                <a:latin typeface="Times New Roman" panose="02020603050405020304" pitchFamily="18" charset="0"/>
              </a:rPr>
              <a:t>空间浪费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9779">
                                            <p:txEl>
                                              <p:pRg st="0" end="0"/>
                                            </p:txEl>
                                          </p:spTgt>
                                        </p:tgtEl>
                                        <p:attrNameLst>
                                          <p:attrName>style.visibility</p:attrName>
                                        </p:attrNameLst>
                                      </p:cBhvr>
                                      <p:to>
                                        <p:strVal val="visible"/>
                                      </p:to>
                                    </p:set>
                                    <p:animEffect transition="in" filter="blinds(horizontal)">
                                      <p:cBhvr>
                                        <p:cTn id="7" dur="500"/>
                                        <p:tgtEl>
                                          <p:spTgt spid="23797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79779">
                                            <p:txEl>
                                              <p:pRg st="1" end="1"/>
                                            </p:txEl>
                                          </p:spTgt>
                                        </p:tgtEl>
                                        <p:attrNameLst>
                                          <p:attrName>style.visibility</p:attrName>
                                        </p:attrNameLst>
                                      </p:cBhvr>
                                      <p:to>
                                        <p:strVal val="visible"/>
                                      </p:to>
                                    </p:set>
                                    <p:animEffect transition="in" filter="blinds(horizontal)">
                                      <p:cBhvr>
                                        <p:cTn id="10" dur="500"/>
                                        <p:tgtEl>
                                          <p:spTgt spid="23797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79779">
                                            <p:txEl>
                                              <p:pRg st="2" end="2"/>
                                            </p:txEl>
                                          </p:spTgt>
                                        </p:tgtEl>
                                        <p:attrNameLst>
                                          <p:attrName>style.visibility</p:attrName>
                                        </p:attrNameLst>
                                      </p:cBhvr>
                                      <p:to>
                                        <p:strVal val="visible"/>
                                      </p:to>
                                    </p:set>
                                    <p:animEffect transition="in" filter="blinds(horizontal)">
                                      <p:cBhvr>
                                        <p:cTn id="13" dur="500"/>
                                        <p:tgtEl>
                                          <p:spTgt spid="237977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79779">
                                            <p:txEl>
                                              <p:pRg st="3" end="3"/>
                                            </p:txEl>
                                          </p:spTgt>
                                        </p:tgtEl>
                                        <p:attrNameLst>
                                          <p:attrName>style.visibility</p:attrName>
                                        </p:attrNameLst>
                                      </p:cBhvr>
                                      <p:to>
                                        <p:strVal val="visible"/>
                                      </p:to>
                                    </p:set>
                                    <p:animEffect transition="in" filter="blinds(horizontal)">
                                      <p:cBhvr>
                                        <p:cTn id="16" dur="500"/>
                                        <p:tgtEl>
                                          <p:spTgt spid="2379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97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119FF36-E9B9-4CD6-AE6B-FB772309BAD4}"/>
              </a:ext>
            </a:extLst>
          </p:cNvPr>
          <p:cNvSpPr>
            <a:spLocks noGrp="1"/>
          </p:cNvSpPr>
          <p:nvPr>
            <p:ph type="dt" sz="quarter" idx="10"/>
          </p:nvPr>
        </p:nvSpPr>
        <p:spPr>
          <a:xfrm>
            <a:off x="457200" y="6245225"/>
            <a:ext cx="2133600" cy="476250"/>
          </a:xfrm>
          <a:ln>
            <a:miter lim="800000"/>
            <a:headEnd/>
            <a:tailEnd/>
          </a:ln>
        </p:spPr>
        <p:txBody>
          <a:bodyPr anchor="t"/>
          <a:lstStyle/>
          <a:p>
            <a:pPr>
              <a:defRPr/>
            </a:pPr>
            <a:fld id="{61851F4A-E258-44DD-A619-CEED5C6F25EA}" type="datetime1">
              <a:rPr lang="zh-CN" altLang="en-US">
                <a:latin typeface="+mn-lt"/>
              </a:rPr>
              <a:pPr>
                <a:defRPr/>
              </a:pPr>
              <a:t>2020/12/14</a:t>
            </a:fld>
            <a:endParaRPr lang="en-US" altLang="zh-CN">
              <a:latin typeface="+mn-lt"/>
            </a:endParaRPr>
          </a:p>
        </p:txBody>
      </p:sp>
      <p:sp>
        <p:nvSpPr>
          <p:cNvPr id="16387" name="灯片编号占位符 5">
            <a:extLst>
              <a:ext uri="{FF2B5EF4-FFF2-40B4-BE49-F238E27FC236}">
                <a16:creationId xmlns:a16="http://schemas.microsoft.com/office/drawing/2014/main" id="{71928099-43ED-4DAF-9D25-3B25919E09B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84514C-87C3-43F9-8646-753EAB952D06}" type="slidenum">
              <a:rPr lang="en-US" altLang="zh-CN" sz="1400" b="0">
                <a:ea typeface="宋体" panose="02010600030101010101" pitchFamily="2" charset="-122"/>
              </a:rPr>
              <a:pPr>
                <a:spcBef>
                  <a:spcPct val="0"/>
                </a:spcBef>
                <a:buClrTx/>
                <a:buSzTx/>
                <a:buFontTx/>
                <a:buNone/>
              </a:pPr>
              <a:t>8</a:t>
            </a:fld>
            <a:endParaRPr lang="en-US" altLang="zh-CN" sz="1400" b="0">
              <a:ea typeface="宋体" panose="02010600030101010101" pitchFamily="2" charset="-122"/>
            </a:endParaRPr>
          </a:p>
        </p:txBody>
      </p:sp>
      <p:sp>
        <p:nvSpPr>
          <p:cNvPr id="16388" name="Rectangle 2">
            <a:extLst>
              <a:ext uri="{FF2B5EF4-FFF2-40B4-BE49-F238E27FC236}">
                <a16:creationId xmlns:a16="http://schemas.microsoft.com/office/drawing/2014/main" id="{CDEB2985-7F13-4B02-B5BD-51E7A132FD61}"/>
              </a:ext>
            </a:extLst>
          </p:cNvPr>
          <p:cNvSpPr>
            <a:spLocks noGrp="1" noChangeArrowheads="1"/>
          </p:cNvSpPr>
          <p:nvPr>
            <p:ph type="title" idx="4294967295"/>
          </p:nvPr>
        </p:nvSpPr>
        <p:spPr>
          <a:xfrm>
            <a:off x="2259013" y="476250"/>
            <a:ext cx="4905375" cy="720725"/>
          </a:xfrm>
        </p:spPr>
        <p:txBody>
          <a:bodyPr anchor="ctr"/>
          <a:lstStyle/>
          <a:p>
            <a:pPr eaLnBrk="1" hangingPunct="1"/>
            <a:r>
              <a:rPr lang="en-US" altLang="zh-CN" sz="4000">
                <a:latin typeface="Times New Roman" panose="02020603050405020304" pitchFamily="18" charset="0"/>
              </a:rPr>
              <a:t>8.2.1 </a:t>
            </a:r>
            <a:r>
              <a:rPr lang="zh-CN" altLang="en-US" sz="4000">
                <a:latin typeface="Times New Roman" panose="02020603050405020304" pitchFamily="18" charset="0"/>
              </a:rPr>
              <a:t>符号表中的名字</a:t>
            </a:r>
          </a:p>
        </p:txBody>
      </p:sp>
      <p:sp>
        <p:nvSpPr>
          <p:cNvPr id="2379779" name="Rectangle 3">
            <a:extLst>
              <a:ext uri="{FF2B5EF4-FFF2-40B4-BE49-F238E27FC236}">
                <a16:creationId xmlns:a16="http://schemas.microsoft.com/office/drawing/2014/main" id="{E7DAB674-D047-4A86-BC21-0B5AA8C54976}"/>
              </a:ext>
            </a:extLst>
          </p:cNvPr>
          <p:cNvSpPr>
            <a:spLocks noGrp="1" noChangeArrowheads="1"/>
          </p:cNvSpPr>
          <p:nvPr>
            <p:ph type="body" idx="4294967295"/>
          </p:nvPr>
        </p:nvSpPr>
        <p:spPr>
          <a:xfrm>
            <a:off x="228600" y="1411288"/>
            <a:ext cx="8736013" cy="5113337"/>
          </a:xfrm>
        </p:spPr>
        <p:txBody>
          <a:bodyPr/>
          <a:lstStyle/>
          <a:p>
            <a:pPr eaLnBrk="1" hangingPunct="1">
              <a:lnSpc>
                <a:spcPct val="120000"/>
              </a:lnSpc>
            </a:pPr>
            <a:r>
              <a:rPr lang="zh-CN" altLang="en-US">
                <a:latin typeface="Times New Roman" panose="02020603050405020304" pitchFamily="18" charset="0"/>
              </a:rPr>
              <a:t>情况</a:t>
            </a:r>
            <a:r>
              <a:rPr lang="en-US" altLang="zh-CN">
                <a:latin typeface="Times New Roman" panose="02020603050405020304" pitchFamily="18" charset="0"/>
              </a:rPr>
              <a:t>2</a:t>
            </a:r>
            <a:r>
              <a:rPr lang="zh-CN" altLang="en-US">
                <a:latin typeface="Times New Roman" panose="02020603050405020304" pitchFamily="18" charset="0"/>
              </a:rPr>
              <a:t>：名字字段长度可变</a:t>
            </a:r>
          </a:p>
          <a:p>
            <a:pPr lvl="1" eaLnBrk="1" hangingPunct="1">
              <a:lnSpc>
                <a:spcPct val="120000"/>
              </a:lnSpc>
            </a:pPr>
            <a:r>
              <a:rPr lang="zh-CN" altLang="en-US" sz="3200">
                <a:latin typeface="Times New Roman" panose="02020603050405020304" pitchFamily="18" charset="0"/>
              </a:rPr>
              <a:t>标识符的长度没有限制 </a:t>
            </a:r>
          </a:p>
          <a:p>
            <a:pPr lvl="1" eaLnBrk="1" hangingPunct="1">
              <a:lnSpc>
                <a:spcPct val="120000"/>
              </a:lnSpc>
            </a:pPr>
            <a:r>
              <a:rPr lang="zh-CN" altLang="en-US" sz="3200">
                <a:latin typeface="Times New Roman" panose="02020603050405020304" pitchFamily="18" charset="0"/>
              </a:rPr>
              <a:t>符号表上的操作复杂而低效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9779">
                                            <p:txEl>
                                              <p:pRg st="0" end="0"/>
                                            </p:txEl>
                                          </p:spTgt>
                                        </p:tgtEl>
                                        <p:attrNameLst>
                                          <p:attrName>style.visibility</p:attrName>
                                        </p:attrNameLst>
                                      </p:cBhvr>
                                      <p:to>
                                        <p:strVal val="visible"/>
                                      </p:to>
                                    </p:set>
                                    <p:animEffect transition="in" filter="blinds(horizontal)">
                                      <p:cBhvr>
                                        <p:cTn id="7" dur="500"/>
                                        <p:tgtEl>
                                          <p:spTgt spid="23797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79779">
                                            <p:txEl>
                                              <p:pRg st="1" end="1"/>
                                            </p:txEl>
                                          </p:spTgt>
                                        </p:tgtEl>
                                        <p:attrNameLst>
                                          <p:attrName>style.visibility</p:attrName>
                                        </p:attrNameLst>
                                      </p:cBhvr>
                                      <p:to>
                                        <p:strVal val="visible"/>
                                      </p:to>
                                    </p:set>
                                    <p:animEffect transition="in" filter="blinds(horizontal)">
                                      <p:cBhvr>
                                        <p:cTn id="10" dur="500"/>
                                        <p:tgtEl>
                                          <p:spTgt spid="23797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79779">
                                            <p:txEl>
                                              <p:pRg st="2" end="2"/>
                                            </p:txEl>
                                          </p:spTgt>
                                        </p:tgtEl>
                                        <p:attrNameLst>
                                          <p:attrName>style.visibility</p:attrName>
                                        </p:attrNameLst>
                                      </p:cBhvr>
                                      <p:to>
                                        <p:strVal val="visible"/>
                                      </p:to>
                                    </p:set>
                                    <p:animEffect transition="in" filter="blinds(horizontal)">
                                      <p:cBhvr>
                                        <p:cTn id="13" dur="500"/>
                                        <p:tgtEl>
                                          <p:spTgt spid="2379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9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F779936-1913-4095-A5AD-7CDF613FD666}"/>
              </a:ext>
            </a:extLst>
          </p:cNvPr>
          <p:cNvSpPr>
            <a:spLocks noGrp="1"/>
          </p:cNvSpPr>
          <p:nvPr>
            <p:ph type="dt" sz="quarter" idx="10"/>
          </p:nvPr>
        </p:nvSpPr>
        <p:spPr>
          <a:xfrm>
            <a:off x="457200" y="6245225"/>
            <a:ext cx="2133600" cy="476250"/>
          </a:xfrm>
          <a:ln>
            <a:miter lim="800000"/>
            <a:headEnd/>
            <a:tailEnd/>
          </a:ln>
        </p:spPr>
        <p:txBody>
          <a:bodyPr anchor="t"/>
          <a:lstStyle/>
          <a:p>
            <a:pPr>
              <a:defRPr/>
            </a:pPr>
            <a:fld id="{61851F4A-E258-44DD-A619-CEED5C6F25EA}" type="datetime1">
              <a:rPr lang="zh-CN" altLang="en-US">
                <a:latin typeface="+mn-lt"/>
              </a:rPr>
              <a:pPr>
                <a:defRPr/>
              </a:pPr>
              <a:t>2020/12/14</a:t>
            </a:fld>
            <a:endParaRPr lang="en-US" altLang="zh-CN">
              <a:latin typeface="+mn-lt"/>
            </a:endParaRPr>
          </a:p>
        </p:txBody>
      </p:sp>
      <p:sp>
        <p:nvSpPr>
          <p:cNvPr id="18435" name="灯片编号占位符 5">
            <a:extLst>
              <a:ext uri="{FF2B5EF4-FFF2-40B4-BE49-F238E27FC236}">
                <a16:creationId xmlns:a16="http://schemas.microsoft.com/office/drawing/2014/main" id="{97F27A6B-9CFE-4B16-805F-1921D10F27F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8A23CD8-682C-47BA-840B-F1DF71E648FC}" type="slidenum">
              <a:rPr lang="en-US" altLang="zh-CN" sz="1400" b="0">
                <a:ea typeface="宋体" panose="02010600030101010101" pitchFamily="2" charset="-122"/>
              </a:rPr>
              <a:pPr>
                <a:spcBef>
                  <a:spcPct val="0"/>
                </a:spcBef>
                <a:buClrTx/>
                <a:buSzTx/>
                <a:buFontTx/>
                <a:buNone/>
              </a:pPr>
              <a:t>9</a:t>
            </a:fld>
            <a:endParaRPr lang="en-US" altLang="zh-CN" sz="1400" b="0">
              <a:ea typeface="宋体" panose="02010600030101010101" pitchFamily="2" charset="-122"/>
            </a:endParaRPr>
          </a:p>
        </p:txBody>
      </p:sp>
      <p:sp>
        <p:nvSpPr>
          <p:cNvPr id="18436" name="Rectangle 2">
            <a:extLst>
              <a:ext uri="{FF2B5EF4-FFF2-40B4-BE49-F238E27FC236}">
                <a16:creationId xmlns:a16="http://schemas.microsoft.com/office/drawing/2014/main" id="{E01BE3A8-E661-4BB6-9191-04C10AA665F5}"/>
              </a:ext>
            </a:extLst>
          </p:cNvPr>
          <p:cNvSpPr>
            <a:spLocks noGrp="1" noChangeArrowheads="1"/>
          </p:cNvSpPr>
          <p:nvPr>
            <p:ph type="title" idx="4294967295"/>
          </p:nvPr>
        </p:nvSpPr>
        <p:spPr>
          <a:xfrm>
            <a:off x="2259013" y="476250"/>
            <a:ext cx="4905375" cy="720725"/>
          </a:xfrm>
        </p:spPr>
        <p:txBody>
          <a:bodyPr anchor="ctr"/>
          <a:lstStyle/>
          <a:p>
            <a:pPr eaLnBrk="1" hangingPunct="1"/>
            <a:r>
              <a:rPr lang="en-US" altLang="zh-CN" sz="4000">
                <a:latin typeface="Times New Roman" panose="02020603050405020304" pitchFamily="18" charset="0"/>
              </a:rPr>
              <a:t>8.2.1 </a:t>
            </a:r>
            <a:r>
              <a:rPr lang="zh-CN" altLang="en-US" sz="4000">
                <a:latin typeface="Times New Roman" panose="02020603050405020304" pitchFamily="18" charset="0"/>
              </a:rPr>
              <a:t>符号表中的名字</a:t>
            </a:r>
          </a:p>
        </p:txBody>
      </p:sp>
      <p:sp>
        <p:nvSpPr>
          <p:cNvPr id="2379779" name="Rectangle 3">
            <a:extLst>
              <a:ext uri="{FF2B5EF4-FFF2-40B4-BE49-F238E27FC236}">
                <a16:creationId xmlns:a16="http://schemas.microsoft.com/office/drawing/2014/main" id="{5D05CA0C-7F9F-48F5-B99F-4C0D684A2BD7}"/>
              </a:ext>
            </a:extLst>
          </p:cNvPr>
          <p:cNvSpPr>
            <a:spLocks noGrp="1" noChangeArrowheads="1"/>
          </p:cNvSpPr>
          <p:nvPr>
            <p:ph type="body" idx="4294967295"/>
          </p:nvPr>
        </p:nvSpPr>
        <p:spPr>
          <a:xfrm>
            <a:off x="179388" y="1484313"/>
            <a:ext cx="8736012" cy="5113337"/>
          </a:xfrm>
        </p:spPr>
        <p:txBody>
          <a:bodyPr/>
          <a:lstStyle/>
          <a:p>
            <a:pPr eaLnBrk="1" hangingPunct="1">
              <a:lnSpc>
                <a:spcPct val="120000"/>
              </a:lnSpc>
            </a:pPr>
            <a:r>
              <a:rPr lang="zh-CN" altLang="en-US">
                <a:latin typeface="Times New Roman" panose="02020603050405020304" pitchFamily="18" charset="0"/>
              </a:rPr>
              <a:t>情况</a:t>
            </a:r>
            <a:r>
              <a:rPr lang="en-US" altLang="zh-CN">
                <a:latin typeface="Times New Roman" panose="02020603050405020304" pitchFamily="18" charset="0"/>
              </a:rPr>
              <a:t>2</a:t>
            </a:r>
            <a:r>
              <a:rPr lang="zh-CN" altLang="en-US">
                <a:latin typeface="Times New Roman" panose="02020603050405020304" pitchFamily="18" charset="0"/>
              </a:rPr>
              <a:t>：名字字段长度可变</a:t>
            </a:r>
          </a:p>
          <a:p>
            <a:pPr lvl="1" eaLnBrk="1" hangingPunct="1">
              <a:lnSpc>
                <a:spcPct val="120000"/>
              </a:lnSpc>
            </a:pPr>
            <a:r>
              <a:rPr lang="zh-CN" altLang="en-US" sz="3200">
                <a:latin typeface="Times New Roman" panose="02020603050405020304" pitchFamily="18" charset="0"/>
              </a:rPr>
              <a:t>引入一个单独的字符串表，将符号表中的全部标识符集放在这个字符串表</a:t>
            </a:r>
            <a:endParaRPr lang="en-US" altLang="zh-CN" sz="3200">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在符号表表项的名字部分只要给出相应标识符的首字符在字符串表中的位置即可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9779">
                                            <p:txEl>
                                              <p:pRg st="1" end="1"/>
                                            </p:txEl>
                                          </p:spTgt>
                                        </p:tgtEl>
                                        <p:attrNameLst>
                                          <p:attrName>style.visibility</p:attrName>
                                        </p:attrNameLst>
                                      </p:cBhvr>
                                      <p:to>
                                        <p:strVal val="visible"/>
                                      </p:to>
                                    </p:set>
                                    <p:animEffect transition="in" filter="blinds(horizontal)">
                                      <p:cBhvr>
                                        <p:cTn id="7" dur="500"/>
                                        <p:tgtEl>
                                          <p:spTgt spid="2379779">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79779">
                                            <p:txEl>
                                              <p:pRg st="2" end="2"/>
                                            </p:txEl>
                                          </p:spTgt>
                                        </p:tgtEl>
                                        <p:attrNameLst>
                                          <p:attrName>style.visibility</p:attrName>
                                        </p:attrNameLst>
                                      </p:cBhvr>
                                      <p:to>
                                        <p:strVal val="visible"/>
                                      </p:to>
                                    </p:set>
                                    <p:animEffect transition="in" filter="blinds(horizontal)">
                                      <p:cBhvr>
                                        <p:cTn id="10" dur="500"/>
                                        <p:tgtEl>
                                          <p:spTgt spid="2379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9779" grpId="0" build="p"/>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6739</TotalTime>
  <Words>2499</Words>
  <Application>Microsoft Office PowerPoint</Application>
  <PresentationFormat>全屏显示(4:3)</PresentationFormat>
  <Paragraphs>345</Paragraphs>
  <Slides>38</Slides>
  <Notes>36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38</vt:i4>
      </vt:variant>
    </vt:vector>
  </HeadingPairs>
  <TitlesOfParts>
    <vt:vector size="54" baseType="lpstr">
      <vt:lpstr>Tahoma</vt:lpstr>
      <vt:lpstr>宋体</vt:lpstr>
      <vt:lpstr>Arial</vt:lpstr>
      <vt:lpstr>黑体</vt:lpstr>
      <vt:lpstr>楷体_GB2312</vt:lpstr>
      <vt:lpstr>Wingdings</vt:lpstr>
      <vt:lpstr>Times New Roman</vt:lpstr>
      <vt:lpstr>华文隶书</vt:lpstr>
      <vt:lpstr>仿宋_GB2312</vt:lpstr>
      <vt:lpstr>Symbol</vt:lpstr>
      <vt:lpstr>Blends</vt:lpstr>
      <vt:lpstr>Microsoft Clip Gallery</vt:lpstr>
      <vt:lpstr>Microsoft Photo Editor 3.0 照片</vt:lpstr>
      <vt:lpstr>Microsoft Visio 2003-2010 绘图</vt:lpstr>
      <vt:lpstr>MathType 5.0 Equation</vt:lpstr>
      <vt:lpstr>MathType 6.0 Equation</vt:lpstr>
      <vt:lpstr>第8章 符号表管理</vt:lpstr>
      <vt:lpstr>第8章 符号表管理 </vt:lpstr>
      <vt:lpstr>8.1 符号表的作用</vt:lpstr>
      <vt:lpstr>8.1 符号表的作用</vt:lpstr>
      <vt:lpstr>8.2 符号表中存放的信息</vt:lpstr>
      <vt:lpstr>8.2 符号表中存放的信息</vt:lpstr>
      <vt:lpstr>8.2.1 符号表中的名字</vt:lpstr>
      <vt:lpstr>8.2.1 符号表中的名字</vt:lpstr>
      <vt:lpstr>8.2.1 符号表中的名字</vt:lpstr>
      <vt:lpstr>8.2.1 符号表中的名字</vt:lpstr>
      <vt:lpstr>8.2.1 符号表中的名字</vt:lpstr>
      <vt:lpstr>8.2.1 符号表中的名字</vt:lpstr>
      <vt:lpstr>8.2.2 符号表中的属性</vt:lpstr>
      <vt:lpstr>8.2.2 符号表中的属性</vt:lpstr>
      <vt:lpstr>8.2.2 符号表中的属性</vt:lpstr>
      <vt:lpstr>8.2.2 符号表中的属性</vt:lpstr>
      <vt:lpstr>8.2.2 符号表中的属性</vt:lpstr>
      <vt:lpstr>8.2.3 符号的地址属性</vt:lpstr>
      <vt:lpstr>8.3 符号表的组织结构 8.3.1 符号表的线性表实现 </vt:lpstr>
      <vt:lpstr>8.3.2 符号表的散列表实现 </vt:lpstr>
      <vt:lpstr>8.3.2 符号表的散列表实现 </vt:lpstr>
      <vt:lpstr>8.4 符号表与作用域 </vt:lpstr>
      <vt:lpstr>8.4.1 程序块结构的符号表 </vt:lpstr>
      <vt:lpstr>8.4.1 程序块结构的符号表 </vt:lpstr>
      <vt:lpstr>8.4.2 程序块结构符号表的其他实现 </vt:lpstr>
      <vt:lpstr>8.4.2 程序块结构符号表的其他实现 </vt:lpstr>
      <vt:lpstr>8.4.2 程序块结构符号表的其他实现 </vt:lpstr>
      <vt:lpstr>8.4.2 程序块结构符号表的其他实现 </vt:lpstr>
      <vt:lpstr>PowerPoint 演示文稿</vt:lpstr>
      <vt:lpstr>8.4.2 程序块结构符号表的其他实现 </vt:lpstr>
      <vt:lpstr>8.4.3 C语言的符号表 </vt:lpstr>
      <vt:lpstr>8.4.3 C语言的符号表 </vt:lpstr>
      <vt:lpstr>8.4.3 C语言的符号表 </vt:lpstr>
      <vt:lpstr>8.4.4 嵌套过程的符号表 </vt:lpstr>
      <vt:lpstr>8.4.4 嵌套过程的符号表 </vt:lpstr>
      <vt:lpstr>本章小结</vt:lpstr>
      <vt:lpstr>本章小结</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编译原理教材配套课件</dc:title>
  <dc:creator>蒋宗礼,姜守旭</dc:creator>
  <cp:lastModifiedBy>王 少博</cp:lastModifiedBy>
  <cp:revision>348</cp:revision>
  <dcterms:created xsi:type="dcterms:W3CDTF">2003-03-23T06:01:35Z</dcterms:created>
  <dcterms:modified xsi:type="dcterms:W3CDTF">2020-12-14T00:04:18Z</dcterms:modified>
</cp:coreProperties>
</file>