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86" r:id="rId2"/>
    <p:sldMasterId id="2147483698" r:id="rId3"/>
    <p:sldMasterId id="2147483710" r:id="rId4"/>
    <p:sldMasterId id="2147483770" r:id="rId5"/>
  </p:sldMasterIdLst>
  <p:notesMasterIdLst>
    <p:notesMasterId r:id="rId88"/>
  </p:notesMasterIdLst>
  <p:sldIdLst>
    <p:sldId id="2646" r:id="rId6"/>
    <p:sldId id="2647" r:id="rId7"/>
    <p:sldId id="2292" r:id="rId8"/>
    <p:sldId id="2293" r:id="rId9"/>
    <p:sldId id="2666" r:id="rId10"/>
    <p:sldId id="2295" r:id="rId11"/>
    <p:sldId id="2665" r:id="rId12"/>
    <p:sldId id="2658" r:id="rId13"/>
    <p:sldId id="2659" r:id="rId14"/>
    <p:sldId id="2298" r:id="rId15"/>
    <p:sldId id="2597" r:id="rId16"/>
    <p:sldId id="2299" r:id="rId17"/>
    <p:sldId id="2300" r:id="rId18"/>
    <p:sldId id="2549" r:id="rId19"/>
    <p:sldId id="2660" r:id="rId20"/>
    <p:sldId id="2301" r:id="rId21"/>
    <p:sldId id="2302" r:id="rId22"/>
    <p:sldId id="2667" r:id="rId23"/>
    <p:sldId id="2303" r:id="rId24"/>
    <p:sldId id="2304" r:id="rId25"/>
    <p:sldId id="2305" r:id="rId26"/>
    <p:sldId id="2306" r:id="rId27"/>
    <p:sldId id="2650" r:id="rId28"/>
    <p:sldId id="2310" r:id="rId29"/>
    <p:sldId id="2311" r:id="rId30"/>
    <p:sldId id="2312" r:id="rId31"/>
    <p:sldId id="2668" r:id="rId32"/>
    <p:sldId id="2313" r:id="rId33"/>
    <p:sldId id="2314" r:id="rId34"/>
    <p:sldId id="2315" r:id="rId35"/>
    <p:sldId id="2316" r:id="rId36"/>
    <p:sldId id="2317" r:id="rId37"/>
    <p:sldId id="2318" r:id="rId38"/>
    <p:sldId id="2319" r:id="rId39"/>
    <p:sldId id="2669" r:id="rId40"/>
    <p:sldId id="2670" r:id="rId41"/>
    <p:sldId id="2320" r:id="rId42"/>
    <p:sldId id="2321" r:id="rId43"/>
    <p:sldId id="2661" r:id="rId44"/>
    <p:sldId id="2322" r:id="rId45"/>
    <p:sldId id="2324" r:id="rId46"/>
    <p:sldId id="2325" r:id="rId47"/>
    <p:sldId id="2326" r:id="rId48"/>
    <p:sldId id="2327" r:id="rId49"/>
    <p:sldId id="2671" r:id="rId50"/>
    <p:sldId id="2328" r:id="rId51"/>
    <p:sldId id="2329" r:id="rId52"/>
    <p:sldId id="2330" r:id="rId53"/>
    <p:sldId id="2331" r:id="rId54"/>
    <p:sldId id="2332" r:id="rId55"/>
    <p:sldId id="2333" r:id="rId56"/>
    <p:sldId id="2334" r:id="rId57"/>
    <p:sldId id="2335" r:id="rId58"/>
    <p:sldId id="2336" r:id="rId59"/>
    <p:sldId id="2337" r:id="rId60"/>
    <p:sldId id="2338" r:id="rId61"/>
    <p:sldId id="2339" r:id="rId62"/>
    <p:sldId id="2388" r:id="rId63"/>
    <p:sldId id="2662" r:id="rId64"/>
    <p:sldId id="2389" r:id="rId65"/>
    <p:sldId id="2599" r:id="rId66"/>
    <p:sldId id="2390" r:id="rId67"/>
    <p:sldId id="2391" r:id="rId68"/>
    <p:sldId id="2392" r:id="rId69"/>
    <p:sldId id="2550" r:id="rId70"/>
    <p:sldId id="2393" r:id="rId71"/>
    <p:sldId id="2600" r:id="rId72"/>
    <p:sldId id="2394" r:id="rId73"/>
    <p:sldId id="2395" r:id="rId74"/>
    <p:sldId id="2663" r:id="rId75"/>
    <p:sldId id="2621" r:id="rId76"/>
    <p:sldId id="2622" r:id="rId77"/>
    <p:sldId id="2623" r:id="rId78"/>
    <p:sldId id="2672" r:id="rId79"/>
    <p:sldId id="2624" r:id="rId80"/>
    <p:sldId id="2664" r:id="rId81"/>
    <p:sldId id="2399" r:id="rId82"/>
    <p:sldId id="2551" r:id="rId83"/>
    <p:sldId id="2655" r:id="rId84"/>
    <p:sldId id="2673" r:id="rId85"/>
    <p:sldId id="2674" r:id="rId86"/>
    <p:sldId id="2657" r:id="rId87"/>
  </p:sldIdLst>
  <p:sldSz cx="9144000" cy="6858000" type="screen4x3"/>
  <p:notesSz cx="6858000" cy="9144000"/>
  <p:defaultTextStyle>
    <a:defPPr>
      <a:defRPr lang="zh-CN"/>
    </a:defPPr>
    <a:lvl1pPr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6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8FFFE2"/>
    <a:srgbClr val="FF5D5D"/>
    <a:srgbClr val="DB577D"/>
    <a:srgbClr val="0000FF"/>
    <a:srgbClr val="E0E8E5"/>
    <a:srgbClr val="8751FF"/>
    <a:srgbClr val="BED0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5" autoAdjust="0"/>
    <p:restoredTop sz="93963" autoAdjust="0"/>
  </p:normalViewPr>
  <p:slideViewPr>
    <p:cSldViewPr>
      <p:cViewPr varScale="1">
        <p:scale>
          <a:sx n="67" d="100"/>
          <a:sy n="67" d="100"/>
        </p:scale>
        <p:origin x="1268"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330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7" Type="http://schemas.openxmlformats.org/officeDocument/2006/relationships/slide" Target="slides/slide52.xml"/><Relationship Id="rId2" Type="http://schemas.openxmlformats.org/officeDocument/2006/relationships/slide" Target="slides/slide27.xml"/><Relationship Id="rId1" Type="http://schemas.openxmlformats.org/officeDocument/2006/relationships/slide" Target="slides/slide26.xml"/><Relationship Id="rId6" Type="http://schemas.openxmlformats.org/officeDocument/2006/relationships/slide" Target="slides/slide51.xml"/><Relationship Id="rId5" Type="http://schemas.openxmlformats.org/officeDocument/2006/relationships/slide" Target="slides/slide37.xml"/><Relationship Id="rId4"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F61C672-8191-4105-AACB-904FC962F3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1" name="Rectangle 3">
            <a:extLst>
              <a:ext uri="{FF2B5EF4-FFF2-40B4-BE49-F238E27FC236}">
                <a16:creationId xmlns:a16="http://schemas.microsoft.com/office/drawing/2014/main" id="{89902021-BC13-44C6-B2FB-9F55E592413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11268" name="Rectangle 4">
            <a:extLst>
              <a:ext uri="{FF2B5EF4-FFF2-40B4-BE49-F238E27FC236}">
                <a16:creationId xmlns:a16="http://schemas.microsoft.com/office/drawing/2014/main" id="{507FCA05-2171-4E5A-9E2D-E5565D6B14D8}"/>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BCA839F8-7A3E-4B26-9401-A0BA6B9EAA9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05E116DF-52F8-4878-89BF-516E75B0BFC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7655" name="Rectangle 7">
            <a:extLst>
              <a:ext uri="{FF2B5EF4-FFF2-40B4-BE49-F238E27FC236}">
                <a16:creationId xmlns:a16="http://schemas.microsoft.com/office/drawing/2014/main" id="{B22E33CA-4AD0-4EFA-853C-6114A6A8306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BA92793A-03D5-402A-A366-BC6AA3021C2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753E315-A61E-47B0-8191-C7145004AE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FFB7548-73DF-416B-BA73-5144A60AB7C0}" type="slidenum">
              <a:rPr lang="en-US" altLang="zh-CN"/>
              <a:pPr>
                <a:spcBef>
                  <a:spcPct val="0"/>
                </a:spcBef>
              </a:pPr>
              <a:t>3</a:t>
            </a:fld>
            <a:endParaRPr lang="en-US" altLang="zh-CN"/>
          </a:p>
        </p:txBody>
      </p:sp>
      <p:sp>
        <p:nvSpPr>
          <p:cNvPr id="15363" name="Rectangle 2">
            <a:extLst>
              <a:ext uri="{FF2B5EF4-FFF2-40B4-BE49-F238E27FC236}">
                <a16:creationId xmlns:a16="http://schemas.microsoft.com/office/drawing/2014/main" id="{FC08B4F8-7FC9-466C-86FF-0E495D490192}"/>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74B24DD8-67BE-462B-8983-7D4ACDF27F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708C6A2-96F9-4C4E-9971-B9B3AF6A52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07473F4-75D2-446E-BD37-910E4159BBF9}" type="slidenum">
              <a:rPr lang="en-US" altLang="zh-CN"/>
              <a:pPr>
                <a:spcBef>
                  <a:spcPct val="0"/>
                </a:spcBef>
              </a:pPr>
              <a:t>12</a:t>
            </a:fld>
            <a:endParaRPr lang="en-US" altLang="zh-CN"/>
          </a:p>
        </p:txBody>
      </p:sp>
      <p:sp>
        <p:nvSpPr>
          <p:cNvPr id="33795" name="Rectangle 2">
            <a:extLst>
              <a:ext uri="{FF2B5EF4-FFF2-40B4-BE49-F238E27FC236}">
                <a16:creationId xmlns:a16="http://schemas.microsoft.com/office/drawing/2014/main" id="{D4DC9B5C-953F-466C-9D35-B36FDBAC6D20}"/>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4C3C91A6-4254-4A79-9F9E-6C0FC79179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1B9EBB0-DED9-48A0-BF63-401002ABB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1EA99DD-7928-494F-9312-5CAE276ED673}" type="slidenum">
              <a:rPr lang="en-US" altLang="zh-CN"/>
              <a:pPr>
                <a:spcBef>
                  <a:spcPct val="0"/>
                </a:spcBef>
              </a:pPr>
              <a:t>13</a:t>
            </a:fld>
            <a:endParaRPr lang="en-US" altLang="zh-CN"/>
          </a:p>
        </p:txBody>
      </p:sp>
      <p:sp>
        <p:nvSpPr>
          <p:cNvPr id="35843" name="Rectangle 2">
            <a:extLst>
              <a:ext uri="{FF2B5EF4-FFF2-40B4-BE49-F238E27FC236}">
                <a16:creationId xmlns:a16="http://schemas.microsoft.com/office/drawing/2014/main" id="{41F59FC8-7EF7-42AE-9304-F639D0B36852}"/>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5ED17813-45F0-49E6-A8CD-2C69A9ED7F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B014B00-A230-4E74-8E1C-D3EE9612A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34B22B6-AE9C-4184-9EC9-DAB7564BAF73}" type="slidenum">
              <a:rPr lang="en-US" altLang="zh-CN"/>
              <a:pPr>
                <a:spcBef>
                  <a:spcPct val="0"/>
                </a:spcBef>
              </a:pPr>
              <a:t>14</a:t>
            </a:fld>
            <a:endParaRPr lang="en-US" altLang="zh-CN"/>
          </a:p>
        </p:txBody>
      </p:sp>
      <p:sp>
        <p:nvSpPr>
          <p:cNvPr id="37891" name="Rectangle 2">
            <a:extLst>
              <a:ext uri="{FF2B5EF4-FFF2-40B4-BE49-F238E27FC236}">
                <a16:creationId xmlns:a16="http://schemas.microsoft.com/office/drawing/2014/main" id="{5FAD61BA-2034-4334-9B43-EA79FCDD1D21}"/>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D65C7332-CE76-4070-B2FA-5240DB7B89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E24AA67-1766-4754-AD9A-E2F1DCD074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7DB3910-ACC0-4B2D-AE87-2BDD44C688AA}" type="slidenum">
              <a:rPr lang="en-US" altLang="zh-CN">
                <a:solidFill>
                  <a:srgbClr val="000000"/>
                </a:solidFill>
              </a:rPr>
              <a:pPr>
                <a:spcBef>
                  <a:spcPct val="0"/>
                </a:spcBef>
              </a:pPr>
              <a:t>15</a:t>
            </a:fld>
            <a:endParaRPr lang="en-US" altLang="zh-CN">
              <a:solidFill>
                <a:srgbClr val="000000"/>
              </a:solidFill>
            </a:endParaRPr>
          </a:p>
        </p:txBody>
      </p:sp>
      <p:sp>
        <p:nvSpPr>
          <p:cNvPr id="39939" name="Rectangle 2">
            <a:extLst>
              <a:ext uri="{FF2B5EF4-FFF2-40B4-BE49-F238E27FC236}">
                <a16:creationId xmlns:a16="http://schemas.microsoft.com/office/drawing/2014/main" id="{7C93B63F-8120-4906-BFAE-EFDE4395DE60}"/>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0C083D0F-7F15-46FF-95C5-0C9FF158B9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2B3DBBA-EB3C-4F42-A0C9-FF7DBCE26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66DC0FF-EE77-4039-80B7-DC05529CDB2F}" type="slidenum">
              <a:rPr lang="en-US" altLang="zh-CN"/>
              <a:pPr>
                <a:spcBef>
                  <a:spcPct val="0"/>
                </a:spcBef>
              </a:pPr>
              <a:t>16</a:t>
            </a:fld>
            <a:endParaRPr lang="en-US" altLang="zh-CN"/>
          </a:p>
        </p:txBody>
      </p:sp>
      <p:sp>
        <p:nvSpPr>
          <p:cNvPr id="41987" name="Rectangle 2">
            <a:extLst>
              <a:ext uri="{FF2B5EF4-FFF2-40B4-BE49-F238E27FC236}">
                <a16:creationId xmlns:a16="http://schemas.microsoft.com/office/drawing/2014/main" id="{C8135DAB-56D2-4068-B3D0-C287AF2DFE26}"/>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E20AF32F-F6A1-49B3-A846-F131A89282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CF1C944-1B60-4F39-A66F-DE7C7C5B45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6AADA15-082A-4710-9FF5-45CEF7EF308A}" type="slidenum">
              <a:rPr lang="en-US" altLang="zh-CN"/>
              <a:pPr>
                <a:spcBef>
                  <a:spcPct val="0"/>
                </a:spcBef>
              </a:pPr>
              <a:t>17</a:t>
            </a:fld>
            <a:endParaRPr lang="en-US" altLang="zh-CN"/>
          </a:p>
        </p:txBody>
      </p:sp>
      <p:sp>
        <p:nvSpPr>
          <p:cNvPr id="44035" name="Rectangle 2">
            <a:extLst>
              <a:ext uri="{FF2B5EF4-FFF2-40B4-BE49-F238E27FC236}">
                <a16:creationId xmlns:a16="http://schemas.microsoft.com/office/drawing/2014/main" id="{39FEFF6C-C4F2-4BFD-AED0-583F76453472}"/>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B3535B56-497E-4DAA-960F-119578DD02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A57B9BA-9BDC-40A9-9156-389F5AA768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CFC6822-B63B-4036-9649-CD5A3663F8EE}" type="slidenum">
              <a:rPr lang="en-US" altLang="zh-CN"/>
              <a:pPr>
                <a:spcBef>
                  <a:spcPct val="0"/>
                </a:spcBef>
              </a:pPr>
              <a:t>18</a:t>
            </a:fld>
            <a:endParaRPr lang="en-US" altLang="zh-CN"/>
          </a:p>
        </p:txBody>
      </p:sp>
      <p:sp>
        <p:nvSpPr>
          <p:cNvPr id="46083" name="Rectangle 2">
            <a:extLst>
              <a:ext uri="{FF2B5EF4-FFF2-40B4-BE49-F238E27FC236}">
                <a16:creationId xmlns:a16="http://schemas.microsoft.com/office/drawing/2014/main" id="{0FFCF8C5-D624-4725-8262-FB12626A6F5B}"/>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92DFE6E9-51DC-44F5-9AC3-84E6FBDA3E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E44DE27-4BFD-4F81-8141-E24350480B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7C055F9-28A1-4BCC-93D3-E188BDF0697F}" type="slidenum">
              <a:rPr lang="en-US" altLang="zh-CN"/>
              <a:pPr>
                <a:spcBef>
                  <a:spcPct val="0"/>
                </a:spcBef>
              </a:pPr>
              <a:t>19</a:t>
            </a:fld>
            <a:endParaRPr lang="en-US" altLang="zh-CN"/>
          </a:p>
        </p:txBody>
      </p:sp>
      <p:sp>
        <p:nvSpPr>
          <p:cNvPr id="48131" name="Rectangle 2">
            <a:extLst>
              <a:ext uri="{FF2B5EF4-FFF2-40B4-BE49-F238E27FC236}">
                <a16:creationId xmlns:a16="http://schemas.microsoft.com/office/drawing/2014/main" id="{71A857A9-51E6-466A-91D9-6571C704D766}"/>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FED3F3F0-17EA-47F0-A909-30A35FC2D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0A10D99-D5F4-4B46-92AB-890E75D93E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E71C2B2-1827-4568-B6AA-7C20ADA1DB11}" type="slidenum">
              <a:rPr lang="en-US" altLang="zh-CN"/>
              <a:pPr>
                <a:spcBef>
                  <a:spcPct val="0"/>
                </a:spcBef>
              </a:pPr>
              <a:t>20</a:t>
            </a:fld>
            <a:endParaRPr lang="en-US" altLang="zh-CN"/>
          </a:p>
        </p:txBody>
      </p:sp>
      <p:sp>
        <p:nvSpPr>
          <p:cNvPr id="50179" name="Rectangle 2">
            <a:extLst>
              <a:ext uri="{FF2B5EF4-FFF2-40B4-BE49-F238E27FC236}">
                <a16:creationId xmlns:a16="http://schemas.microsoft.com/office/drawing/2014/main" id="{77BB7B56-3BF7-472D-8220-75132247F1ED}"/>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7CE09290-F9E4-4199-B5E0-F03ACCC953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B8859D4-4508-4BE4-B2FC-2E7B78C1C8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AECE6B0-8102-405E-B710-7AB6164A5EA9}" type="slidenum">
              <a:rPr lang="en-US" altLang="zh-CN"/>
              <a:pPr>
                <a:spcBef>
                  <a:spcPct val="0"/>
                </a:spcBef>
              </a:pPr>
              <a:t>21</a:t>
            </a:fld>
            <a:endParaRPr lang="en-US" altLang="zh-CN"/>
          </a:p>
        </p:txBody>
      </p:sp>
      <p:sp>
        <p:nvSpPr>
          <p:cNvPr id="52227" name="Rectangle 2">
            <a:extLst>
              <a:ext uri="{FF2B5EF4-FFF2-40B4-BE49-F238E27FC236}">
                <a16:creationId xmlns:a16="http://schemas.microsoft.com/office/drawing/2014/main" id="{E8F4744E-D6A2-4A8A-A1FA-43EBBC704B72}"/>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2A5678E4-84C7-4BDA-A7B6-109732ECFC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40F9A0D-F111-4CB5-A7DD-1E3E6B0EC9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763E4FE-0B57-4698-AC2B-1AFFB462F3B5}" type="slidenum">
              <a:rPr lang="en-US" altLang="zh-CN"/>
              <a:pPr>
                <a:spcBef>
                  <a:spcPct val="0"/>
                </a:spcBef>
              </a:pPr>
              <a:t>4</a:t>
            </a:fld>
            <a:endParaRPr lang="en-US" altLang="zh-CN"/>
          </a:p>
        </p:txBody>
      </p:sp>
      <p:sp>
        <p:nvSpPr>
          <p:cNvPr id="17411" name="Rectangle 2">
            <a:extLst>
              <a:ext uri="{FF2B5EF4-FFF2-40B4-BE49-F238E27FC236}">
                <a16:creationId xmlns:a16="http://schemas.microsoft.com/office/drawing/2014/main" id="{E97E87B2-FFA7-4423-B26C-7794B754201C}"/>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6CB2D5B8-CFCF-4CD0-AF6A-BADC5FBA5D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6746DF4-A455-4348-B7DB-A60B74E532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5A545FF-E296-4CF8-B28B-A4774B875A41}" type="slidenum">
              <a:rPr lang="en-US" altLang="zh-CN"/>
              <a:pPr>
                <a:spcBef>
                  <a:spcPct val="0"/>
                </a:spcBef>
              </a:pPr>
              <a:t>22</a:t>
            </a:fld>
            <a:endParaRPr lang="en-US" altLang="zh-CN"/>
          </a:p>
        </p:txBody>
      </p:sp>
      <p:sp>
        <p:nvSpPr>
          <p:cNvPr id="54275" name="Rectangle 2">
            <a:extLst>
              <a:ext uri="{FF2B5EF4-FFF2-40B4-BE49-F238E27FC236}">
                <a16:creationId xmlns:a16="http://schemas.microsoft.com/office/drawing/2014/main" id="{7F4757CA-14C3-4A06-950E-5432A423F284}"/>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82894940-7162-493D-8504-B26BB4BF2A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ABFAF2F-AD4C-4AD9-8B73-929082EB12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621982A-D0D4-4F78-9FF6-C3071793C4A3}" type="slidenum">
              <a:rPr lang="en-US" altLang="zh-CN"/>
              <a:pPr>
                <a:spcBef>
                  <a:spcPct val="0"/>
                </a:spcBef>
              </a:pPr>
              <a:t>24</a:t>
            </a:fld>
            <a:endParaRPr lang="en-US" altLang="zh-CN"/>
          </a:p>
        </p:txBody>
      </p:sp>
      <p:sp>
        <p:nvSpPr>
          <p:cNvPr id="57347" name="Rectangle 2">
            <a:extLst>
              <a:ext uri="{FF2B5EF4-FFF2-40B4-BE49-F238E27FC236}">
                <a16:creationId xmlns:a16="http://schemas.microsoft.com/office/drawing/2014/main" id="{39EAB76C-A360-413F-B814-3A4E94745779}"/>
              </a:ext>
            </a:extLst>
          </p:cNvPr>
          <p:cNvSpPr>
            <a:spLocks noChangeArrowheads="1" noTextEdit="1"/>
          </p:cNvSpPr>
          <p:nvPr>
            <p:ph type="sldImg"/>
          </p:nvPr>
        </p:nvSpPr>
        <p:spPr>
          <a:ln/>
        </p:spPr>
      </p:sp>
      <p:sp>
        <p:nvSpPr>
          <p:cNvPr id="57348" name="Rectangle 3">
            <a:extLst>
              <a:ext uri="{FF2B5EF4-FFF2-40B4-BE49-F238E27FC236}">
                <a16:creationId xmlns:a16="http://schemas.microsoft.com/office/drawing/2014/main" id="{E6B4E8A6-099E-4948-B587-96CBD5B49C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6531D7D0-9376-4F76-A6FD-CE0795C918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B669832-2268-42FC-A15E-B3A839BF7048}" type="slidenum">
              <a:rPr lang="en-US" altLang="zh-CN"/>
              <a:pPr>
                <a:spcBef>
                  <a:spcPct val="0"/>
                </a:spcBef>
              </a:pPr>
              <a:t>25</a:t>
            </a:fld>
            <a:endParaRPr lang="en-US" altLang="zh-CN"/>
          </a:p>
        </p:txBody>
      </p:sp>
      <p:sp>
        <p:nvSpPr>
          <p:cNvPr id="59395" name="Rectangle 2">
            <a:extLst>
              <a:ext uri="{FF2B5EF4-FFF2-40B4-BE49-F238E27FC236}">
                <a16:creationId xmlns:a16="http://schemas.microsoft.com/office/drawing/2014/main" id="{49CFEF91-3D50-4838-AD7B-E2ACC671D40E}"/>
              </a:ext>
            </a:extLst>
          </p:cNvPr>
          <p:cNvSpPr>
            <a:spLocks noChangeArrowheads="1" noTextEdit="1"/>
          </p:cNvSpPr>
          <p:nvPr>
            <p:ph type="sldImg"/>
          </p:nvPr>
        </p:nvSpPr>
        <p:spPr>
          <a:ln/>
        </p:spPr>
      </p:sp>
      <p:sp>
        <p:nvSpPr>
          <p:cNvPr id="59396" name="Rectangle 3">
            <a:extLst>
              <a:ext uri="{FF2B5EF4-FFF2-40B4-BE49-F238E27FC236}">
                <a16:creationId xmlns:a16="http://schemas.microsoft.com/office/drawing/2014/main" id="{98BED1F6-2BE9-4276-B6ED-B035853745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8996CE97-3662-4EC2-8261-80DAAA8E3E9B}"/>
              </a:ext>
            </a:extLst>
          </p:cNvPr>
          <p:cNvSpPr>
            <a:spLocks noGrp="1" noRot="1" noChangeAspect="1" noTextEdit="1"/>
          </p:cNvSpPr>
          <p:nvPr>
            <p:ph type="sldImg"/>
          </p:nvPr>
        </p:nvSpPr>
        <p:spPr>
          <a:ln/>
        </p:spPr>
      </p:sp>
      <p:sp>
        <p:nvSpPr>
          <p:cNvPr id="61443" name="备注占位符 2">
            <a:extLst>
              <a:ext uri="{FF2B5EF4-FFF2-40B4-BE49-F238E27FC236}">
                <a16:creationId xmlns:a16="http://schemas.microsoft.com/office/drawing/2014/main" id="{6EBBBB4C-7080-45BB-8F20-CC741BFCB2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灯片编号占位符 3">
            <a:extLst>
              <a:ext uri="{FF2B5EF4-FFF2-40B4-BE49-F238E27FC236}">
                <a16:creationId xmlns:a16="http://schemas.microsoft.com/office/drawing/2014/main" id="{782D80BA-5E51-47AF-92B0-A1E09F123A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D9AB7D3-3BFF-4012-8359-DF02A7AC2186}" type="slidenum">
              <a:rPr lang="en-US" altLang="zh-CN"/>
              <a:pPr>
                <a:spcBef>
                  <a:spcPct val="0"/>
                </a:spcBef>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F2B59304-A358-4255-8839-61C1C9AE7746}"/>
              </a:ext>
            </a:extLst>
          </p:cNvPr>
          <p:cNvSpPr>
            <a:spLocks noGrp="1" noRot="1" noChangeAspect="1" noTextEdit="1"/>
          </p:cNvSpPr>
          <p:nvPr>
            <p:ph type="sldImg"/>
          </p:nvPr>
        </p:nvSpPr>
        <p:spPr>
          <a:ln/>
        </p:spPr>
      </p:sp>
      <p:sp>
        <p:nvSpPr>
          <p:cNvPr id="63491" name="备注占位符 2">
            <a:extLst>
              <a:ext uri="{FF2B5EF4-FFF2-40B4-BE49-F238E27FC236}">
                <a16:creationId xmlns:a16="http://schemas.microsoft.com/office/drawing/2014/main" id="{00021BCC-0616-4305-A277-E69888FB78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8930CECE-FB85-4604-8A64-2607247CA0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BF41423-9432-430A-A5F0-E0DE2C4CE4D7}" type="slidenum">
              <a:rPr lang="en-US" altLang="zh-CN"/>
              <a:pPr>
                <a:spcBef>
                  <a:spcPct val="0"/>
                </a:spcBef>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C537C096-CD69-4610-A278-DE00D486A317}"/>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CCBFD590-D51D-4BF9-A537-05F88BD252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a:extLst>
              <a:ext uri="{FF2B5EF4-FFF2-40B4-BE49-F238E27FC236}">
                <a16:creationId xmlns:a16="http://schemas.microsoft.com/office/drawing/2014/main" id="{6AE5AF61-F8B5-472A-A06B-533CB02947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7B29B3E0-1ADD-4695-B525-26D2A913C66C}" type="slidenum">
              <a:rPr lang="en-US" altLang="zh-CN" sz="1200">
                <a:latin typeface="Times New Roman" panose="02020603050405020304" pitchFamily="18" charset="0"/>
              </a:rPr>
              <a:pPr/>
              <a:t>30</a:t>
            </a:fld>
            <a:endParaRPr lang="en-US" altLang="zh-CN"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D78F02B-EB98-4D98-9D3B-CDA295988D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47A632C-8ED4-4F0D-8894-9AB7CFCFEA64}" type="slidenum">
              <a:rPr lang="en-US" altLang="zh-CN"/>
              <a:pPr>
                <a:spcBef>
                  <a:spcPct val="0"/>
                </a:spcBef>
              </a:pPr>
              <a:t>31</a:t>
            </a:fld>
            <a:endParaRPr lang="en-US" altLang="zh-CN"/>
          </a:p>
        </p:txBody>
      </p:sp>
      <p:sp>
        <p:nvSpPr>
          <p:cNvPr id="69635" name="Rectangle 2">
            <a:extLst>
              <a:ext uri="{FF2B5EF4-FFF2-40B4-BE49-F238E27FC236}">
                <a16:creationId xmlns:a16="http://schemas.microsoft.com/office/drawing/2014/main" id="{466E1990-2236-463D-95D3-F69D35ECEB23}"/>
              </a:ext>
            </a:extLst>
          </p:cNvPr>
          <p:cNvSpPr>
            <a:spLocks noChangeArrowheads="1" noTextEdit="1"/>
          </p:cNvSpPr>
          <p:nvPr>
            <p:ph type="sldImg"/>
          </p:nvPr>
        </p:nvSpPr>
        <p:spPr>
          <a:ln/>
        </p:spPr>
      </p:sp>
      <p:sp>
        <p:nvSpPr>
          <p:cNvPr id="69636" name="Rectangle 3">
            <a:extLst>
              <a:ext uri="{FF2B5EF4-FFF2-40B4-BE49-F238E27FC236}">
                <a16:creationId xmlns:a16="http://schemas.microsoft.com/office/drawing/2014/main" id="{BFE0F88E-278A-4925-8444-AF944C430C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3B6749AB-78F5-4D0C-AE75-A2EA56B04F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22A8C07-7CCE-4C9D-B3C1-3274C325CCD7}" type="slidenum">
              <a:rPr lang="en-US" altLang="zh-CN"/>
              <a:pPr>
                <a:spcBef>
                  <a:spcPct val="0"/>
                </a:spcBef>
              </a:pPr>
              <a:t>32</a:t>
            </a:fld>
            <a:endParaRPr lang="en-US" altLang="zh-CN"/>
          </a:p>
        </p:txBody>
      </p:sp>
      <p:sp>
        <p:nvSpPr>
          <p:cNvPr id="71683" name="Rectangle 2">
            <a:extLst>
              <a:ext uri="{FF2B5EF4-FFF2-40B4-BE49-F238E27FC236}">
                <a16:creationId xmlns:a16="http://schemas.microsoft.com/office/drawing/2014/main" id="{2016807D-0604-477E-B9AE-0648DE7C37CB}"/>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05387B77-3B23-4C68-9030-5449500E1E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D0E8F044-237C-467C-939C-A9808A1CE8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2FE9503-5508-47FE-BE70-DE3233E57A57}" type="slidenum">
              <a:rPr lang="en-US" altLang="zh-CN"/>
              <a:pPr>
                <a:spcBef>
                  <a:spcPct val="0"/>
                </a:spcBef>
              </a:pPr>
              <a:t>33</a:t>
            </a:fld>
            <a:endParaRPr lang="en-US" altLang="zh-CN"/>
          </a:p>
        </p:txBody>
      </p:sp>
      <p:sp>
        <p:nvSpPr>
          <p:cNvPr id="73731" name="Rectangle 2">
            <a:extLst>
              <a:ext uri="{FF2B5EF4-FFF2-40B4-BE49-F238E27FC236}">
                <a16:creationId xmlns:a16="http://schemas.microsoft.com/office/drawing/2014/main" id="{0D03972B-064F-49D4-BA68-F1643E4B124C}"/>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1862E609-672F-476A-9B79-3F5083DE8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E87AE19-2828-4672-BB92-7289A34920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A57D271-8994-40D5-94E8-3CCB6DC4750F}" type="slidenum">
              <a:rPr lang="en-US" altLang="zh-CN"/>
              <a:pPr>
                <a:spcBef>
                  <a:spcPct val="0"/>
                </a:spcBef>
              </a:pPr>
              <a:t>34</a:t>
            </a:fld>
            <a:endParaRPr lang="en-US" altLang="zh-CN"/>
          </a:p>
        </p:txBody>
      </p:sp>
      <p:sp>
        <p:nvSpPr>
          <p:cNvPr id="75779" name="Rectangle 2">
            <a:extLst>
              <a:ext uri="{FF2B5EF4-FFF2-40B4-BE49-F238E27FC236}">
                <a16:creationId xmlns:a16="http://schemas.microsoft.com/office/drawing/2014/main" id="{0F63B472-CFF9-48C0-BAF5-AC8D48A18FA7}"/>
              </a:ext>
            </a:extLst>
          </p:cNvPr>
          <p:cNvSpPr>
            <a:spLocks noChangeArrowheads="1" noTextEdit="1"/>
          </p:cNvSpPr>
          <p:nvPr>
            <p:ph type="sldImg"/>
          </p:nvPr>
        </p:nvSpPr>
        <p:spPr>
          <a:ln/>
        </p:spPr>
      </p:sp>
      <p:sp>
        <p:nvSpPr>
          <p:cNvPr id="75780" name="Rectangle 3">
            <a:extLst>
              <a:ext uri="{FF2B5EF4-FFF2-40B4-BE49-F238E27FC236}">
                <a16:creationId xmlns:a16="http://schemas.microsoft.com/office/drawing/2014/main" id="{73713804-83BC-4450-8A75-ED303F477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1948F83-0ADA-47A7-95BD-D1FA78B44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A94894-8A82-45D0-AD96-D704ADFFCEEE}" type="slidenum">
              <a:rPr lang="en-US" altLang="zh-CN"/>
              <a:pPr>
                <a:spcBef>
                  <a:spcPct val="0"/>
                </a:spcBef>
              </a:pPr>
              <a:t>5</a:t>
            </a:fld>
            <a:endParaRPr lang="en-US" altLang="zh-CN"/>
          </a:p>
        </p:txBody>
      </p:sp>
      <p:sp>
        <p:nvSpPr>
          <p:cNvPr id="19459" name="Rectangle 2">
            <a:extLst>
              <a:ext uri="{FF2B5EF4-FFF2-40B4-BE49-F238E27FC236}">
                <a16:creationId xmlns:a16="http://schemas.microsoft.com/office/drawing/2014/main" id="{25904703-E00D-4801-A6FC-1E510CAD7B3E}"/>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D2D6D86B-779A-4678-8ABA-1041384EBE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F29730F6-0C99-4312-BC31-3A7CD9F9BD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6688B50-035C-47F9-B1F1-FF1D5DB444B9}" type="slidenum">
              <a:rPr lang="en-US" altLang="zh-CN"/>
              <a:pPr>
                <a:spcBef>
                  <a:spcPct val="0"/>
                </a:spcBef>
              </a:pPr>
              <a:t>38</a:t>
            </a:fld>
            <a:endParaRPr lang="en-US" altLang="zh-CN"/>
          </a:p>
        </p:txBody>
      </p:sp>
      <p:sp>
        <p:nvSpPr>
          <p:cNvPr id="80899" name="Rectangle 2">
            <a:extLst>
              <a:ext uri="{FF2B5EF4-FFF2-40B4-BE49-F238E27FC236}">
                <a16:creationId xmlns:a16="http://schemas.microsoft.com/office/drawing/2014/main" id="{D54B5EFE-7BC8-4A76-8FD1-B53803796666}"/>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D86202B1-58E6-4A13-A5ED-8B52B3447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F858D7E-248A-46BC-8F54-B2F296473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070E9C5-928A-4F53-8002-829178E99DD2}" type="slidenum">
              <a:rPr lang="en-US" altLang="zh-CN">
                <a:solidFill>
                  <a:srgbClr val="000000"/>
                </a:solidFill>
              </a:rPr>
              <a:pPr>
                <a:spcBef>
                  <a:spcPct val="0"/>
                </a:spcBef>
              </a:pPr>
              <a:t>39</a:t>
            </a:fld>
            <a:endParaRPr lang="en-US" altLang="zh-CN">
              <a:solidFill>
                <a:srgbClr val="000000"/>
              </a:solidFill>
            </a:endParaRPr>
          </a:p>
        </p:txBody>
      </p:sp>
      <p:sp>
        <p:nvSpPr>
          <p:cNvPr id="82947" name="Rectangle 2">
            <a:extLst>
              <a:ext uri="{FF2B5EF4-FFF2-40B4-BE49-F238E27FC236}">
                <a16:creationId xmlns:a16="http://schemas.microsoft.com/office/drawing/2014/main" id="{F949CD6C-9A13-4E3E-BF21-5A603CF89ACE}"/>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BDA6B9D0-02E7-43D6-8DBC-AB865BA0EA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B94568A-C405-4577-B8C3-1E109276CB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7086512-C400-4849-BCD8-9C69B92E86F0}" type="slidenum">
              <a:rPr lang="en-US" altLang="zh-CN"/>
              <a:pPr>
                <a:spcBef>
                  <a:spcPct val="0"/>
                </a:spcBef>
              </a:pPr>
              <a:t>43</a:t>
            </a:fld>
            <a:endParaRPr lang="en-US" altLang="zh-CN"/>
          </a:p>
        </p:txBody>
      </p:sp>
      <p:sp>
        <p:nvSpPr>
          <p:cNvPr id="88067" name="Rectangle 2">
            <a:extLst>
              <a:ext uri="{FF2B5EF4-FFF2-40B4-BE49-F238E27FC236}">
                <a16:creationId xmlns:a16="http://schemas.microsoft.com/office/drawing/2014/main" id="{D232203A-D287-4A94-8872-293044DC493D}"/>
              </a:ext>
            </a:extLst>
          </p:cNvPr>
          <p:cNvSpPr>
            <a:spLocks noChangeArrowheads="1" noTextEdit="1"/>
          </p:cNvSpPr>
          <p:nvPr>
            <p:ph type="sldImg"/>
          </p:nvPr>
        </p:nvSpPr>
        <p:spPr>
          <a:ln/>
        </p:spPr>
      </p:sp>
      <p:sp>
        <p:nvSpPr>
          <p:cNvPr id="88068" name="Rectangle 3">
            <a:extLst>
              <a:ext uri="{FF2B5EF4-FFF2-40B4-BE49-F238E27FC236}">
                <a16:creationId xmlns:a16="http://schemas.microsoft.com/office/drawing/2014/main" id="{09CE3FA2-1E46-4269-9D13-DA1A248CE6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7F9707C-4AAF-43E8-9E70-032C46F33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A231C81-4F75-44B0-A64E-238944348B31}" type="slidenum">
              <a:rPr lang="en-US" altLang="zh-CN"/>
              <a:pPr>
                <a:spcBef>
                  <a:spcPct val="0"/>
                </a:spcBef>
              </a:pPr>
              <a:t>44</a:t>
            </a:fld>
            <a:endParaRPr lang="en-US" altLang="zh-CN"/>
          </a:p>
        </p:txBody>
      </p:sp>
      <p:sp>
        <p:nvSpPr>
          <p:cNvPr id="90115" name="Rectangle 2">
            <a:extLst>
              <a:ext uri="{FF2B5EF4-FFF2-40B4-BE49-F238E27FC236}">
                <a16:creationId xmlns:a16="http://schemas.microsoft.com/office/drawing/2014/main" id="{1E4D2C00-3F95-4683-8E2C-7CA1949404F3}"/>
              </a:ext>
            </a:extLst>
          </p:cNvPr>
          <p:cNvSpPr>
            <a:spLocks noChangeArrowheads="1" noTextEdit="1"/>
          </p:cNvSpPr>
          <p:nvPr>
            <p:ph type="sldImg"/>
          </p:nvPr>
        </p:nvSpPr>
        <p:spPr>
          <a:ln/>
        </p:spPr>
      </p:sp>
      <p:sp>
        <p:nvSpPr>
          <p:cNvPr id="90116" name="Rectangle 3">
            <a:extLst>
              <a:ext uri="{FF2B5EF4-FFF2-40B4-BE49-F238E27FC236}">
                <a16:creationId xmlns:a16="http://schemas.microsoft.com/office/drawing/2014/main" id="{0FF7350A-EA88-451F-AA89-991D0FBCCF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CB77873-45C6-49BA-BB10-B1AC7CAC0D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A8237E6-DDE9-4F46-8F9A-653E16D4D4AC}" type="slidenum">
              <a:rPr lang="en-US" altLang="zh-CN"/>
              <a:pPr>
                <a:spcBef>
                  <a:spcPct val="0"/>
                </a:spcBef>
              </a:pPr>
              <a:t>45</a:t>
            </a:fld>
            <a:endParaRPr lang="en-US" altLang="zh-CN"/>
          </a:p>
        </p:txBody>
      </p:sp>
      <p:sp>
        <p:nvSpPr>
          <p:cNvPr id="92163" name="Rectangle 2">
            <a:extLst>
              <a:ext uri="{FF2B5EF4-FFF2-40B4-BE49-F238E27FC236}">
                <a16:creationId xmlns:a16="http://schemas.microsoft.com/office/drawing/2014/main" id="{A36551CE-F7D5-40F3-B2E6-B13A7D2BD67C}"/>
              </a:ext>
            </a:extLst>
          </p:cNvPr>
          <p:cNvSpPr>
            <a:spLocks noChangeArrowheads="1" noTextEdit="1"/>
          </p:cNvSpPr>
          <p:nvPr>
            <p:ph type="sldImg"/>
          </p:nvPr>
        </p:nvSpPr>
        <p:spPr>
          <a:ln/>
        </p:spPr>
      </p:sp>
      <p:sp>
        <p:nvSpPr>
          <p:cNvPr id="92164" name="Rectangle 3">
            <a:extLst>
              <a:ext uri="{FF2B5EF4-FFF2-40B4-BE49-F238E27FC236}">
                <a16:creationId xmlns:a16="http://schemas.microsoft.com/office/drawing/2014/main" id="{D61559C3-35F8-4A00-91CF-C46AB8407F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9BCD39A-DEF1-4FDF-884D-90B249F135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69DBE32-2B38-4854-B5AC-6D1B78A4F0D7}" type="slidenum">
              <a:rPr lang="en-US" altLang="zh-CN"/>
              <a:pPr>
                <a:spcBef>
                  <a:spcPct val="0"/>
                </a:spcBef>
              </a:pPr>
              <a:t>46</a:t>
            </a:fld>
            <a:endParaRPr lang="en-US" altLang="zh-CN"/>
          </a:p>
        </p:txBody>
      </p:sp>
      <p:sp>
        <p:nvSpPr>
          <p:cNvPr id="94211" name="Rectangle 2">
            <a:extLst>
              <a:ext uri="{FF2B5EF4-FFF2-40B4-BE49-F238E27FC236}">
                <a16:creationId xmlns:a16="http://schemas.microsoft.com/office/drawing/2014/main" id="{5FAC36C5-981E-4DA9-954B-E2044C7068F2}"/>
              </a:ext>
            </a:extLst>
          </p:cNvPr>
          <p:cNvSpPr>
            <a:spLocks noChangeArrowheads="1" noTextEdit="1"/>
          </p:cNvSpPr>
          <p:nvPr>
            <p:ph type="sldImg"/>
          </p:nvPr>
        </p:nvSpPr>
        <p:spPr>
          <a:ln/>
        </p:spPr>
      </p:sp>
      <p:sp>
        <p:nvSpPr>
          <p:cNvPr id="94212" name="Rectangle 3">
            <a:extLst>
              <a:ext uri="{FF2B5EF4-FFF2-40B4-BE49-F238E27FC236}">
                <a16:creationId xmlns:a16="http://schemas.microsoft.com/office/drawing/2014/main" id="{6E2CC245-669B-4305-992E-78C3C8D38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881CF5A-ED2A-4D64-962C-30BAB42310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5A3D4AA-A2A6-42BA-8402-E5C2C42732E6}" type="slidenum">
              <a:rPr lang="en-US" altLang="zh-CN"/>
              <a:pPr>
                <a:spcBef>
                  <a:spcPct val="0"/>
                </a:spcBef>
              </a:pPr>
              <a:t>47</a:t>
            </a:fld>
            <a:endParaRPr lang="en-US" altLang="zh-CN"/>
          </a:p>
        </p:txBody>
      </p:sp>
      <p:sp>
        <p:nvSpPr>
          <p:cNvPr id="96259" name="Rectangle 2">
            <a:extLst>
              <a:ext uri="{FF2B5EF4-FFF2-40B4-BE49-F238E27FC236}">
                <a16:creationId xmlns:a16="http://schemas.microsoft.com/office/drawing/2014/main" id="{D21204EA-FDC8-486F-B37B-F4AACAA286F8}"/>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799ACBAB-1F85-4F26-B556-D042A597D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D60155D0-DBF1-42EB-AFA6-2ADB2F075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0667613-0702-4A28-AC88-78DE59DDCC31}" type="slidenum">
              <a:rPr lang="en-US" altLang="zh-CN"/>
              <a:pPr>
                <a:spcBef>
                  <a:spcPct val="0"/>
                </a:spcBef>
              </a:pPr>
              <a:t>48</a:t>
            </a:fld>
            <a:endParaRPr lang="en-US" altLang="zh-CN"/>
          </a:p>
        </p:txBody>
      </p:sp>
      <p:sp>
        <p:nvSpPr>
          <p:cNvPr id="98307" name="Rectangle 2">
            <a:extLst>
              <a:ext uri="{FF2B5EF4-FFF2-40B4-BE49-F238E27FC236}">
                <a16:creationId xmlns:a16="http://schemas.microsoft.com/office/drawing/2014/main" id="{849DFCB6-3582-4FF4-9568-F8710A300738}"/>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1D7BB881-DF09-49FC-95DD-E4B2C7057F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3D6CCB94-C1F7-47F7-A158-B0DA9C9A9C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468BDCA-10E9-4EDC-805C-E212B2546F20}" type="slidenum">
              <a:rPr lang="en-US" altLang="zh-CN"/>
              <a:pPr>
                <a:spcBef>
                  <a:spcPct val="0"/>
                </a:spcBef>
              </a:pPr>
              <a:t>49</a:t>
            </a:fld>
            <a:endParaRPr lang="en-US" altLang="zh-CN"/>
          </a:p>
        </p:txBody>
      </p:sp>
      <p:sp>
        <p:nvSpPr>
          <p:cNvPr id="100355" name="Rectangle 2">
            <a:extLst>
              <a:ext uri="{FF2B5EF4-FFF2-40B4-BE49-F238E27FC236}">
                <a16:creationId xmlns:a16="http://schemas.microsoft.com/office/drawing/2014/main" id="{AC2CF5E3-F698-489A-A267-A17882A77195}"/>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3A43AC71-CD98-4B61-B1E1-63AAAB8622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E5AD2339-A3A9-4204-B250-192BD44A2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291D69-7061-46E1-8E20-F9A58B0ABFF3}" type="slidenum">
              <a:rPr lang="en-US" altLang="zh-CN"/>
              <a:pPr>
                <a:spcBef>
                  <a:spcPct val="0"/>
                </a:spcBef>
              </a:pPr>
              <a:t>50</a:t>
            </a:fld>
            <a:endParaRPr lang="en-US" altLang="zh-CN"/>
          </a:p>
        </p:txBody>
      </p:sp>
      <p:sp>
        <p:nvSpPr>
          <p:cNvPr id="102403" name="Rectangle 2">
            <a:extLst>
              <a:ext uri="{FF2B5EF4-FFF2-40B4-BE49-F238E27FC236}">
                <a16:creationId xmlns:a16="http://schemas.microsoft.com/office/drawing/2014/main" id="{4546CA0A-1690-4666-80BE-8BA8A57807E5}"/>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7AAC84B2-4AF0-4977-B803-0FC5B52B27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D65A504-B1D2-455B-9B93-AAD988363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BB29059-53D6-4838-A4A6-93D22EF52385}" type="slidenum">
              <a:rPr lang="en-US" altLang="zh-CN"/>
              <a:pPr>
                <a:spcBef>
                  <a:spcPct val="0"/>
                </a:spcBef>
              </a:pPr>
              <a:t>6</a:t>
            </a:fld>
            <a:endParaRPr lang="en-US" altLang="zh-CN"/>
          </a:p>
        </p:txBody>
      </p:sp>
      <p:sp>
        <p:nvSpPr>
          <p:cNvPr id="21507" name="Rectangle 2">
            <a:extLst>
              <a:ext uri="{FF2B5EF4-FFF2-40B4-BE49-F238E27FC236}">
                <a16:creationId xmlns:a16="http://schemas.microsoft.com/office/drawing/2014/main" id="{BD3299F1-3CA7-4024-BF95-0B9BCCB48833}"/>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34396229-CAD6-4028-91C4-ACAAA03E6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DA255E22-D65D-46D7-B1F9-54353EFB9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75A783A-2D1E-4851-A97B-9F8A5A072E1A}" type="slidenum">
              <a:rPr lang="en-US" altLang="zh-CN"/>
              <a:pPr>
                <a:spcBef>
                  <a:spcPct val="0"/>
                </a:spcBef>
              </a:pPr>
              <a:t>55</a:t>
            </a:fld>
            <a:endParaRPr lang="en-US" altLang="zh-CN"/>
          </a:p>
        </p:txBody>
      </p:sp>
      <p:sp>
        <p:nvSpPr>
          <p:cNvPr id="108547" name="Rectangle 2">
            <a:extLst>
              <a:ext uri="{FF2B5EF4-FFF2-40B4-BE49-F238E27FC236}">
                <a16:creationId xmlns:a16="http://schemas.microsoft.com/office/drawing/2014/main" id="{B9F49375-2536-4146-AA96-8E1D4817C855}"/>
              </a:ext>
            </a:extLst>
          </p:cNvPr>
          <p:cNvSpPr>
            <a:spLocks noChangeArrowheads="1" noTextEdit="1"/>
          </p:cNvSpPr>
          <p:nvPr>
            <p:ph type="sldImg"/>
          </p:nvPr>
        </p:nvSpPr>
        <p:spPr>
          <a:ln/>
        </p:spPr>
      </p:sp>
      <p:sp>
        <p:nvSpPr>
          <p:cNvPr id="108548" name="Rectangle 3">
            <a:extLst>
              <a:ext uri="{FF2B5EF4-FFF2-40B4-BE49-F238E27FC236}">
                <a16:creationId xmlns:a16="http://schemas.microsoft.com/office/drawing/2014/main" id="{CCE5D2B3-FA18-4790-89F5-267F2D3A74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F544D160-1A0D-4F4A-8BDD-9E16B09629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220FDF9-5760-4448-AAAB-6C1436CAC9B0}" type="slidenum">
              <a:rPr lang="en-US" altLang="zh-CN"/>
              <a:pPr>
                <a:spcBef>
                  <a:spcPct val="0"/>
                </a:spcBef>
              </a:pPr>
              <a:t>56</a:t>
            </a:fld>
            <a:endParaRPr lang="en-US" altLang="zh-CN"/>
          </a:p>
        </p:txBody>
      </p:sp>
      <p:sp>
        <p:nvSpPr>
          <p:cNvPr id="110595" name="Rectangle 2">
            <a:extLst>
              <a:ext uri="{FF2B5EF4-FFF2-40B4-BE49-F238E27FC236}">
                <a16:creationId xmlns:a16="http://schemas.microsoft.com/office/drawing/2014/main" id="{32EB9F96-2DD7-494C-8987-1B8BA01C8A6D}"/>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9851FA77-A7BD-482B-8932-07A70431F1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5139F8C-5618-4746-AE67-E91C9A801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4AF9D24-49D6-429D-BBF0-35336596E6D0}" type="slidenum">
              <a:rPr lang="en-US" altLang="zh-CN"/>
              <a:pPr>
                <a:spcBef>
                  <a:spcPct val="0"/>
                </a:spcBef>
              </a:pPr>
              <a:t>57</a:t>
            </a:fld>
            <a:endParaRPr lang="en-US" altLang="zh-CN"/>
          </a:p>
        </p:txBody>
      </p:sp>
      <p:sp>
        <p:nvSpPr>
          <p:cNvPr id="112643" name="Rectangle 2">
            <a:extLst>
              <a:ext uri="{FF2B5EF4-FFF2-40B4-BE49-F238E27FC236}">
                <a16:creationId xmlns:a16="http://schemas.microsoft.com/office/drawing/2014/main" id="{A1B2A6A9-F244-4926-8CCD-096074CD1660}"/>
              </a:ext>
            </a:extLst>
          </p:cNvPr>
          <p:cNvSpPr>
            <a:spLocks noChangeArrowheads="1" noTextEdit="1"/>
          </p:cNvSpPr>
          <p:nvPr>
            <p:ph type="sldImg"/>
          </p:nvPr>
        </p:nvSpPr>
        <p:spPr>
          <a:ln/>
        </p:spPr>
      </p:sp>
      <p:sp>
        <p:nvSpPr>
          <p:cNvPr id="112644" name="Rectangle 3">
            <a:extLst>
              <a:ext uri="{FF2B5EF4-FFF2-40B4-BE49-F238E27FC236}">
                <a16:creationId xmlns:a16="http://schemas.microsoft.com/office/drawing/2014/main" id="{97E04A63-6C2D-47E8-92DA-EE5977132D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876B6396-530E-4439-B511-0A2A6B7A01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F3401E8-6D51-4522-B230-BA24A3A0E454}" type="slidenum">
              <a:rPr lang="en-US" altLang="zh-CN">
                <a:solidFill>
                  <a:srgbClr val="000000"/>
                </a:solidFill>
              </a:rPr>
              <a:pPr>
                <a:spcBef>
                  <a:spcPct val="0"/>
                </a:spcBef>
              </a:pPr>
              <a:t>79</a:t>
            </a:fld>
            <a:endParaRPr lang="en-US" altLang="zh-CN">
              <a:solidFill>
                <a:srgbClr val="000000"/>
              </a:solidFill>
            </a:endParaRPr>
          </a:p>
        </p:txBody>
      </p:sp>
      <p:sp>
        <p:nvSpPr>
          <p:cNvPr id="136195" name="Rectangle 2">
            <a:extLst>
              <a:ext uri="{FF2B5EF4-FFF2-40B4-BE49-F238E27FC236}">
                <a16:creationId xmlns:a16="http://schemas.microsoft.com/office/drawing/2014/main" id="{11F20B2E-762F-4604-97E0-2D86323711B7}"/>
              </a:ext>
            </a:extLst>
          </p:cNvPr>
          <p:cNvSpPr>
            <a:spLocks noChangeArrowheads="1" noTextEdit="1"/>
          </p:cNvSpPr>
          <p:nvPr>
            <p:ph type="sldImg"/>
          </p:nvPr>
        </p:nvSpPr>
        <p:spPr>
          <a:ln/>
        </p:spPr>
      </p:sp>
      <p:sp>
        <p:nvSpPr>
          <p:cNvPr id="136196" name="Rectangle 3">
            <a:extLst>
              <a:ext uri="{FF2B5EF4-FFF2-40B4-BE49-F238E27FC236}">
                <a16:creationId xmlns:a16="http://schemas.microsoft.com/office/drawing/2014/main" id="{A1134620-A750-4D02-A486-849F5A90B8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A479C726-58F0-47DE-A0F0-92CD83D6E0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4E5D37F-7086-4B03-BD0C-55F0B2F52882}" type="slidenum">
              <a:rPr lang="en-US" altLang="zh-CN">
                <a:solidFill>
                  <a:srgbClr val="000000"/>
                </a:solidFill>
              </a:rPr>
              <a:pPr>
                <a:spcBef>
                  <a:spcPct val="0"/>
                </a:spcBef>
              </a:pPr>
              <a:t>80</a:t>
            </a:fld>
            <a:endParaRPr lang="en-US" altLang="zh-CN">
              <a:solidFill>
                <a:srgbClr val="000000"/>
              </a:solidFill>
            </a:endParaRPr>
          </a:p>
        </p:txBody>
      </p:sp>
      <p:sp>
        <p:nvSpPr>
          <p:cNvPr id="138243" name="Rectangle 2">
            <a:extLst>
              <a:ext uri="{FF2B5EF4-FFF2-40B4-BE49-F238E27FC236}">
                <a16:creationId xmlns:a16="http://schemas.microsoft.com/office/drawing/2014/main" id="{B7D4E5B7-F475-4C2F-8BA2-0890EF4C4825}"/>
              </a:ext>
            </a:extLst>
          </p:cNvPr>
          <p:cNvSpPr>
            <a:spLocks noChangeArrowheads="1" noTextEdit="1"/>
          </p:cNvSpPr>
          <p:nvPr>
            <p:ph type="sldImg"/>
          </p:nvPr>
        </p:nvSpPr>
        <p:spPr>
          <a:ln/>
        </p:spPr>
      </p:sp>
      <p:sp>
        <p:nvSpPr>
          <p:cNvPr id="138244" name="Rectangle 3">
            <a:extLst>
              <a:ext uri="{FF2B5EF4-FFF2-40B4-BE49-F238E27FC236}">
                <a16:creationId xmlns:a16="http://schemas.microsoft.com/office/drawing/2014/main" id="{388E27E0-F629-49DF-854B-22B75D4D0F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6C8A2126-A75D-4038-8F24-2586769D0D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83A703F-BF64-4280-8D0D-98403CFD8F1C}" type="slidenum">
              <a:rPr lang="en-US" altLang="zh-CN">
                <a:solidFill>
                  <a:srgbClr val="000000"/>
                </a:solidFill>
              </a:rPr>
              <a:pPr>
                <a:spcBef>
                  <a:spcPct val="0"/>
                </a:spcBef>
              </a:pPr>
              <a:t>81</a:t>
            </a:fld>
            <a:endParaRPr lang="en-US" altLang="zh-CN">
              <a:solidFill>
                <a:srgbClr val="000000"/>
              </a:solidFill>
            </a:endParaRPr>
          </a:p>
        </p:txBody>
      </p:sp>
      <p:sp>
        <p:nvSpPr>
          <p:cNvPr id="140291" name="Rectangle 2">
            <a:extLst>
              <a:ext uri="{FF2B5EF4-FFF2-40B4-BE49-F238E27FC236}">
                <a16:creationId xmlns:a16="http://schemas.microsoft.com/office/drawing/2014/main" id="{01EA5CCF-A265-426F-99B6-BD62E7289B93}"/>
              </a:ext>
            </a:extLst>
          </p:cNvPr>
          <p:cNvSpPr>
            <a:spLocks noChangeArrowheads="1" noTextEdit="1"/>
          </p:cNvSpPr>
          <p:nvPr>
            <p:ph type="sldImg"/>
          </p:nvPr>
        </p:nvSpPr>
        <p:spPr>
          <a:ln/>
        </p:spPr>
      </p:sp>
      <p:sp>
        <p:nvSpPr>
          <p:cNvPr id="140292" name="Rectangle 3">
            <a:extLst>
              <a:ext uri="{FF2B5EF4-FFF2-40B4-BE49-F238E27FC236}">
                <a16:creationId xmlns:a16="http://schemas.microsoft.com/office/drawing/2014/main" id="{3D2C3E93-5807-4178-88D8-4909CFEB4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75E4635-B463-414E-9193-66927D35C5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45B1CF91-F0D2-475C-886A-F928673B0B30}" type="slidenum">
              <a:rPr lang="en-US" altLang="zh-CN">
                <a:solidFill>
                  <a:srgbClr val="000000"/>
                </a:solidFill>
              </a:rPr>
              <a:pPr>
                <a:spcBef>
                  <a:spcPct val="0"/>
                </a:spcBef>
              </a:pPr>
              <a:t>82</a:t>
            </a:fld>
            <a:endParaRPr lang="en-US" altLang="zh-CN">
              <a:solidFill>
                <a:srgbClr val="000000"/>
              </a:solidFill>
            </a:endParaRPr>
          </a:p>
        </p:txBody>
      </p:sp>
      <p:sp>
        <p:nvSpPr>
          <p:cNvPr id="142339" name="Rectangle 2">
            <a:extLst>
              <a:ext uri="{FF2B5EF4-FFF2-40B4-BE49-F238E27FC236}">
                <a16:creationId xmlns:a16="http://schemas.microsoft.com/office/drawing/2014/main" id="{3CAA2465-5156-4675-B4C2-C6388C4DBB9B}"/>
              </a:ext>
            </a:extLst>
          </p:cNvPr>
          <p:cNvSpPr>
            <a:spLocks noChangeArrowheads="1" noTextEdit="1"/>
          </p:cNvSpPr>
          <p:nvPr>
            <p:ph type="sldImg"/>
          </p:nvPr>
        </p:nvSpPr>
        <p:spPr>
          <a:ln/>
        </p:spPr>
      </p:sp>
      <p:sp>
        <p:nvSpPr>
          <p:cNvPr id="142340" name="Rectangle 3">
            <a:extLst>
              <a:ext uri="{FF2B5EF4-FFF2-40B4-BE49-F238E27FC236}">
                <a16:creationId xmlns:a16="http://schemas.microsoft.com/office/drawing/2014/main" id="{FFA92099-64BA-422C-92E8-F107F85D81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4FB31C4-A27D-4BC1-BA60-92142973E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18FB27E-7FD9-4C81-98DF-A698EA261D52}" type="slidenum">
              <a:rPr lang="en-US" altLang="zh-CN"/>
              <a:pPr>
                <a:spcBef>
                  <a:spcPct val="0"/>
                </a:spcBef>
              </a:pPr>
              <a:t>7</a:t>
            </a:fld>
            <a:endParaRPr lang="en-US" altLang="zh-CN"/>
          </a:p>
        </p:txBody>
      </p:sp>
      <p:sp>
        <p:nvSpPr>
          <p:cNvPr id="23555" name="Rectangle 2">
            <a:extLst>
              <a:ext uri="{FF2B5EF4-FFF2-40B4-BE49-F238E27FC236}">
                <a16:creationId xmlns:a16="http://schemas.microsoft.com/office/drawing/2014/main" id="{90F66997-34FF-4D2B-91CC-6FE34EACE3FA}"/>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F71B9D4F-0853-4C73-9E4D-7E390364B8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3CED955-5E46-4962-AFF8-6BB75A584C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080D5CF-4A33-4B9B-9B01-9CC5438EC052}" type="slidenum">
              <a:rPr lang="en-US" altLang="zh-CN">
                <a:solidFill>
                  <a:srgbClr val="000000"/>
                </a:solidFill>
              </a:rPr>
              <a:pPr>
                <a:spcBef>
                  <a:spcPct val="0"/>
                </a:spcBef>
              </a:pPr>
              <a:t>8</a:t>
            </a:fld>
            <a:endParaRPr lang="en-US" altLang="zh-CN">
              <a:solidFill>
                <a:srgbClr val="000000"/>
              </a:solidFill>
            </a:endParaRPr>
          </a:p>
        </p:txBody>
      </p:sp>
      <p:sp>
        <p:nvSpPr>
          <p:cNvPr id="25603" name="Rectangle 2">
            <a:extLst>
              <a:ext uri="{FF2B5EF4-FFF2-40B4-BE49-F238E27FC236}">
                <a16:creationId xmlns:a16="http://schemas.microsoft.com/office/drawing/2014/main" id="{F88A837F-BA4A-4D43-BA69-0664E6CBC1C8}"/>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EE34C101-9E03-440C-A8B5-B1A7CA8CDF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46D08CB-DA66-4FCA-8ECB-A34F92604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32B98C2-2CE4-4ADC-9CFB-20464E85FFC0}" type="slidenum">
              <a:rPr lang="en-US" altLang="zh-CN">
                <a:solidFill>
                  <a:srgbClr val="000000"/>
                </a:solidFill>
              </a:rPr>
              <a:pPr>
                <a:spcBef>
                  <a:spcPct val="0"/>
                </a:spcBef>
              </a:pPr>
              <a:t>9</a:t>
            </a:fld>
            <a:endParaRPr lang="en-US" altLang="zh-CN">
              <a:solidFill>
                <a:srgbClr val="000000"/>
              </a:solidFill>
            </a:endParaRPr>
          </a:p>
        </p:txBody>
      </p:sp>
      <p:sp>
        <p:nvSpPr>
          <p:cNvPr id="27651" name="Rectangle 2">
            <a:extLst>
              <a:ext uri="{FF2B5EF4-FFF2-40B4-BE49-F238E27FC236}">
                <a16:creationId xmlns:a16="http://schemas.microsoft.com/office/drawing/2014/main" id="{877B4BFC-8E4B-43CF-8193-E1FA338B2F98}"/>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93C3EE76-78D3-4C92-B0CD-42CC5EB0BD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84C9ECD-FDFE-422A-9E05-293FA10B3D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9AD16DB-2BC2-49E1-81B2-84DBA188D24A}" type="slidenum">
              <a:rPr lang="en-US" altLang="zh-CN"/>
              <a:pPr>
                <a:spcBef>
                  <a:spcPct val="0"/>
                </a:spcBef>
              </a:pPr>
              <a:t>10</a:t>
            </a:fld>
            <a:endParaRPr lang="en-US" altLang="zh-CN"/>
          </a:p>
        </p:txBody>
      </p:sp>
      <p:sp>
        <p:nvSpPr>
          <p:cNvPr id="29699" name="Rectangle 2">
            <a:extLst>
              <a:ext uri="{FF2B5EF4-FFF2-40B4-BE49-F238E27FC236}">
                <a16:creationId xmlns:a16="http://schemas.microsoft.com/office/drawing/2014/main" id="{A09F7F64-DF78-4A37-AB35-24152B89CA74}"/>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F660D52C-AEE5-4D41-ADB6-B6A4F9582A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DE152E8-3BAA-46CA-BFAF-B234A07A31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C7471DD-31F6-4102-8454-965CC2990478}" type="slidenum">
              <a:rPr lang="en-US" altLang="zh-CN"/>
              <a:pPr>
                <a:spcBef>
                  <a:spcPct val="0"/>
                </a:spcBef>
              </a:pPr>
              <a:t>11</a:t>
            </a:fld>
            <a:endParaRPr lang="en-US" altLang="zh-CN"/>
          </a:p>
        </p:txBody>
      </p:sp>
      <p:sp>
        <p:nvSpPr>
          <p:cNvPr id="31747" name="Rectangle 2">
            <a:extLst>
              <a:ext uri="{FF2B5EF4-FFF2-40B4-BE49-F238E27FC236}">
                <a16:creationId xmlns:a16="http://schemas.microsoft.com/office/drawing/2014/main" id="{EE97F08E-9FF6-435B-9ADF-03C3931A3D54}"/>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E9401867-DFDA-4E2D-8873-4ABAEF771F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4670899-AB35-4515-BB15-E8A0BC6786DD}"/>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38B3B15B-6F3C-46C0-9BF5-D604F13F31BD}"/>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945F923F-64D0-4F85-8B56-82F264AB84A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81539EF5-5ABD-42B8-B736-4FD0EF6CDF7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A8398F9D-1103-44FC-A65E-09E43927DBAE}"/>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4B3289BD-3CAA-49AA-AF2B-C1AA7E5F6DF4}"/>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D2A4E729-FFDE-45DF-80FA-D330CD423D5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875504D4-1203-4805-8B73-985746DD04D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06F60778-4C9C-4BAB-9CCE-4BA407F224A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C713BD52-C8F2-4776-8D67-D5DE4A4C82F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32B96609-E73F-4EE8-BB70-89C699B0AA9C}"/>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9C1156E6-87D5-4DDF-911D-1D7730D80CB3}"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AFC95A97-9527-4440-A3E4-4CA5E66769B5}"/>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76B7DB73-E7D6-4673-A838-2B14322DFA00}"/>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EF488820-8158-47B1-A7AD-77A7F43F667E}" type="slidenum">
              <a:rPr lang="zh-CN" altLang="en-US"/>
              <a:pPr/>
              <a:t>‹#›</a:t>
            </a:fld>
            <a:endParaRPr lang="en-US" altLang="zh-CN"/>
          </a:p>
        </p:txBody>
      </p:sp>
    </p:spTree>
    <p:extLst>
      <p:ext uri="{BB962C8B-B14F-4D97-AF65-F5344CB8AC3E}">
        <p14:creationId xmlns:p14="http://schemas.microsoft.com/office/powerpoint/2010/main" val="27389346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6D9EAC0-F6DC-4E51-957A-DFE6CD92AE7F}"/>
              </a:ext>
            </a:extLst>
          </p:cNvPr>
          <p:cNvSpPr>
            <a:spLocks noGrp="1" noChangeArrowheads="1"/>
          </p:cNvSpPr>
          <p:nvPr>
            <p:ph type="dt" sz="half" idx="10"/>
          </p:nvPr>
        </p:nvSpPr>
        <p:spPr>
          <a:ln/>
        </p:spPr>
        <p:txBody>
          <a:bodyPr/>
          <a:lstStyle>
            <a:lvl1pPr>
              <a:defRPr/>
            </a:lvl1pPr>
          </a:lstStyle>
          <a:p>
            <a:pPr>
              <a:defRPr/>
            </a:pPr>
            <a:fld id="{24BA39F3-9416-414F-97A4-AF4D38A21ABF}"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C3615BBB-412F-4845-BD3A-7A3D54C993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3282836-80BC-4BE0-90D0-A4B0630890CB}"/>
              </a:ext>
            </a:extLst>
          </p:cNvPr>
          <p:cNvSpPr>
            <a:spLocks noGrp="1" noChangeArrowheads="1"/>
          </p:cNvSpPr>
          <p:nvPr>
            <p:ph type="sldNum" sz="quarter" idx="12"/>
          </p:nvPr>
        </p:nvSpPr>
        <p:spPr>
          <a:ln/>
        </p:spPr>
        <p:txBody>
          <a:bodyPr/>
          <a:lstStyle>
            <a:lvl1pPr>
              <a:defRPr/>
            </a:lvl1pPr>
          </a:lstStyle>
          <a:p>
            <a:fld id="{DF29222A-124C-4333-82BB-5A606BCB880F}" type="slidenum">
              <a:rPr lang="zh-CN" altLang="en-US"/>
              <a:pPr/>
              <a:t>‹#›</a:t>
            </a:fld>
            <a:endParaRPr lang="en-US" altLang="zh-CN"/>
          </a:p>
        </p:txBody>
      </p:sp>
    </p:spTree>
    <p:extLst>
      <p:ext uri="{BB962C8B-B14F-4D97-AF65-F5344CB8AC3E}">
        <p14:creationId xmlns:p14="http://schemas.microsoft.com/office/powerpoint/2010/main" val="21964347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15ED8CF-CFF3-45EA-9CAF-BCA26CDD6C41}"/>
              </a:ext>
            </a:extLst>
          </p:cNvPr>
          <p:cNvSpPr>
            <a:spLocks noGrp="1" noChangeArrowheads="1"/>
          </p:cNvSpPr>
          <p:nvPr>
            <p:ph type="dt" sz="half" idx="10"/>
          </p:nvPr>
        </p:nvSpPr>
        <p:spPr>
          <a:ln/>
        </p:spPr>
        <p:txBody>
          <a:bodyPr/>
          <a:lstStyle>
            <a:lvl1pPr>
              <a:defRPr/>
            </a:lvl1pPr>
          </a:lstStyle>
          <a:p>
            <a:pPr>
              <a:defRPr/>
            </a:pPr>
            <a:fld id="{2D70AE06-315E-4724-8437-0E2AE3FBFCE2}"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E216914A-1C16-4C14-8B5C-706F05A8C3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DFDD036-CC6E-45AC-86B5-26C4749D22E7}"/>
              </a:ext>
            </a:extLst>
          </p:cNvPr>
          <p:cNvSpPr>
            <a:spLocks noGrp="1" noChangeArrowheads="1"/>
          </p:cNvSpPr>
          <p:nvPr>
            <p:ph type="sldNum" sz="quarter" idx="12"/>
          </p:nvPr>
        </p:nvSpPr>
        <p:spPr>
          <a:ln/>
        </p:spPr>
        <p:txBody>
          <a:bodyPr/>
          <a:lstStyle>
            <a:lvl1pPr>
              <a:defRPr/>
            </a:lvl1pPr>
          </a:lstStyle>
          <a:p>
            <a:fld id="{E00868F0-271D-4DB0-8E09-52EE41C5B839}" type="slidenum">
              <a:rPr lang="zh-CN" altLang="en-US"/>
              <a:pPr/>
              <a:t>‹#›</a:t>
            </a:fld>
            <a:endParaRPr lang="en-US" altLang="zh-CN"/>
          </a:p>
        </p:txBody>
      </p:sp>
    </p:spTree>
    <p:extLst>
      <p:ext uri="{BB962C8B-B14F-4D97-AF65-F5344CB8AC3E}">
        <p14:creationId xmlns:p14="http://schemas.microsoft.com/office/powerpoint/2010/main" val="12101633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7E63075-00D0-48B9-B4F0-B16184FD32F5}"/>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E7C78339-90E1-4A1A-AF6A-76D263A39F40}"/>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70ADF383-2184-44B0-877E-63B441024820}"/>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3" name="Rectangle 5">
                <a:extLst>
                  <a:ext uri="{FF2B5EF4-FFF2-40B4-BE49-F238E27FC236}">
                    <a16:creationId xmlns:a16="http://schemas.microsoft.com/office/drawing/2014/main" id="{19B34D47-123A-4550-9952-B86E5F5FBEB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grpSp>
          <p:nvGrpSpPr>
            <p:cNvPr id="6" name="Group 6">
              <a:extLst>
                <a:ext uri="{FF2B5EF4-FFF2-40B4-BE49-F238E27FC236}">
                  <a16:creationId xmlns:a16="http://schemas.microsoft.com/office/drawing/2014/main" id="{B646841E-4878-4D4C-80FF-2E44887691AE}"/>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0589C550-2206-4C4B-B1FF-147C97A7FB3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1" name="Rectangle 8">
                <a:extLst>
                  <a:ext uri="{FF2B5EF4-FFF2-40B4-BE49-F238E27FC236}">
                    <a16:creationId xmlns:a16="http://schemas.microsoft.com/office/drawing/2014/main" id="{4DB7F764-080B-46C1-8FFC-AE2B31F9F64A}"/>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7" name="Rectangle 9">
              <a:extLst>
                <a:ext uri="{FF2B5EF4-FFF2-40B4-BE49-F238E27FC236}">
                  <a16:creationId xmlns:a16="http://schemas.microsoft.com/office/drawing/2014/main" id="{A6F0AF83-F21D-4F8B-9C70-59A7119AECD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8" name="Rectangle 10">
              <a:extLst>
                <a:ext uri="{FF2B5EF4-FFF2-40B4-BE49-F238E27FC236}">
                  <a16:creationId xmlns:a16="http://schemas.microsoft.com/office/drawing/2014/main" id="{1ACD17F0-95EB-41E3-8EAC-05243DCEF68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9" name="Rectangle 11">
              <a:extLst>
                <a:ext uri="{FF2B5EF4-FFF2-40B4-BE49-F238E27FC236}">
                  <a16:creationId xmlns:a16="http://schemas.microsoft.com/office/drawing/2014/main" id="{05FF6536-68D0-4AE3-B9DD-3D28F339EBB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513734AD-3B3E-4932-81C0-074A76AEB766}"/>
              </a:ext>
            </a:extLst>
          </p:cNvPr>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fld id="{C2AEF61D-99DB-4209-B19D-6307E53E6E74}"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8D4E88AF-EB14-4829-88F1-F2FC4CA37B1D}"/>
              </a:ext>
            </a:extLst>
          </p:cNvPr>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ltLang="zh-CN"/>
          </a:p>
        </p:txBody>
      </p:sp>
      <p:sp>
        <p:nvSpPr>
          <p:cNvPr id="16" name="Rectangle 16">
            <a:extLst>
              <a:ext uri="{FF2B5EF4-FFF2-40B4-BE49-F238E27FC236}">
                <a16:creationId xmlns:a16="http://schemas.microsoft.com/office/drawing/2014/main" id="{DF8F1438-5B50-4324-9D95-E5A225309178}"/>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fld id="{59D35F66-1676-40F4-9ACE-957C8097D6D1}" type="slidenum">
              <a:rPr lang="zh-CN" altLang="en-US"/>
              <a:pPr/>
              <a:t>‹#›</a:t>
            </a:fld>
            <a:endParaRPr lang="en-US" altLang="zh-CN"/>
          </a:p>
        </p:txBody>
      </p:sp>
    </p:spTree>
    <p:extLst>
      <p:ext uri="{BB962C8B-B14F-4D97-AF65-F5344CB8AC3E}">
        <p14:creationId xmlns:p14="http://schemas.microsoft.com/office/powerpoint/2010/main" val="138918977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20E2E1D-0A6B-496D-805C-D3E205D1F4ED}"/>
              </a:ext>
            </a:extLst>
          </p:cNvPr>
          <p:cNvSpPr>
            <a:spLocks noGrp="1" noChangeArrowheads="1"/>
          </p:cNvSpPr>
          <p:nvPr>
            <p:ph type="dt" sz="half" idx="10"/>
          </p:nvPr>
        </p:nvSpPr>
        <p:spPr>
          <a:ln/>
        </p:spPr>
        <p:txBody>
          <a:bodyPr/>
          <a:lstStyle>
            <a:lvl1pPr>
              <a:defRPr/>
            </a:lvl1pPr>
          </a:lstStyle>
          <a:p>
            <a:pPr>
              <a:defRPr/>
            </a:pPr>
            <a:fld id="{3EA5AFD5-4E4F-45B0-9AFF-6676C3877B72}"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FF1F2182-06F6-4A06-9525-E9CE1BAC20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AD25872-8E43-4A8D-BB4C-93994DB73E39}"/>
              </a:ext>
            </a:extLst>
          </p:cNvPr>
          <p:cNvSpPr>
            <a:spLocks noGrp="1" noChangeArrowheads="1"/>
          </p:cNvSpPr>
          <p:nvPr>
            <p:ph type="sldNum" sz="quarter" idx="12"/>
          </p:nvPr>
        </p:nvSpPr>
        <p:spPr>
          <a:ln/>
        </p:spPr>
        <p:txBody>
          <a:bodyPr/>
          <a:lstStyle>
            <a:lvl1pPr>
              <a:defRPr/>
            </a:lvl1pPr>
          </a:lstStyle>
          <a:p>
            <a:fld id="{2A62F423-44E2-42F8-8117-1C3DCB39D9F3}" type="slidenum">
              <a:rPr lang="zh-CN" altLang="en-US"/>
              <a:pPr/>
              <a:t>‹#›</a:t>
            </a:fld>
            <a:endParaRPr lang="en-US" altLang="zh-CN"/>
          </a:p>
        </p:txBody>
      </p:sp>
    </p:spTree>
    <p:extLst>
      <p:ext uri="{BB962C8B-B14F-4D97-AF65-F5344CB8AC3E}">
        <p14:creationId xmlns:p14="http://schemas.microsoft.com/office/powerpoint/2010/main" val="405712409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AADDC584-8DBC-4622-A722-BCD73ECB082A}"/>
              </a:ext>
            </a:extLst>
          </p:cNvPr>
          <p:cNvSpPr>
            <a:spLocks noGrp="1" noChangeArrowheads="1"/>
          </p:cNvSpPr>
          <p:nvPr>
            <p:ph type="dt" sz="half" idx="10"/>
          </p:nvPr>
        </p:nvSpPr>
        <p:spPr>
          <a:ln/>
        </p:spPr>
        <p:txBody>
          <a:bodyPr/>
          <a:lstStyle>
            <a:lvl1pPr>
              <a:defRPr/>
            </a:lvl1pPr>
          </a:lstStyle>
          <a:p>
            <a:pPr>
              <a:defRPr/>
            </a:pPr>
            <a:fld id="{0BD8ABDF-7F71-44CB-A9B5-719A7C03C627}"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AFDD5C74-A2F6-4593-9230-D9747A911F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E0E1BF9-B19B-43B8-8616-1C55815B608F}"/>
              </a:ext>
            </a:extLst>
          </p:cNvPr>
          <p:cNvSpPr>
            <a:spLocks noGrp="1" noChangeArrowheads="1"/>
          </p:cNvSpPr>
          <p:nvPr>
            <p:ph type="sldNum" sz="quarter" idx="12"/>
          </p:nvPr>
        </p:nvSpPr>
        <p:spPr>
          <a:ln/>
        </p:spPr>
        <p:txBody>
          <a:bodyPr/>
          <a:lstStyle>
            <a:lvl1pPr>
              <a:defRPr/>
            </a:lvl1pPr>
          </a:lstStyle>
          <a:p>
            <a:fld id="{ABA99F59-9C2E-4E46-AE0C-965DBF7163EB}" type="slidenum">
              <a:rPr lang="zh-CN" altLang="en-US"/>
              <a:pPr/>
              <a:t>‹#›</a:t>
            </a:fld>
            <a:endParaRPr lang="en-US" altLang="zh-CN"/>
          </a:p>
        </p:txBody>
      </p:sp>
    </p:spTree>
    <p:extLst>
      <p:ext uri="{BB962C8B-B14F-4D97-AF65-F5344CB8AC3E}">
        <p14:creationId xmlns:p14="http://schemas.microsoft.com/office/powerpoint/2010/main" val="396689856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9381401-C30B-4492-A683-9C4004B29A31}"/>
              </a:ext>
            </a:extLst>
          </p:cNvPr>
          <p:cNvSpPr>
            <a:spLocks noGrp="1" noChangeArrowheads="1"/>
          </p:cNvSpPr>
          <p:nvPr>
            <p:ph type="dt" sz="half" idx="10"/>
          </p:nvPr>
        </p:nvSpPr>
        <p:spPr>
          <a:ln/>
        </p:spPr>
        <p:txBody>
          <a:bodyPr/>
          <a:lstStyle>
            <a:lvl1pPr>
              <a:defRPr/>
            </a:lvl1pPr>
          </a:lstStyle>
          <a:p>
            <a:pPr>
              <a:defRPr/>
            </a:pPr>
            <a:fld id="{52165D7F-C81F-4AF1-BBED-8B8FFA5170BA}"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BB4B6FA5-CF93-44FB-B626-6C5244825B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ADA43BE-E7B5-4245-BA0F-091F13F5366F}"/>
              </a:ext>
            </a:extLst>
          </p:cNvPr>
          <p:cNvSpPr>
            <a:spLocks noGrp="1" noChangeArrowheads="1"/>
          </p:cNvSpPr>
          <p:nvPr>
            <p:ph type="sldNum" sz="quarter" idx="12"/>
          </p:nvPr>
        </p:nvSpPr>
        <p:spPr>
          <a:ln/>
        </p:spPr>
        <p:txBody>
          <a:bodyPr/>
          <a:lstStyle>
            <a:lvl1pPr>
              <a:defRPr/>
            </a:lvl1pPr>
          </a:lstStyle>
          <a:p>
            <a:fld id="{C5F05E74-6F97-48F8-9CC1-0456E8ED3A3D}" type="slidenum">
              <a:rPr lang="zh-CN" altLang="en-US"/>
              <a:pPr/>
              <a:t>‹#›</a:t>
            </a:fld>
            <a:endParaRPr lang="en-US" altLang="zh-CN"/>
          </a:p>
        </p:txBody>
      </p:sp>
    </p:spTree>
    <p:extLst>
      <p:ext uri="{BB962C8B-B14F-4D97-AF65-F5344CB8AC3E}">
        <p14:creationId xmlns:p14="http://schemas.microsoft.com/office/powerpoint/2010/main" val="407386720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8EEF4C8C-C511-49E3-8363-AFFAD5B07241}"/>
              </a:ext>
            </a:extLst>
          </p:cNvPr>
          <p:cNvSpPr>
            <a:spLocks noGrp="1" noChangeArrowheads="1"/>
          </p:cNvSpPr>
          <p:nvPr>
            <p:ph type="dt" sz="half" idx="10"/>
          </p:nvPr>
        </p:nvSpPr>
        <p:spPr>
          <a:ln/>
        </p:spPr>
        <p:txBody>
          <a:bodyPr/>
          <a:lstStyle>
            <a:lvl1pPr>
              <a:defRPr/>
            </a:lvl1pPr>
          </a:lstStyle>
          <a:p>
            <a:pPr>
              <a:defRPr/>
            </a:pPr>
            <a:fld id="{6F96E990-466F-4A5A-9FF3-3EA15C433C44}"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AA9ED95C-00AE-4426-85B0-003272A44B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9C385B88-A83F-4A1A-8170-9AAE4C84115A}"/>
              </a:ext>
            </a:extLst>
          </p:cNvPr>
          <p:cNvSpPr>
            <a:spLocks noGrp="1" noChangeArrowheads="1"/>
          </p:cNvSpPr>
          <p:nvPr>
            <p:ph type="sldNum" sz="quarter" idx="12"/>
          </p:nvPr>
        </p:nvSpPr>
        <p:spPr>
          <a:ln/>
        </p:spPr>
        <p:txBody>
          <a:bodyPr/>
          <a:lstStyle>
            <a:lvl1pPr>
              <a:defRPr/>
            </a:lvl1pPr>
          </a:lstStyle>
          <a:p>
            <a:fld id="{40F010B7-BA68-4032-8AC1-6472853E9C5A}" type="slidenum">
              <a:rPr lang="zh-CN" altLang="en-US"/>
              <a:pPr/>
              <a:t>‹#›</a:t>
            </a:fld>
            <a:endParaRPr lang="en-US" altLang="zh-CN"/>
          </a:p>
        </p:txBody>
      </p:sp>
    </p:spTree>
    <p:extLst>
      <p:ext uri="{BB962C8B-B14F-4D97-AF65-F5344CB8AC3E}">
        <p14:creationId xmlns:p14="http://schemas.microsoft.com/office/powerpoint/2010/main" val="38243678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CCE4A565-A27B-4FCC-8589-E32CEF4CCDBD}"/>
              </a:ext>
            </a:extLst>
          </p:cNvPr>
          <p:cNvSpPr>
            <a:spLocks noGrp="1" noChangeArrowheads="1"/>
          </p:cNvSpPr>
          <p:nvPr>
            <p:ph type="dt" sz="half" idx="10"/>
          </p:nvPr>
        </p:nvSpPr>
        <p:spPr>
          <a:ln/>
        </p:spPr>
        <p:txBody>
          <a:bodyPr/>
          <a:lstStyle>
            <a:lvl1pPr>
              <a:defRPr/>
            </a:lvl1pPr>
          </a:lstStyle>
          <a:p>
            <a:pPr>
              <a:defRPr/>
            </a:pPr>
            <a:fld id="{E0C52BB1-31E7-4046-B753-9737BFC04CD7}"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E482CC76-9D44-46F2-9538-D14B79FF8B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146B8712-6F3D-4DB7-8D6A-01D0F9AFB090}"/>
              </a:ext>
            </a:extLst>
          </p:cNvPr>
          <p:cNvSpPr>
            <a:spLocks noGrp="1" noChangeArrowheads="1"/>
          </p:cNvSpPr>
          <p:nvPr>
            <p:ph type="sldNum" sz="quarter" idx="12"/>
          </p:nvPr>
        </p:nvSpPr>
        <p:spPr>
          <a:ln/>
        </p:spPr>
        <p:txBody>
          <a:bodyPr/>
          <a:lstStyle>
            <a:lvl1pPr>
              <a:defRPr/>
            </a:lvl1pPr>
          </a:lstStyle>
          <a:p>
            <a:fld id="{1FEC3F44-C5C0-46FB-8E26-32FB2F9328EC}" type="slidenum">
              <a:rPr lang="zh-CN" altLang="en-US"/>
              <a:pPr/>
              <a:t>‹#›</a:t>
            </a:fld>
            <a:endParaRPr lang="en-US" altLang="zh-CN"/>
          </a:p>
        </p:txBody>
      </p:sp>
    </p:spTree>
    <p:extLst>
      <p:ext uri="{BB962C8B-B14F-4D97-AF65-F5344CB8AC3E}">
        <p14:creationId xmlns:p14="http://schemas.microsoft.com/office/powerpoint/2010/main" val="10358726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8937735-1CC0-4B0A-A241-716FD06C2E0A}"/>
              </a:ext>
            </a:extLst>
          </p:cNvPr>
          <p:cNvSpPr>
            <a:spLocks noGrp="1" noChangeArrowheads="1"/>
          </p:cNvSpPr>
          <p:nvPr>
            <p:ph type="dt" sz="half" idx="10"/>
          </p:nvPr>
        </p:nvSpPr>
        <p:spPr>
          <a:ln/>
        </p:spPr>
        <p:txBody>
          <a:bodyPr/>
          <a:lstStyle>
            <a:lvl1pPr>
              <a:defRPr/>
            </a:lvl1pPr>
          </a:lstStyle>
          <a:p>
            <a:pPr>
              <a:defRPr/>
            </a:pPr>
            <a:fld id="{3D032E58-4DE5-41ED-8B0B-4CF1E1E9F3C0}"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258807CE-EBB7-4482-A5DD-2DB3367041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E8AC3BE9-8634-474C-9929-C9DC6A23E3F0}"/>
              </a:ext>
            </a:extLst>
          </p:cNvPr>
          <p:cNvSpPr>
            <a:spLocks noGrp="1" noChangeArrowheads="1"/>
          </p:cNvSpPr>
          <p:nvPr>
            <p:ph type="sldNum" sz="quarter" idx="12"/>
          </p:nvPr>
        </p:nvSpPr>
        <p:spPr>
          <a:ln/>
        </p:spPr>
        <p:txBody>
          <a:bodyPr/>
          <a:lstStyle>
            <a:lvl1pPr>
              <a:defRPr/>
            </a:lvl1pPr>
          </a:lstStyle>
          <a:p>
            <a:fld id="{28C50A92-D93A-4A4A-B8D5-51D65584DA36}" type="slidenum">
              <a:rPr lang="zh-CN" altLang="en-US"/>
              <a:pPr/>
              <a:t>‹#›</a:t>
            </a:fld>
            <a:endParaRPr lang="en-US" altLang="zh-CN"/>
          </a:p>
        </p:txBody>
      </p:sp>
    </p:spTree>
    <p:extLst>
      <p:ext uri="{BB962C8B-B14F-4D97-AF65-F5344CB8AC3E}">
        <p14:creationId xmlns:p14="http://schemas.microsoft.com/office/powerpoint/2010/main" val="420569624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46C7D8D1-653B-4FB0-B942-13D692BE76FA}"/>
              </a:ext>
            </a:extLst>
          </p:cNvPr>
          <p:cNvSpPr>
            <a:spLocks noGrp="1" noChangeArrowheads="1"/>
          </p:cNvSpPr>
          <p:nvPr>
            <p:ph type="dt" sz="half" idx="10"/>
          </p:nvPr>
        </p:nvSpPr>
        <p:spPr>
          <a:ln/>
        </p:spPr>
        <p:txBody>
          <a:bodyPr/>
          <a:lstStyle>
            <a:lvl1pPr>
              <a:defRPr/>
            </a:lvl1pPr>
          </a:lstStyle>
          <a:p>
            <a:pPr>
              <a:defRPr/>
            </a:pPr>
            <a:fld id="{88458166-573C-42F3-8CC5-E80385A03D3E}"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68FA3AFE-F98D-41D6-8991-194486386A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B8C87D1-DA09-448B-997E-E15875FAA383}"/>
              </a:ext>
            </a:extLst>
          </p:cNvPr>
          <p:cNvSpPr>
            <a:spLocks noGrp="1" noChangeArrowheads="1"/>
          </p:cNvSpPr>
          <p:nvPr>
            <p:ph type="sldNum" sz="quarter" idx="12"/>
          </p:nvPr>
        </p:nvSpPr>
        <p:spPr>
          <a:ln/>
        </p:spPr>
        <p:txBody>
          <a:bodyPr/>
          <a:lstStyle>
            <a:lvl1pPr>
              <a:defRPr/>
            </a:lvl1pPr>
          </a:lstStyle>
          <a:p>
            <a:fld id="{162AA302-A1E1-44BF-90D1-B3C7F9FFDA9E}" type="slidenum">
              <a:rPr lang="zh-CN" altLang="en-US"/>
              <a:pPr/>
              <a:t>‹#›</a:t>
            </a:fld>
            <a:endParaRPr lang="en-US" altLang="zh-CN"/>
          </a:p>
        </p:txBody>
      </p:sp>
    </p:spTree>
    <p:extLst>
      <p:ext uri="{BB962C8B-B14F-4D97-AF65-F5344CB8AC3E}">
        <p14:creationId xmlns:p14="http://schemas.microsoft.com/office/powerpoint/2010/main" val="14642845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CB4DDACF-11A6-469B-BBDC-95E951945210}"/>
              </a:ext>
            </a:extLst>
          </p:cNvPr>
          <p:cNvSpPr>
            <a:spLocks noGrp="1" noChangeArrowheads="1"/>
          </p:cNvSpPr>
          <p:nvPr>
            <p:ph type="dt" sz="half" idx="10"/>
          </p:nvPr>
        </p:nvSpPr>
        <p:spPr>
          <a:ln/>
        </p:spPr>
        <p:txBody>
          <a:bodyPr/>
          <a:lstStyle>
            <a:lvl1pPr>
              <a:defRPr/>
            </a:lvl1pPr>
          </a:lstStyle>
          <a:p>
            <a:pPr>
              <a:defRPr/>
            </a:pPr>
            <a:fld id="{8C931145-B047-4542-ADD5-BFC9C6BCFB3E}"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B25FFAAD-E7F3-4061-97F1-CAC99237C2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334F7DD-612A-4DCA-B76E-BE802CA69FA5}"/>
              </a:ext>
            </a:extLst>
          </p:cNvPr>
          <p:cNvSpPr>
            <a:spLocks noGrp="1" noChangeArrowheads="1"/>
          </p:cNvSpPr>
          <p:nvPr>
            <p:ph type="sldNum" sz="quarter" idx="12"/>
          </p:nvPr>
        </p:nvSpPr>
        <p:spPr>
          <a:ln/>
        </p:spPr>
        <p:txBody>
          <a:bodyPr/>
          <a:lstStyle>
            <a:lvl1pPr>
              <a:defRPr/>
            </a:lvl1pPr>
          </a:lstStyle>
          <a:p>
            <a:fld id="{FF62BCFE-4DFB-4D3F-9DEC-1BA7713003FC}" type="slidenum">
              <a:rPr lang="zh-CN" altLang="en-US"/>
              <a:pPr/>
              <a:t>‹#›</a:t>
            </a:fld>
            <a:endParaRPr lang="en-US" altLang="zh-CN"/>
          </a:p>
        </p:txBody>
      </p:sp>
    </p:spTree>
    <p:extLst>
      <p:ext uri="{BB962C8B-B14F-4D97-AF65-F5344CB8AC3E}">
        <p14:creationId xmlns:p14="http://schemas.microsoft.com/office/powerpoint/2010/main" val="68674718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EDBCAA6-4B01-4BB4-83CD-C74ED56A000F}"/>
              </a:ext>
            </a:extLst>
          </p:cNvPr>
          <p:cNvSpPr>
            <a:spLocks noGrp="1" noChangeArrowheads="1"/>
          </p:cNvSpPr>
          <p:nvPr>
            <p:ph type="dt" sz="half" idx="10"/>
          </p:nvPr>
        </p:nvSpPr>
        <p:spPr>
          <a:ln/>
        </p:spPr>
        <p:txBody>
          <a:bodyPr/>
          <a:lstStyle>
            <a:lvl1pPr>
              <a:defRPr/>
            </a:lvl1pPr>
          </a:lstStyle>
          <a:p>
            <a:pPr>
              <a:defRPr/>
            </a:pPr>
            <a:fld id="{D0AB11A2-2CB4-4CF6-9AF4-6107E0C568D4}"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A9FCDA27-87DF-42A4-BA26-2AF1B42804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A6CA0732-832B-47EC-9E8E-438C3CA3AB58}"/>
              </a:ext>
            </a:extLst>
          </p:cNvPr>
          <p:cNvSpPr>
            <a:spLocks noGrp="1" noChangeArrowheads="1"/>
          </p:cNvSpPr>
          <p:nvPr>
            <p:ph type="sldNum" sz="quarter" idx="12"/>
          </p:nvPr>
        </p:nvSpPr>
        <p:spPr>
          <a:ln/>
        </p:spPr>
        <p:txBody>
          <a:bodyPr/>
          <a:lstStyle>
            <a:lvl1pPr>
              <a:defRPr/>
            </a:lvl1pPr>
          </a:lstStyle>
          <a:p>
            <a:fld id="{554F75DF-874B-4348-AE03-354B82061D9A}" type="slidenum">
              <a:rPr lang="zh-CN" altLang="en-US"/>
              <a:pPr/>
              <a:t>‹#›</a:t>
            </a:fld>
            <a:endParaRPr lang="en-US" altLang="zh-CN"/>
          </a:p>
        </p:txBody>
      </p:sp>
    </p:spTree>
    <p:extLst>
      <p:ext uri="{BB962C8B-B14F-4D97-AF65-F5344CB8AC3E}">
        <p14:creationId xmlns:p14="http://schemas.microsoft.com/office/powerpoint/2010/main" val="82880968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BB7FBEE-AFA8-4DF4-BF88-F7D206749DA7}"/>
              </a:ext>
            </a:extLst>
          </p:cNvPr>
          <p:cNvSpPr>
            <a:spLocks noGrp="1" noChangeArrowheads="1"/>
          </p:cNvSpPr>
          <p:nvPr>
            <p:ph type="dt" sz="half" idx="10"/>
          </p:nvPr>
        </p:nvSpPr>
        <p:spPr>
          <a:ln/>
        </p:spPr>
        <p:txBody>
          <a:bodyPr/>
          <a:lstStyle>
            <a:lvl1pPr>
              <a:defRPr/>
            </a:lvl1pPr>
          </a:lstStyle>
          <a:p>
            <a:pPr>
              <a:defRPr/>
            </a:pPr>
            <a:fld id="{382E702B-90B0-4257-8BF6-98DB9271B478}"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5A2A97AA-B00E-47B6-BD7E-423E0216D6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376B69B-D6C2-4586-B603-3E3A10643B2C}"/>
              </a:ext>
            </a:extLst>
          </p:cNvPr>
          <p:cNvSpPr>
            <a:spLocks noGrp="1" noChangeArrowheads="1"/>
          </p:cNvSpPr>
          <p:nvPr>
            <p:ph type="sldNum" sz="quarter" idx="12"/>
          </p:nvPr>
        </p:nvSpPr>
        <p:spPr>
          <a:ln/>
        </p:spPr>
        <p:txBody>
          <a:bodyPr/>
          <a:lstStyle>
            <a:lvl1pPr>
              <a:defRPr/>
            </a:lvl1pPr>
          </a:lstStyle>
          <a:p>
            <a:fld id="{CC279ABA-3B57-44BA-BB2A-FB3EB1306278}" type="slidenum">
              <a:rPr lang="zh-CN" altLang="en-US"/>
              <a:pPr/>
              <a:t>‹#›</a:t>
            </a:fld>
            <a:endParaRPr lang="en-US" altLang="zh-CN"/>
          </a:p>
        </p:txBody>
      </p:sp>
    </p:spTree>
    <p:extLst>
      <p:ext uri="{BB962C8B-B14F-4D97-AF65-F5344CB8AC3E}">
        <p14:creationId xmlns:p14="http://schemas.microsoft.com/office/powerpoint/2010/main" val="70126363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9508A5D8-FD69-418F-BDF8-236A40653E80}"/>
              </a:ext>
            </a:extLst>
          </p:cNvPr>
          <p:cNvSpPr>
            <a:spLocks noGrp="1" noChangeArrowheads="1"/>
          </p:cNvSpPr>
          <p:nvPr>
            <p:ph type="dt" sz="half" idx="10"/>
          </p:nvPr>
        </p:nvSpPr>
        <p:spPr>
          <a:ln/>
        </p:spPr>
        <p:txBody>
          <a:bodyPr/>
          <a:lstStyle>
            <a:lvl1pPr>
              <a:defRPr/>
            </a:lvl1pPr>
          </a:lstStyle>
          <a:p>
            <a:pPr>
              <a:defRPr/>
            </a:pPr>
            <a:fld id="{63169915-FFD6-46F3-B630-309B8C168D6D}"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27ED9842-A689-45AC-BFC0-28A3D01717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F7B4A4E-D16A-4724-B50B-9ED786F61700}"/>
              </a:ext>
            </a:extLst>
          </p:cNvPr>
          <p:cNvSpPr>
            <a:spLocks noGrp="1" noChangeArrowheads="1"/>
          </p:cNvSpPr>
          <p:nvPr>
            <p:ph type="sldNum" sz="quarter" idx="12"/>
          </p:nvPr>
        </p:nvSpPr>
        <p:spPr>
          <a:ln/>
        </p:spPr>
        <p:txBody>
          <a:bodyPr/>
          <a:lstStyle>
            <a:lvl1pPr>
              <a:defRPr/>
            </a:lvl1pPr>
          </a:lstStyle>
          <a:p>
            <a:fld id="{09C6EA3E-18CE-48C5-B89D-B6DE02793451}" type="slidenum">
              <a:rPr lang="zh-CN" altLang="en-US"/>
              <a:pPr/>
              <a:t>‹#›</a:t>
            </a:fld>
            <a:endParaRPr lang="en-US" altLang="zh-CN"/>
          </a:p>
        </p:txBody>
      </p:sp>
    </p:spTree>
    <p:extLst>
      <p:ext uri="{BB962C8B-B14F-4D97-AF65-F5344CB8AC3E}">
        <p14:creationId xmlns:p14="http://schemas.microsoft.com/office/powerpoint/2010/main" val="100964786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575B5C8-2748-4FF7-B0F2-8A5F48890377}"/>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7727EF31-7BBC-4CEC-94FF-FD2E368F1BAB}"/>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6BED5BCF-CCBC-4F38-B4B5-2CF9F2F5DDC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3" name="Rectangle 5">
                <a:extLst>
                  <a:ext uri="{FF2B5EF4-FFF2-40B4-BE49-F238E27FC236}">
                    <a16:creationId xmlns:a16="http://schemas.microsoft.com/office/drawing/2014/main" id="{53CF7E39-FD2F-4E08-8C24-9ADE5EF51845}"/>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grpSp>
          <p:nvGrpSpPr>
            <p:cNvPr id="6" name="Group 6">
              <a:extLst>
                <a:ext uri="{FF2B5EF4-FFF2-40B4-BE49-F238E27FC236}">
                  <a16:creationId xmlns:a16="http://schemas.microsoft.com/office/drawing/2014/main" id="{76156732-70C8-4274-8F38-8FFDF87B5DA0}"/>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8EF78A9C-D1FB-45E9-9722-03D25FFD2DF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1" name="Rectangle 8">
                <a:extLst>
                  <a:ext uri="{FF2B5EF4-FFF2-40B4-BE49-F238E27FC236}">
                    <a16:creationId xmlns:a16="http://schemas.microsoft.com/office/drawing/2014/main" id="{733734A1-F9BD-4AE7-A63D-66CB4DC4AAF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7" name="Rectangle 9">
              <a:extLst>
                <a:ext uri="{FF2B5EF4-FFF2-40B4-BE49-F238E27FC236}">
                  <a16:creationId xmlns:a16="http://schemas.microsoft.com/office/drawing/2014/main" id="{00DD0A7B-C2F6-4389-A045-57675C24AC4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8" name="Rectangle 10">
              <a:extLst>
                <a:ext uri="{FF2B5EF4-FFF2-40B4-BE49-F238E27FC236}">
                  <a16:creationId xmlns:a16="http://schemas.microsoft.com/office/drawing/2014/main" id="{52E23D45-DC0D-4AEE-A2EB-5D4BB52D7FD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9" name="Rectangle 11">
              <a:extLst>
                <a:ext uri="{FF2B5EF4-FFF2-40B4-BE49-F238E27FC236}">
                  <a16:creationId xmlns:a16="http://schemas.microsoft.com/office/drawing/2014/main" id="{942D6A3E-669B-4239-98F2-215FB92FE75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642309D8-7384-4044-93F4-3E9669E86763}"/>
              </a:ext>
            </a:extLst>
          </p:cNvPr>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fld id="{6D754F68-A227-4081-8937-EDE001A01224}"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B08F62E6-36F4-4872-BB9E-FF9304E10172}"/>
              </a:ext>
            </a:extLst>
          </p:cNvPr>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ltLang="zh-CN"/>
          </a:p>
        </p:txBody>
      </p:sp>
      <p:sp>
        <p:nvSpPr>
          <p:cNvPr id="16" name="Rectangle 16">
            <a:extLst>
              <a:ext uri="{FF2B5EF4-FFF2-40B4-BE49-F238E27FC236}">
                <a16:creationId xmlns:a16="http://schemas.microsoft.com/office/drawing/2014/main" id="{52FDF68E-2E6D-4E1C-9987-17BE5126497D}"/>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fld id="{8A757B6C-84E3-4BEB-841C-164EEA667DC1}" type="slidenum">
              <a:rPr lang="zh-CN" altLang="en-US"/>
              <a:pPr/>
              <a:t>‹#›</a:t>
            </a:fld>
            <a:endParaRPr lang="en-US" altLang="zh-CN"/>
          </a:p>
        </p:txBody>
      </p:sp>
    </p:spTree>
    <p:extLst>
      <p:ext uri="{BB962C8B-B14F-4D97-AF65-F5344CB8AC3E}">
        <p14:creationId xmlns:p14="http://schemas.microsoft.com/office/powerpoint/2010/main" val="299207611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9518EE2B-5494-476C-B663-6BCD05323586}"/>
              </a:ext>
            </a:extLst>
          </p:cNvPr>
          <p:cNvSpPr>
            <a:spLocks noGrp="1" noChangeArrowheads="1"/>
          </p:cNvSpPr>
          <p:nvPr>
            <p:ph type="dt" sz="half" idx="10"/>
          </p:nvPr>
        </p:nvSpPr>
        <p:spPr>
          <a:ln/>
        </p:spPr>
        <p:txBody>
          <a:bodyPr/>
          <a:lstStyle>
            <a:lvl1pPr>
              <a:defRPr/>
            </a:lvl1pPr>
          </a:lstStyle>
          <a:p>
            <a:pPr>
              <a:defRPr/>
            </a:pPr>
            <a:fld id="{FF9EE2B2-D5FC-443A-8EE9-A3CCC29FD1F4}"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5584469F-9004-4343-B0A6-7CFA4E2159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BDAC321-B0FC-472B-BCAA-CFCB9F45B5C0}"/>
              </a:ext>
            </a:extLst>
          </p:cNvPr>
          <p:cNvSpPr>
            <a:spLocks noGrp="1" noChangeArrowheads="1"/>
          </p:cNvSpPr>
          <p:nvPr>
            <p:ph type="sldNum" sz="quarter" idx="12"/>
          </p:nvPr>
        </p:nvSpPr>
        <p:spPr>
          <a:ln/>
        </p:spPr>
        <p:txBody>
          <a:bodyPr/>
          <a:lstStyle>
            <a:lvl1pPr>
              <a:defRPr/>
            </a:lvl1pPr>
          </a:lstStyle>
          <a:p>
            <a:fld id="{9CC96C84-C42F-4799-9CCE-A53D214563AD}" type="slidenum">
              <a:rPr lang="zh-CN" altLang="en-US"/>
              <a:pPr/>
              <a:t>‹#›</a:t>
            </a:fld>
            <a:endParaRPr lang="en-US" altLang="zh-CN"/>
          </a:p>
        </p:txBody>
      </p:sp>
    </p:spTree>
    <p:extLst>
      <p:ext uri="{BB962C8B-B14F-4D97-AF65-F5344CB8AC3E}">
        <p14:creationId xmlns:p14="http://schemas.microsoft.com/office/powerpoint/2010/main" val="45588243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DE779011-52A4-45DF-9EB7-7C1984E89E4D}"/>
              </a:ext>
            </a:extLst>
          </p:cNvPr>
          <p:cNvSpPr>
            <a:spLocks noGrp="1" noChangeArrowheads="1"/>
          </p:cNvSpPr>
          <p:nvPr>
            <p:ph type="dt" sz="half" idx="10"/>
          </p:nvPr>
        </p:nvSpPr>
        <p:spPr>
          <a:ln/>
        </p:spPr>
        <p:txBody>
          <a:bodyPr/>
          <a:lstStyle>
            <a:lvl1pPr>
              <a:defRPr/>
            </a:lvl1pPr>
          </a:lstStyle>
          <a:p>
            <a:pPr>
              <a:defRPr/>
            </a:pPr>
            <a:fld id="{4DD252E9-F1E5-4B29-89E5-C5E570080936}"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60270EF9-6C88-42CA-BF7B-A0AA4D1AAD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2388AF4-AE28-40E0-AE2A-E8D4F7BD8C66}"/>
              </a:ext>
            </a:extLst>
          </p:cNvPr>
          <p:cNvSpPr>
            <a:spLocks noGrp="1" noChangeArrowheads="1"/>
          </p:cNvSpPr>
          <p:nvPr>
            <p:ph type="sldNum" sz="quarter" idx="12"/>
          </p:nvPr>
        </p:nvSpPr>
        <p:spPr>
          <a:ln/>
        </p:spPr>
        <p:txBody>
          <a:bodyPr/>
          <a:lstStyle>
            <a:lvl1pPr>
              <a:defRPr/>
            </a:lvl1pPr>
          </a:lstStyle>
          <a:p>
            <a:fld id="{89DD3F1D-7182-4601-BCF3-8F9995028DE0}" type="slidenum">
              <a:rPr lang="zh-CN" altLang="en-US"/>
              <a:pPr/>
              <a:t>‹#›</a:t>
            </a:fld>
            <a:endParaRPr lang="en-US" altLang="zh-CN"/>
          </a:p>
        </p:txBody>
      </p:sp>
    </p:spTree>
    <p:extLst>
      <p:ext uri="{BB962C8B-B14F-4D97-AF65-F5344CB8AC3E}">
        <p14:creationId xmlns:p14="http://schemas.microsoft.com/office/powerpoint/2010/main" val="39970032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92669B1-560C-4626-97E1-2663DFC506B6}"/>
              </a:ext>
            </a:extLst>
          </p:cNvPr>
          <p:cNvSpPr>
            <a:spLocks noGrp="1" noChangeArrowheads="1"/>
          </p:cNvSpPr>
          <p:nvPr>
            <p:ph type="dt" sz="half" idx="10"/>
          </p:nvPr>
        </p:nvSpPr>
        <p:spPr>
          <a:ln/>
        </p:spPr>
        <p:txBody>
          <a:bodyPr/>
          <a:lstStyle>
            <a:lvl1pPr>
              <a:defRPr/>
            </a:lvl1pPr>
          </a:lstStyle>
          <a:p>
            <a:pPr>
              <a:defRPr/>
            </a:pPr>
            <a:fld id="{3A21841E-6BF8-45C1-A802-4B99ADF5FD41}"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2E21DD47-4F73-48A8-9A09-820600DA52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CA6BB0C8-8A05-4402-AC2D-4F5FC29DFB39}"/>
              </a:ext>
            </a:extLst>
          </p:cNvPr>
          <p:cNvSpPr>
            <a:spLocks noGrp="1" noChangeArrowheads="1"/>
          </p:cNvSpPr>
          <p:nvPr>
            <p:ph type="sldNum" sz="quarter" idx="12"/>
          </p:nvPr>
        </p:nvSpPr>
        <p:spPr>
          <a:ln/>
        </p:spPr>
        <p:txBody>
          <a:bodyPr/>
          <a:lstStyle>
            <a:lvl1pPr>
              <a:defRPr/>
            </a:lvl1pPr>
          </a:lstStyle>
          <a:p>
            <a:fld id="{14685FBE-A445-430C-A866-F92B57A11EC2}" type="slidenum">
              <a:rPr lang="zh-CN" altLang="en-US"/>
              <a:pPr/>
              <a:t>‹#›</a:t>
            </a:fld>
            <a:endParaRPr lang="en-US" altLang="zh-CN"/>
          </a:p>
        </p:txBody>
      </p:sp>
    </p:spTree>
    <p:extLst>
      <p:ext uri="{BB962C8B-B14F-4D97-AF65-F5344CB8AC3E}">
        <p14:creationId xmlns:p14="http://schemas.microsoft.com/office/powerpoint/2010/main" val="44181757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0DCB75B9-19A1-4A87-A158-723E43011415}"/>
              </a:ext>
            </a:extLst>
          </p:cNvPr>
          <p:cNvSpPr>
            <a:spLocks noGrp="1" noChangeArrowheads="1"/>
          </p:cNvSpPr>
          <p:nvPr>
            <p:ph type="dt" sz="half" idx="10"/>
          </p:nvPr>
        </p:nvSpPr>
        <p:spPr>
          <a:ln/>
        </p:spPr>
        <p:txBody>
          <a:bodyPr/>
          <a:lstStyle>
            <a:lvl1pPr>
              <a:defRPr/>
            </a:lvl1pPr>
          </a:lstStyle>
          <a:p>
            <a:pPr>
              <a:defRPr/>
            </a:pPr>
            <a:fld id="{F7C076AA-2587-4BF3-B303-86D4361AC12C}"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50E1A8B6-4BB5-4A25-907B-7ADB8A4C40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7AD64527-9593-41A4-8ED8-C8270D747C15}"/>
              </a:ext>
            </a:extLst>
          </p:cNvPr>
          <p:cNvSpPr>
            <a:spLocks noGrp="1" noChangeArrowheads="1"/>
          </p:cNvSpPr>
          <p:nvPr>
            <p:ph type="sldNum" sz="quarter" idx="12"/>
          </p:nvPr>
        </p:nvSpPr>
        <p:spPr>
          <a:ln/>
        </p:spPr>
        <p:txBody>
          <a:bodyPr/>
          <a:lstStyle>
            <a:lvl1pPr>
              <a:defRPr/>
            </a:lvl1pPr>
          </a:lstStyle>
          <a:p>
            <a:fld id="{C645F3EA-6527-49D9-8A90-A6DA387F5CF6}" type="slidenum">
              <a:rPr lang="zh-CN" altLang="en-US"/>
              <a:pPr/>
              <a:t>‹#›</a:t>
            </a:fld>
            <a:endParaRPr lang="en-US" altLang="zh-CN"/>
          </a:p>
        </p:txBody>
      </p:sp>
    </p:spTree>
    <p:extLst>
      <p:ext uri="{BB962C8B-B14F-4D97-AF65-F5344CB8AC3E}">
        <p14:creationId xmlns:p14="http://schemas.microsoft.com/office/powerpoint/2010/main" val="85892582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9DC8CACB-112C-45FD-9B60-5BFDE7DB4AD7}"/>
              </a:ext>
            </a:extLst>
          </p:cNvPr>
          <p:cNvSpPr>
            <a:spLocks noGrp="1" noChangeArrowheads="1"/>
          </p:cNvSpPr>
          <p:nvPr>
            <p:ph type="dt" sz="half" idx="10"/>
          </p:nvPr>
        </p:nvSpPr>
        <p:spPr>
          <a:ln/>
        </p:spPr>
        <p:txBody>
          <a:bodyPr/>
          <a:lstStyle>
            <a:lvl1pPr>
              <a:defRPr/>
            </a:lvl1pPr>
          </a:lstStyle>
          <a:p>
            <a:pPr>
              <a:defRPr/>
            </a:pPr>
            <a:fld id="{34428C02-0243-4B46-A1B8-AD37AA366B7E}"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1DCF892F-9FCD-4781-95C4-6D7B6335E4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0A45C78C-BB5C-46FE-A684-C189A799973E}"/>
              </a:ext>
            </a:extLst>
          </p:cNvPr>
          <p:cNvSpPr>
            <a:spLocks noGrp="1" noChangeArrowheads="1"/>
          </p:cNvSpPr>
          <p:nvPr>
            <p:ph type="sldNum" sz="quarter" idx="12"/>
          </p:nvPr>
        </p:nvSpPr>
        <p:spPr>
          <a:ln/>
        </p:spPr>
        <p:txBody>
          <a:bodyPr/>
          <a:lstStyle>
            <a:lvl1pPr>
              <a:defRPr/>
            </a:lvl1pPr>
          </a:lstStyle>
          <a:p>
            <a:fld id="{B83289D9-BE60-46B1-8C4D-375A15B07F94}" type="slidenum">
              <a:rPr lang="zh-CN" altLang="en-US"/>
              <a:pPr/>
              <a:t>‹#›</a:t>
            </a:fld>
            <a:endParaRPr lang="en-US" altLang="zh-CN"/>
          </a:p>
        </p:txBody>
      </p:sp>
    </p:spTree>
    <p:extLst>
      <p:ext uri="{BB962C8B-B14F-4D97-AF65-F5344CB8AC3E}">
        <p14:creationId xmlns:p14="http://schemas.microsoft.com/office/powerpoint/2010/main" val="198150963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CB1E34D-5C61-4A40-9D05-C8D47E94512E}"/>
              </a:ext>
            </a:extLst>
          </p:cNvPr>
          <p:cNvSpPr>
            <a:spLocks noGrp="1" noChangeArrowheads="1"/>
          </p:cNvSpPr>
          <p:nvPr>
            <p:ph type="dt" sz="half" idx="10"/>
          </p:nvPr>
        </p:nvSpPr>
        <p:spPr>
          <a:ln/>
        </p:spPr>
        <p:txBody>
          <a:bodyPr/>
          <a:lstStyle>
            <a:lvl1pPr>
              <a:defRPr/>
            </a:lvl1pPr>
          </a:lstStyle>
          <a:p>
            <a:pPr>
              <a:defRPr/>
            </a:pPr>
            <a:fld id="{A6BF5BA0-E917-4C24-8074-F2AAD74E1673}"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7F72B626-CBAF-40A9-8266-1AF1F20147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93D1C693-86A4-4905-AEC1-3CC4DEFDB5E2}"/>
              </a:ext>
            </a:extLst>
          </p:cNvPr>
          <p:cNvSpPr>
            <a:spLocks noGrp="1" noChangeArrowheads="1"/>
          </p:cNvSpPr>
          <p:nvPr>
            <p:ph type="sldNum" sz="quarter" idx="12"/>
          </p:nvPr>
        </p:nvSpPr>
        <p:spPr>
          <a:ln/>
        </p:spPr>
        <p:txBody>
          <a:bodyPr/>
          <a:lstStyle>
            <a:lvl1pPr>
              <a:defRPr/>
            </a:lvl1pPr>
          </a:lstStyle>
          <a:p>
            <a:fld id="{5E09AF3C-6C0E-40C7-B508-A698BA6FD5DC}" type="slidenum">
              <a:rPr lang="zh-CN" altLang="en-US"/>
              <a:pPr/>
              <a:t>‹#›</a:t>
            </a:fld>
            <a:endParaRPr lang="en-US" altLang="zh-CN"/>
          </a:p>
        </p:txBody>
      </p:sp>
    </p:spTree>
    <p:extLst>
      <p:ext uri="{BB962C8B-B14F-4D97-AF65-F5344CB8AC3E}">
        <p14:creationId xmlns:p14="http://schemas.microsoft.com/office/powerpoint/2010/main" val="322691880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517D36CB-1004-4464-B8F7-BAA91991E502}"/>
              </a:ext>
            </a:extLst>
          </p:cNvPr>
          <p:cNvSpPr>
            <a:spLocks noGrp="1" noChangeArrowheads="1"/>
          </p:cNvSpPr>
          <p:nvPr>
            <p:ph type="dt" sz="half" idx="10"/>
          </p:nvPr>
        </p:nvSpPr>
        <p:spPr>
          <a:ln/>
        </p:spPr>
        <p:txBody>
          <a:bodyPr/>
          <a:lstStyle>
            <a:lvl1pPr>
              <a:defRPr/>
            </a:lvl1pPr>
          </a:lstStyle>
          <a:p>
            <a:pPr>
              <a:defRPr/>
            </a:pPr>
            <a:fld id="{96314534-B8B0-4B6D-A971-D729A06395AA}"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D048015C-6135-40D4-BAC2-C0E73EE86A2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E16B81AA-89D7-453A-9848-2DEFB9516081}"/>
              </a:ext>
            </a:extLst>
          </p:cNvPr>
          <p:cNvSpPr>
            <a:spLocks noGrp="1" noChangeArrowheads="1"/>
          </p:cNvSpPr>
          <p:nvPr>
            <p:ph type="sldNum" sz="quarter" idx="12"/>
          </p:nvPr>
        </p:nvSpPr>
        <p:spPr>
          <a:ln/>
        </p:spPr>
        <p:txBody>
          <a:bodyPr/>
          <a:lstStyle>
            <a:lvl1pPr>
              <a:defRPr/>
            </a:lvl1pPr>
          </a:lstStyle>
          <a:p>
            <a:fld id="{43D502FA-E085-4367-8DF9-B8692EEDA50F}" type="slidenum">
              <a:rPr lang="zh-CN" altLang="en-US"/>
              <a:pPr/>
              <a:t>‹#›</a:t>
            </a:fld>
            <a:endParaRPr lang="en-US" altLang="zh-CN"/>
          </a:p>
        </p:txBody>
      </p:sp>
    </p:spTree>
    <p:extLst>
      <p:ext uri="{BB962C8B-B14F-4D97-AF65-F5344CB8AC3E}">
        <p14:creationId xmlns:p14="http://schemas.microsoft.com/office/powerpoint/2010/main" val="23834900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117E880-B6AB-4CBE-9EAB-ACDF1AFCC3CB}"/>
              </a:ext>
            </a:extLst>
          </p:cNvPr>
          <p:cNvSpPr>
            <a:spLocks noGrp="1" noChangeArrowheads="1"/>
          </p:cNvSpPr>
          <p:nvPr>
            <p:ph type="dt" sz="half" idx="10"/>
          </p:nvPr>
        </p:nvSpPr>
        <p:spPr>
          <a:ln/>
        </p:spPr>
        <p:txBody>
          <a:bodyPr/>
          <a:lstStyle>
            <a:lvl1pPr>
              <a:defRPr/>
            </a:lvl1pPr>
          </a:lstStyle>
          <a:p>
            <a:pPr>
              <a:defRPr/>
            </a:pPr>
            <a:fld id="{A2587B57-B273-43E9-B91A-3835071B768C}"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13FF606F-D49B-48F5-9B17-451C216866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9A9803E6-1771-4C90-96BB-55529A0C4B0E}"/>
              </a:ext>
            </a:extLst>
          </p:cNvPr>
          <p:cNvSpPr>
            <a:spLocks noGrp="1" noChangeArrowheads="1"/>
          </p:cNvSpPr>
          <p:nvPr>
            <p:ph type="sldNum" sz="quarter" idx="12"/>
          </p:nvPr>
        </p:nvSpPr>
        <p:spPr>
          <a:ln/>
        </p:spPr>
        <p:txBody>
          <a:bodyPr/>
          <a:lstStyle>
            <a:lvl1pPr>
              <a:defRPr/>
            </a:lvl1pPr>
          </a:lstStyle>
          <a:p>
            <a:fld id="{8D773921-24F3-4BE6-8C59-0A7F3756DA66}" type="slidenum">
              <a:rPr lang="zh-CN" altLang="en-US"/>
              <a:pPr/>
              <a:t>‹#›</a:t>
            </a:fld>
            <a:endParaRPr lang="en-US" altLang="zh-CN"/>
          </a:p>
        </p:txBody>
      </p:sp>
    </p:spTree>
    <p:extLst>
      <p:ext uri="{BB962C8B-B14F-4D97-AF65-F5344CB8AC3E}">
        <p14:creationId xmlns:p14="http://schemas.microsoft.com/office/powerpoint/2010/main" val="270878470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E6151056-AA6C-4908-8F59-A4D836A7BD6A}"/>
              </a:ext>
            </a:extLst>
          </p:cNvPr>
          <p:cNvSpPr>
            <a:spLocks noGrp="1" noChangeArrowheads="1"/>
          </p:cNvSpPr>
          <p:nvPr>
            <p:ph type="dt" sz="half" idx="10"/>
          </p:nvPr>
        </p:nvSpPr>
        <p:spPr>
          <a:ln/>
        </p:spPr>
        <p:txBody>
          <a:bodyPr/>
          <a:lstStyle>
            <a:lvl1pPr>
              <a:defRPr/>
            </a:lvl1pPr>
          </a:lstStyle>
          <a:p>
            <a:pPr>
              <a:defRPr/>
            </a:pPr>
            <a:fld id="{028F725D-21A4-45D1-8F14-8DABFD2BC623}"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E9E8F724-1F4A-4D37-9AC6-21B5697AB1C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7AF19947-3C54-4990-93D6-5DCA1E6172C1}"/>
              </a:ext>
            </a:extLst>
          </p:cNvPr>
          <p:cNvSpPr>
            <a:spLocks noGrp="1" noChangeArrowheads="1"/>
          </p:cNvSpPr>
          <p:nvPr>
            <p:ph type="sldNum" sz="quarter" idx="12"/>
          </p:nvPr>
        </p:nvSpPr>
        <p:spPr>
          <a:ln/>
        </p:spPr>
        <p:txBody>
          <a:bodyPr/>
          <a:lstStyle>
            <a:lvl1pPr>
              <a:defRPr/>
            </a:lvl1pPr>
          </a:lstStyle>
          <a:p>
            <a:fld id="{293650FD-B78A-4AAE-913A-2F0CB85AF8E6}" type="slidenum">
              <a:rPr lang="zh-CN" altLang="en-US"/>
              <a:pPr/>
              <a:t>‹#›</a:t>
            </a:fld>
            <a:endParaRPr lang="en-US" altLang="zh-CN"/>
          </a:p>
        </p:txBody>
      </p:sp>
    </p:spTree>
    <p:extLst>
      <p:ext uri="{BB962C8B-B14F-4D97-AF65-F5344CB8AC3E}">
        <p14:creationId xmlns:p14="http://schemas.microsoft.com/office/powerpoint/2010/main" val="131474500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CA46E311-B25C-45AE-AFB4-AF07393F3222}"/>
              </a:ext>
            </a:extLst>
          </p:cNvPr>
          <p:cNvSpPr>
            <a:spLocks noGrp="1" noChangeArrowheads="1"/>
          </p:cNvSpPr>
          <p:nvPr>
            <p:ph type="dt" sz="half" idx="10"/>
          </p:nvPr>
        </p:nvSpPr>
        <p:spPr>
          <a:ln/>
        </p:spPr>
        <p:txBody>
          <a:bodyPr/>
          <a:lstStyle>
            <a:lvl1pPr>
              <a:defRPr/>
            </a:lvl1pPr>
          </a:lstStyle>
          <a:p>
            <a:pPr>
              <a:defRPr/>
            </a:pPr>
            <a:fld id="{44DD6470-4938-4997-A893-E085972D80B7}"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0E6FC327-45A5-4D43-A23E-0B496A119A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0B5AA5F-82B1-4D9E-94E6-D3AE1EB887E9}"/>
              </a:ext>
            </a:extLst>
          </p:cNvPr>
          <p:cNvSpPr>
            <a:spLocks noGrp="1" noChangeArrowheads="1"/>
          </p:cNvSpPr>
          <p:nvPr>
            <p:ph type="sldNum" sz="quarter" idx="12"/>
          </p:nvPr>
        </p:nvSpPr>
        <p:spPr>
          <a:ln/>
        </p:spPr>
        <p:txBody>
          <a:bodyPr/>
          <a:lstStyle>
            <a:lvl1pPr>
              <a:defRPr/>
            </a:lvl1pPr>
          </a:lstStyle>
          <a:p>
            <a:fld id="{30ACD9C2-28D6-4C9A-B408-AEE88D92FDB3}" type="slidenum">
              <a:rPr lang="zh-CN" altLang="en-US"/>
              <a:pPr/>
              <a:t>‹#›</a:t>
            </a:fld>
            <a:endParaRPr lang="en-US" altLang="zh-CN"/>
          </a:p>
        </p:txBody>
      </p:sp>
    </p:spTree>
    <p:extLst>
      <p:ext uri="{BB962C8B-B14F-4D97-AF65-F5344CB8AC3E}">
        <p14:creationId xmlns:p14="http://schemas.microsoft.com/office/powerpoint/2010/main" val="259038884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9E083F38-8A4A-4FBD-B791-FEE47A2F4F05}"/>
              </a:ext>
            </a:extLst>
          </p:cNvPr>
          <p:cNvSpPr>
            <a:spLocks noGrp="1" noChangeArrowheads="1"/>
          </p:cNvSpPr>
          <p:nvPr>
            <p:ph type="dt" sz="half" idx="10"/>
          </p:nvPr>
        </p:nvSpPr>
        <p:spPr>
          <a:ln/>
        </p:spPr>
        <p:txBody>
          <a:bodyPr/>
          <a:lstStyle>
            <a:lvl1pPr>
              <a:defRPr/>
            </a:lvl1pPr>
          </a:lstStyle>
          <a:p>
            <a:pPr>
              <a:defRPr/>
            </a:pPr>
            <a:fld id="{A59733ED-0B23-4489-BFCB-4F965163C0D5}"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D4EE34B1-0907-456B-B3D1-1D88C4D851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DEBD504-79EA-4C4C-8607-17AC75DFF2F3}"/>
              </a:ext>
            </a:extLst>
          </p:cNvPr>
          <p:cNvSpPr>
            <a:spLocks noGrp="1" noChangeArrowheads="1"/>
          </p:cNvSpPr>
          <p:nvPr>
            <p:ph type="sldNum" sz="quarter" idx="12"/>
          </p:nvPr>
        </p:nvSpPr>
        <p:spPr>
          <a:ln/>
        </p:spPr>
        <p:txBody>
          <a:bodyPr/>
          <a:lstStyle>
            <a:lvl1pPr>
              <a:defRPr/>
            </a:lvl1pPr>
          </a:lstStyle>
          <a:p>
            <a:fld id="{3BB7EEAE-C500-4B3B-8EE0-E7CB8D0D3F8D}" type="slidenum">
              <a:rPr lang="zh-CN" altLang="en-US"/>
              <a:pPr/>
              <a:t>‹#›</a:t>
            </a:fld>
            <a:endParaRPr lang="en-US" altLang="zh-CN"/>
          </a:p>
        </p:txBody>
      </p:sp>
    </p:spTree>
    <p:extLst>
      <p:ext uri="{BB962C8B-B14F-4D97-AF65-F5344CB8AC3E}">
        <p14:creationId xmlns:p14="http://schemas.microsoft.com/office/powerpoint/2010/main" val="10611264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C81514E-5938-4259-8FF7-74365EA30477}"/>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8D871D94-82CF-4F7A-BE6A-6045F1C91B9D}"/>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A8D35729-5803-4E6C-893A-FE8760BDC131}"/>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3" name="Rectangle 5">
                <a:extLst>
                  <a:ext uri="{FF2B5EF4-FFF2-40B4-BE49-F238E27FC236}">
                    <a16:creationId xmlns:a16="http://schemas.microsoft.com/office/drawing/2014/main" id="{9735B9C4-C26F-4BCE-88E6-4095278A71F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grpSp>
          <p:nvGrpSpPr>
            <p:cNvPr id="6" name="Group 6">
              <a:extLst>
                <a:ext uri="{FF2B5EF4-FFF2-40B4-BE49-F238E27FC236}">
                  <a16:creationId xmlns:a16="http://schemas.microsoft.com/office/drawing/2014/main" id="{6978061F-A7D6-413C-95E5-CEA057C23ACD}"/>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EAC7E6DF-715F-418F-941F-3C1B1F33511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1" name="Rectangle 8">
                <a:extLst>
                  <a:ext uri="{FF2B5EF4-FFF2-40B4-BE49-F238E27FC236}">
                    <a16:creationId xmlns:a16="http://schemas.microsoft.com/office/drawing/2014/main" id="{728FE9D6-D718-4B47-B360-C9AF5EC967C9}"/>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7" name="Rectangle 9">
              <a:extLst>
                <a:ext uri="{FF2B5EF4-FFF2-40B4-BE49-F238E27FC236}">
                  <a16:creationId xmlns:a16="http://schemas.microsoft.com/office/drawing/2014/main" id="{88E099F6-22DA-41F6-A5D2-CF09886E47E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8" name="Rectangle 10">
              <a:extLst>
                <a:ext uri="{FF2B5EF4-FFF2-40B4-BE49-F238E27FC236}">
                  <a16:creationId xmlns:a16="http://schemas.microsoft.com/office/drawing/2014/main" id="{448670E4-A3A2-4D07-BB6F-BEC35E33E35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9" name="Rectangle 11">
              <a:extLst>
                <a:ext uri="{FF2B5EF4-FFF2-40B4-BE49-F238E27FC236}">
                  <a16:creationId xmlns:a16="http://schemas.microsoft.com/office/drawing/2014/main" id="{B8C6B668-F318-4147-B0E2-DC57AF0867A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B7B97609-EFFD-438D-9668-F4A16E63ECE3}"/>
              </a:ext>
            </a:extLst>
          </p:cNvPr>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fld id="{210D5856-F907-4949-90C6-259E2E8D173E}"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31A1FA2D-0ABF-409F-AA01-951A811BB4C7}"/>
              </a:ext>
            </a:extLst>
          </p:cNvPr>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ltLang="zh-CN"/>
          </a:p>
        </p:txBody>
      </p:sp>
      <p:sp>
        <p:nvSpPr>
          <p:cNvPr id="16" name="Rectangle 16">
            <a:extLst>
              <a:ext uri="{FF2B5EF4-FFF2-40B4-BE49-F238E27FC236}">
                <a16:creationId xmlns:a16="http://schemas.microsoft.com/office/drawing/2014/main" id="{FADE3D10-0F9D-4639-AA4D-9AD2A73BB246}"/>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fld id="{939B5C1C-7D3C-4246-BB0A-4E2292C35250}" type="slidenum">
              <a:rPr lang="zh-CN" altLang="en-US"/>
              <a:pPr/>
              <a:t>‹#›</a:t>
            </a:fld>
            <a:endParaRPr lang="en-US" altLang="zh-CN"/>
          </a:p>
        </p:txBody>
      </p:sp>
    </p:spTree>
    <p:extLst>
      <p:ext uri="{BB962C8B-B14F-4D97-AF65-F5344CB8AC3E}">
        <p14:creationId xmlns:p14="http://schemas.microsoft.com/office/powerpoint/2010/main" val="33721920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B13AB1B-61C0-41E0-BF2E-C6B47D315691}"/>
              </a:ext>
            </a:extLst>
          </p:cNvPr>
          <p:cNvSpPr>
            <a:spLocks noGrp="1" noChangeArrowheads="1"/>
          </p:cNvSpPr>
          <p:nvPr>
            <p:ph type="dt" sz="half" idx="10"/>
          </p:nvPr>
        </p:nvSpPr>
        <p:spPr>
          <a:ln/>
        </p:spPr>
        <p:txBody>
          <a:bodyPr/>
          <a:lstStyle>
            <a:lvl1pPr>
              <a:defRPr/>
            </a:lvl1pPr>
          </a:lstStyle>
          <a:p>
            <a:pPr>
              <a:defRPr/>
            </a:pPr>
            <a:fld id="{660F6920-90D5-4402-BC9F-B806B5AE8373}"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CCC93F9E-E624-413E-8903-E99DC292E0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C509A4E-3A10-48BA-AC16-89A7D5398841}"/>
              </a:ext>
            </a:extLst>
          </p:cNvPr>
          <p:cNvSpPr>
            <a:spLocks noGrp="1" noChangeArrowheads="1"/>
          </p:cNvSpPr>
          <p:nvPr>
            <p:ph type="sldNum" sz="quarter" idx="12"/>
          </p:nvPr>
        </p:nvSpPr>
        <p:spPr>
          <a:ln/>
        </p:spPr>
        <p:txBody>
          <a:bodyPr/>
          <a:lstStyle>
            <a:lvl1pPr>
              <a:defRPr/>
            </a:lvl1pPr>
          </a:lstStyle>
          <a:p>
            <a:fld id="{FC93B47F-0A76-447C-B0D6-382754F751DF}" type="slidenum">
              <a:rPr lang="zh-CN" altLang="en-US"/>
              <a:pPr/>
              <a:t>‹#›</a:t>
            </a:fld>
            <a:endParaRPr lang="en-US" altLang="zh-CN"/>
          </a:p>
        </p:txBody>
      </p:sp>
    </p:spTree>
    <p:extLst>
      <p:ext uri="{BB962C8B-B14F-4D97-AF65-F5344CB8AC3E}">
        <p14:creationId xmlns:p14="http://schemas.microsoft.com/office/powerpoint/2010/main" val="227505056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FD7EE8DA-E1A4-42F7-B81C-50A3F9D491D1}"/>
              </a:ext>
            </a:extLst>
          </p:cNvPr>
          <p:cNvSpPr>
            <a:spLocks noGrp="1" noChangeArrowheads="1"/>
          </p:cNvSpPr>
          <p:nvPr>
            <p:ph type="dt" sz="half" idx="10"/>
          </p:nvPr>
        </p:nvSpPr>
        <p:spPr>
          <a:ln/>
        </p:spPr>
        <p:txBody>
          <a:bodyPr/>
          <a:lstStyle>
            <a:lvl1pPr>
              <a:defRPr/>
            </a:lvl1pPr>
          </a:lstStyle>
          <a:p>
            <a:pPr>
              <a:defRPr/>
            </a:pPr>
            <a:fld id="{096D89A8-1709-4443-901D-2A55C9574019}"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D47E6F36-D2CE-48DC-B8D4-4E4F7BA920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526D021-C9EF-43B9-8BBB-706551E70813}"/>
              </a:ext>
            </a:extLst>
          </p:cNvPr>
          <p:cNvSpPr>
            <a:spLocks noGrp="1" noChangeArrowheads="1"/>
          </p:cNvSpPr>
          <p:nvPr>
            <p:ph type="sldNum" sz="quarter" idx="12"/>
          </p:nvPr>
        </p:nvSpPr>
        <p:spPr>
          <a:ln/>
        </p:spPr>
        <p:txBody>
          <a:bodyPr/>
          <a:lstStyle>
            <a:lvl1pPr>
              <a:defRPr/>
            </a:lvl1pPr>
          </a:lstStyle>
          <a:p>
            <a:fld id="{A17F8876-4667-49CA-81C9-EBF739CB1B4A}" type="slidenum">
              <a:rPr lang="zh-CN" altLang="en-US"/>
              <a:pPr/>
              <a:t>‹#›</a:t>
            </a:fld>
            <a:endParaRPr lang="en-US" altLang="zh-CN"/>
          </a:p>
        </p:txBody>
      </p:sp>
    </p:spTree>
    <p:extLst>
      <p:ext uri="{BB962C8B-B14F-4D97-AF65-F5344CB8AC3E}">
        <p14:creationId xmlns:p14="http://schemas.microsoft.com/office/powerpoint/2010/main" val="258805343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EC72A272-1D35-4AC1-811A-225CFF41E764}"/>
              </a:ext>
            </a:extLst>
          </p:cNvPr>
          <p:cNvSpPr>
            <a:spLocks noGrp="1" noChangeArrowheads="1"/>
          </p:cNvSpPr>
          <p:nvPr>
            <p:ph type="dt" sz="half" idx="10"/>
          </p:nvPr>
        </p:nvSpPr>
        <p:spPr>
          <a:ln/>
        </p:spPr>
        <p:txBody>
          <a:bodyPr/>
          <a:lstStyle>
            <a:lvl1pPr>
              <a:defRPr/>
            </a:lvl1pPr>
          </a:lstStyle>
          <a:p>
            <a:pPr>
              <a:defRPr/>
            </a:pPr>
            <a:fld id="{D4D0C77B-D2FB-4A87-BE00-D601813D1167}"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BAFC8A5E-7BE2-4058-BEEA-81C2BC13B0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67D265A-0852-4D33-8E2F-DAB3BFEF60C2}"/>
              </a:ext>
            </a:extLst>
          </p:cNvPr>
          <p:cNvSpPr>
            <a:spLocks noGrp="1" noChangeArrowheads="1"/>
          </p:cNvSpPr>
          <p:nvPr>
            <p:ph type="sldNum" sz="quarter" idx="12"/>
          </p:nvPr>
        </p:nvSpPr>
        <p:spPr>
          <a:ln/>
        </p:spPr>
        <p:txBody>
          <a:bodyPr/>
          <a:lstStyle>
            <a:lvl1pPr>
              <a:defRPr/>
            </a:lvl1pPr>
          </a:lstStyle>
          <a:p>
            <a:fld id="{BD6219D8-7F54-4F5C-8834-ACF47739F297}" type="slidenum">
              <a:rPr lang="zh-CN" altLang="en-US"/>
              <a:pPr/>
              <a:t>‹#›</a:t>
            </a:fld>
            <a:endParaRPr lang="en-US" altLang="zh-CN"/>
          </a:p>
        </p:txBody>
      </p:sp>
    </p:spTree>
    <p:extLst>
      <p:ext uri="{BB962C8B-B14F-4D97-AF65-F5344CB8AC3E}">
        <p14:creationId xmlns:p14="http://schemas.microsoft.com/office/powerpoint/2010/main" val="252596389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51860B82-A263-483F-832F-3AAFBDCE9FF4}"/>
              </a:ext>
            </a:extLst>
          </p:cNvPr>
          <p:cNvSpPr>
            <a:spLocks noGrp="1" noChangeArrowheads="1"/>
          </p:cNvSpPr>
          <p:nvPr>
            <p:ph type="dt" sz="half" idx="10"/>
          </p:nvPr>
        </p:nvSpPr>
        <p:spPr>
          <a:ln/>
        </p:spPr>
        <p:txBody>
          <a:bodyPr/>
          <a:lstStyle>
            <a:lvl1pPr>
              <a:defRPr/>
            </a:lvl1pPr>
          </a:lstStyle>
          <a:p>
            <a:pPr>
              <a:defRPr/>
            </a:pPr>
            <a:fld id="{3F1E9285-39F7-4A89-A32F-995DDB43791C}"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ED9549E6-D0C9-4F6D-B5F8-9431D51CA5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D70F14AC-6176-48D2-A7BF-F936B0D0B24D}"/>
              </a:ext>
            </a:extLst>
          </p:cNvPr>
          <p:cNvSpPr>
            <a:spLocks noGrp="1" noChangeArrowheads="1"/>
          </p:cNvSpPr>
          <p:nvPr>
            <p:ph type="sldNum" sz="quarter" idx="12"/>
          </p:nvPr>
        </p:nvSpPr>
        <p:spPr>
          <a:ln/>
        </p:spPr>
        <p:txBody>
          <a:bodyPr/>
          <a:lstStyle>
            <a:lvl1pPr>
              <a:defRPr/>
            </a:lvl1pPr>
          </a:lstStyle>
          <a:p>
            <a:fld id="{52103D33-F6C8-480B-8273-34842FCE21E3}" type="slidenum">
              <a:rPr lang="zh-CN" altLang="en-US"/>
              <a:pPr/>
              <a:t>‹#›</a:t>
            </a:fld>
            <a:endParaRPr lang="en-US" altLang="zh-CN"/>
          </a:p>
        </p:txBody>
      </p:sp>
    </p:spTree>
    <p:extLst>
      <p:ext uri="{BB962C8B-B14F-4D97-AF65-F5344CB8AC3E}">
        <p14:creationId xmlns:p14="http://schemas.microsoft.com/office/powerpoint/2010/main" val="293725768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9269779-FE3C-4DD4-9A9E-35D857ACF43C}"/>
              </a:ext>
            </a:extLst>
          </p:cNvPr>
          <p:cNvSpPr>
            <a:spLocks noGrp="1" noChangeArrowheads="1"/>
          </p:cNvSpPr>
          <p:nvPr>
            <p:ph type="dt" sz="half" idx="10"/>
          </p:nvPr>
        </p:nvSpPr>
        <p:spPr>
          <a:ln/>
        </p:spPr>
        <p:txBody>
          <a:bodyPr/>
          <a:lstStyle>
            <a:lvl1pPr>
              <a:defRPr/>
            </a:lvl1pPr>
          </a:lstStyle>
          <a:p>
            <a:pPr>
              <a:defRPr/>
            </a:pPr>
            <a:fld id="{6D0E8815-E2C0-40E6-AC47-6975445505FF}"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FAE76131-5222-4D57-A8DA-DE88D0983A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08FDA76D-4711-4921-A3D0-87D0B17C5653}"/>
              </a:ext>
            </a:extLst>
          </p:cNvPr>
          <p:cNvSpPr>
            <a:spLocks noGrp="1" noChangeArrowheads="1"/>
          </p:cNvSpPr>
          <p:nvPr>
            <p:ph type="sldNum" sz="quarter" idx="12"/>
          </p:nvPr>
        </p:nvSpPr>
        <p:spPr>
          <a:ln/>
        </p:spPr>
        <p:txBody>
          <a:bodyPr/>
          <a:lstStyle>
            <a:lvl1pPr>
              <a:defRPr/>
            </a:lvl1pPr>
          </a:lstStyle>
          <a:p>
            <a:fld id="{6B983AD7-69FC-47CB-97FB-534419A21E1A}" type="slidenum">
              <a:rPr lang="zh-CN" altLang="en-US"/>
              <a:pPr/>
              <a:t>‹#›</a:t>
            </a:fld>
            <a:endParaRPr lang="en-US" altLang="zh-CN"/>
          </a:p>
        </p:txBody>
      </p:sp>
    </p:spTree>
    <p:extLst>
      <p:ext uri="{BB962C8B-B14F-4D97-AF65-F5344CB8AC3E}">
        <p14:creationId xmlns:p14="http://schemas.microsoft.com/office/powerpoint/2010/main" val="14901849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8963771-44D7-4DF6-8CFF-BB97309EF596}"/>
              </a:ext>
            </a:extLst>
          </p:cNvPr>
          <p:cNvSpPr>
            <a:spLocks noGrp="1" noChangeArrowheads="1"/>
          </p:cNvSpPr>
          <p:nvPr>
            <p:ph type="dt" sz="half" idx="10"/>
          </p:nvPr>
        </p:nvSpPr>
        <p:spPr>
          <a:ln/>
        </p:spPr>
        <p:txBody>
          <a:bodyPr/>
          <a:lstStyle>
            <a:lvl1pPr>
              <a:defRPr/>
            </a:lvl1pPr>
          </a:lstStyle>
          <a:p>
            <a:pPr>
              <a:defRPr/>
            </a:pPr>
            <a:fld id="{27A7BFC2-F80D-4AD5-95EC-830BFCAD42DF}"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A688E515-E9B0-496E-90D1-9F2EE183DC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22BD77E-B255-4353-8585-8DE46439213D}"/>
              </a:ext>
            </a:extLst>
          </p:cNvPr>
          <p:cNvSpPr>
            <a:spLocks noGrp="1" noChangeArrowheads="1"/>
          </p:cNvSpPr>
          <p:nvPr>
            <p:ph type="sldNum" sz="quarter" idx="12"/>
          </p:nvPr>
        </p:nvSpPr>
        <p:spPr>
          <a:ln/>
        </p:spPr>
        <p:txBody>
          <a:bodyPr/>
          <a:lstStyle>
            <a:lvl1pPr>
              <a:defRPr/>
            </a:lvl1pPr>
          </a:lstStyle>
          <a:p>
            <a:fld id="{841983EA-A6CC-4138-8811-F92C42E15C58}" type="slidenum">
              <a:rPr lang="zh-CN" altLang="en-US"/>
              <a:pPr/>
              <a:t>‹#›</a:t>
            </a:fld>
            <a:endParaRPr lang="en-US" altLang="zh-CN"/>
          </a:p>
        </p:txBody>
      </p:sp>
    </p:spTree>
    <p:extLst>
      <p:ext uri="{BB962C8B-B14F-4D97-AF65-F5344CB8AC3E}">
        <p14:creationId xmlns:p14="http://schemas.microsoft.com/office/powerpoint/2010/main" val="393872719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7C97682-1E3D-4387-857E-9FB1ED3E7947}"/>
              </a:ext>
            </a:extLst>
          </p:cNvPr>
          <p:cNvSpPr>
            <a:spLocks noGrp="1" noChangeArrowheads="1"/>
          </p:cNvSpPr>
          <p:nvPr>
            <p:ph type="dt" sz="half" idx="10"/>
          </p:nvPr>
        </p:nvSpPr>
        <p:spPr>
          <a:ln/>
        </p:spPr>
        <p:txBody>
          <a:bodyPr/>
          <a:lstStyle>
            <a:lvl1pPr>
              <a:defRPr/>
            </a:lvl1pPr>
          </a:lstStyle>
          <a:p>
            <a:pPr>
              <a:defRPr/>
            </a:pPr>
            <a:fld id="{A2FE9D74-571C-4F5D-81DB-47C1697E99E7}"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F189A3F6-21C2-492C-A8C4-68787C00F1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E70F6E5B-1AC4-4168-ACAF-50074271D176}"/>
              </a:ext>
            </a:extLst>
          </p:cNvPr>
          <p:cNvSpPr>
            <a:spLocks noGrp="1" noChangeArrowheads="1"/>
          </p:cNvSpPr>
          <p:nvPr>
            <p:ph type="sldNum" sz="quarter" idx="12"/>
          </p:nvPr>
        </p:nvSpPr>
        <p:spPr>
          <a:ln/>
        </p:spPr>
        <p:txBody>
          <a:bodyPr/>
          <a:lstStyle>
            <a:lvl1pPr>
              <a:defRPr/>
            </a:lvl1pPr>
          </a:lstStyle>
          <a:p>
            <a:fld id="{5F4BF68D-0526-4837-8CAF-57CD123D76E1}" type="slidenum">
              <a:rPr lang="zh-CN" altLang="en-US"/>
              <a:pPr/>
              <a:t>‹#›</a:t>
            </a:fld>
            <a:endParaRPr lang="en-US" altLang="zh-CN"/>
          </a:p>
        </p:txBody>
      </p:sp>
    </p:spTree>
    <p:extLst>
      <p:ext uri="{BB962C8B-B14F-4D97-AF65-F5344CB8AC3E}">
        <p14:creationId xmlns:p14="http://schemas.microsoft.com/office/powerpoint/2010/main" val="14912060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336B85A-9E3B-4FBD-B85D-EB15449B3419}"/>
              </a:ext>
            </a:extLst>
          </p:cNvPr>
          <p:cNvSpPr>
            <a:spLocks noGrp="1" noChangeArrowheads="1"/>
          </p:cNvSpPr>
          <p:nvPr>
            <p:ph type="dt" sz="half" idx="10"/>
          </p:nvPr>
        </p:nvSpPr>
        <p:spPr>
          <a:ln/>
        </p:spPr>
        <p:txBody>
          <a:bodyPr/>
          <a:lstStyle>
            <a:lvl1pPr>
              <a:defRPr/>
            </a:lvl1pPr>
          </a:lstStyle>
          <a:p>
            <a:pPr>
              <a:defRPr/>
            </a:pPr>
            <a:fld id="{52E86969-2A1A-42DD-BE7C-7CB2A7562AE8}"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451211DE-E304-4202-A557-A31D0D71B7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90FE4FFE-AFC4-44F9-85E9-8E54C064FA32}"/>
              </a:ext>
            </a:extLst>
          </p:cNvPr>
          <p:cNvSpPr>
            <a:spLocks noGrp="1" noChangeArrowheads="1"/>
          </p:cNvSpPr>
          <p:nvPr>
            <p:ph type="sldNum" sz="quarter" idx="12"/>
          </p:nvPr>
        </p:nvSpPr>
        <p:spPr>
          <a:ln/>
        </p:spPr>
        <p:txBody>
          <a:bodyPr/>
          <a:lstStyle>
            <a:lvl1pPr>
              <a:defRPr/>
            </a:lvl1pPr>
          </a:lstStyle>
          <a:p>
            <a:fld id="{EC9C1DE2-0698-477A-9957-87B77EA33153}" type="slidenum">
              <a:rPr lang="zh-CN" altLang="en-US"/>
              <a:pPr/>
              <a:t>‹#›</a:t>
            </a:fld>
            <a:endParaRPr lang="en-US" altLang="zh-CN"/>
          </a:p>
        </p:txBody>
      </p:sp>
    </p:spTree>
    <p:extLst>
      <p:ext uri="{BB962C8B-B14F-4D97-AF65-F5344CB8AC3E}">
        <p14:creationId xmlns:p14="http://schemas.microsoft.com/office/powerpoint/2010/main" val="165246683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FB179931-3F07-4A66-8B0B-1B4BDC30A1F6}"/>
              </a:ext>
            </a:extLst>
          </p:cNvPr>
          <p:cNvSpPr>
            <a:spLocks noGrp="1" noChangeArrowheads="1"/>
          </p:cNvSpPr>
          <p:nvPr>
            <p:ph type="dt" sz="half" idx="10"/>
          </p:nvPr>
        </p:nvSpPr>
        <p:spPr>
          <a:ln/>
        </p:spPr>
        <p:txBody>
          <a:bodyPr/>
          <a:lstStyle>
            <a:lvl1pPr>
              <a:defRPr/>
            </a:lvl1pPr>
          </a:lstStyle>
          <a:p>
            <a:pPr>
              <a:defRPr/>
            </a:pPr>
            <a:fld id="{6CCF7404-15AB-449C-B4EB-832317A09A34}"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AEA45D96-AE23-4687-A2A7-5870916CD0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1A529BE-C80C-4E3C-8958-0AEE884CB3AB}"/>
              </a:ext>
            </a:extLst>
          </p:cNvPr>
          <p:cNvSpPr>
            <a:spLocks noGrp="1" noChangeArrowheads="1"/>
          </p:cNvSpPr>
          <p:nvPr>
            <p:ph type="sldNum" sz="quarter" idx="12"/>
          </p:nvPr>
        </p:nvSpPr>
        <p:spPr>
          <a:ln/>
        </p:spPr>
        <p:txBody>
          <a:bodyPr/>
          <a:lstStyle>
            <a:lvl1pPr>
              <a:defRPr/>
            </a:lvl1pPr>
          </a:lstStyle>
          <a:p>
            <a:fld id="{03DC81EB-BDEB-4205-AB58-B96111FE40A2}" type="slidenum">
              <a:rPr lang="zh-CN" altLang="en-US"/>
              <a:pPr/>
              <a:t>‹#›</a:t>
            </a:fld>
            <a:endParaRPr lang="en-US" altLang="zh-CN"/>
          </a:p>
        </p:txBody>
      </p:sp>
    </p:spTree>
    <p:extLst>
      <p:ext uri="{BB962C8B-B14F-4D97-AF65-F5344CB8AC3E}">
        <p14:creationId xmlns:p14="http://schemas.microsoft.com/office/powerpoint/2010/main" val="227760609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9FE79A1A-44B0-45C0-BA09-C5912F674277}"/>
              </a:ext>
            </a:extLst>
          </p:cNvPr>
          <p:cNvSpPr>
            <a:spLocks noGrp="1" noChangeArrowheads="1"/>
          </p:cNvSpPr>
          <p:nvPr>
            <p:ph type="dt" sz="half" idx="10"/>
          </p:nvPr>
        </p:nvSpPr>
        <p:spPr>
          <a:ln/>
        </p:spPr>
        <p:txBody>
          <a:bodyPr/>
          <a:lstStyle>
            <a:lvl1pPr>
              <a:defRPr/>
            </a:lvl1pPr>
          </a:lstStyle>
          <a:p>
            <a:pPr>
              <a:defRPr/>
            </a:pPr>
            <a:fld id="{DAE44E78-8386-428B-A3A8-4D4BB93FBF85}"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DD8D6CE4-C279-4CF4-B900-EDA08A0DB1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148F612-445C-47C6-AE86-156D92C85145}"/>
              </a:ext>
            </a:extLst>
          </p:cNvPr>
          <p:cNvSpPr>
            <a:spLocks noGrp="1" noChangeArrowheads="1"/>
          </p:cNvSpPr>
          <p:nvPr>
            <p:ph type="sldNum" sz="quarter" idx="12"/>
          </p:nvPr>
        </p:nvSpPr>
        <p:spPr>
          <a:ln/>
        </p:spPr>
        <p:txBody>
          <a:bodyPr/>
          <a:lstStyle>
            <a:lvl1pPr>
              <a:defRPr/>
            </a:lvl1pPr>
          </a:lstStyle>
          <a:p>
            <a:fld id="{BADB3FE9-80C9-4609-8052-93E11B2E8036}" type="slidenum">
              <a:rPr lang="zh-CN" altLang="en-US"/>
              <a:pPr/>
              <a:t>‹#›</a:t>
            </a:fld>
            <a:endParaRPr lang="en-US" altLang="zh-CN"/>
          </a:p>
        </p:txBody>
      </p:sp>
    </p:spTree>
    <p:extLst>
      <p:ext uri="{BB962C8B-B14F-4D97-AF65-F5344CB8AC3E}">
        <p14:creationId xmlns:p14="http://schemas.microsoft.com/office/powerpoint/2010/main" val="11315111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CF5971-1F22-43D0-9980-FB026DCE725D}"/>
              </a:ext>
            </a:extLst>
          </p:cNvPr>
          <p:cNvSpPr>
            <a:spLocks noGrp="1" noChangeArrowheads="1"/>
          </p:cNvSpPr>
          <p:nvPr>
            <p:ph type="dt" sz="half" idx="10"/>
          </p:nvPr>
        </p:nvSpPr>
        <p:spPr>
          <a:ln/>
        </p:spPr>
        <p:txBody>
          <a:bodyPr/>
          <a:lstStyle>
            <a:lvl1pPr>
              <a:defRPr/>
            </a:lvl1pPr>
          </a:lstStyle>
          <a:p>
            <a:pPr>
              <a:defRPr/>
            </a:pPr>
            <a:fld id="{444ACE9D-9C4E-44EF-89D2-E92B332B3086}"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C63ADD4D-5406-4B24-863F-E5F577DC6D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5088B8A6-5B55-4B8E-8BB5-51DC6F417AC9}"/>
              </a:ext>
            </a:extLst>
          </p:cNvPr>
          <p:cNvSpPr>
            <a:spLocks noGrp="1" noChangeArrowheads="1"/>
          </p:cNvSpPr>
          <p:nvPr>
            <p:ph type="sldNum" sz="quarter" idx="12"/>
          </p:nvPr>
        </p:nvSpPr>
        <p:spPr>
          <a:ln/>
        </p:spPr>
        <p:txBody>
          <a:bodyPr/>
          <a:lstStyle>
            <a:lvl1pPr>
              <a:defRPr/>
            </a:lvl1pPr>
          </a:lstStyle>
          <a:p>
            <a:fld id="{C0626469-7441-4100-9316-5E164C0B7B5C}" type="slidenum">
              <a:rPr lang="zh-CN" altLang="en-US"/>
              <a:pPr/>
              <a:t>‹#›</a:t>
            </a:fld>
            <a:endParaRPr lang="en-US" altLang="zh-CN"/>
          </a:p>
        </p:txBody>
      </p:sp>
    </p:spTree>
    <p:extLst>
      <p:ext uri="{BB962C8B-B14F-4D97-AF65-F5344CB8AC3E}">
        <p14:creationId xmlns:p14="http://schemas.microsoft.com/office/powerpoint/2010/main" val="302931687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520E9B4-DBE1-466D-AF3F-9D01DA660336}"/>
              </a:ext>
            </a:extLst>
          </p:cNvPr>
          <p:cNvGrpSpPr>
            <a:grpSpLocks/>
          </p:cNvGrpSpPr>
          <p:nvPr/>
        </p:nvGrpSpPr>
        <p:grpSpPr bwMode="auto">
          <a:xfrm>
            <a:off x="0" y="2133600"/>
            <a:ext cx="9009063" cy="1052513"/>
            <a:chOff x="0" y="1536"/>
            <a:chExt cx="5675" cy="663"/>
          </a:xfrm>
        </p:grpSpPr>
        <p:grpSp>
          <p:nvGrpSpPr>
            <p:cNvPr id="5" name="Group 3">
              <a:extLst>
                <a:ext uri="{FF2B5EF4-FFF2-40B4-BE49-F238E27FC236}">
                  <a16:creationId xmlns:a16="http://schemas.microsoft.com/office/drawing/2014/main" id="{FA157DCD-6F37-485F-B4B3-BC4872D1017C}"/>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C0F3E0CA-FED5-44F6-A56F-00F8A02835B6}"/>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3" name="Rectangle 5">
                <a:extLst>
                  <a:ext uri="{FF2B5EF4-FFF2-40B4-BE49-F238E27FC236}">
                    <a16:creationId xmlns:a16="http://schemas.microsoft.com/office/drawing/2014/main" id="{C438E4DD-1DF2-4BFB-8312-6B0FE22817C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grpSp>
          <p:nvGrpSpPr>
            <p:cNvPr id="6" name="Group 6">
              <a:extLst>
                <a:ext uri="{FF2B5EF4-FFF2-40B4-BE49-F238E27FC236}">
                  <a16:creationId xmlns:a16="http://schemas.microsoft.com/office/drawing/2014/main" id="{7CF75404-7DE3-46EF-B2EC-9642A20609F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10BF34C9-AE96-4A93-A139-6F16F1234F1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11" name="Rectangle 8">
                <a:extLst>
                  <a:ext uri="{FF2B5EF4-FFF2-40B4-BE49-F238E27FC236}">
                    <a16:creationId xmlns:a16="http://schemas.microsoft.com/office/drawing/2014/main" id="{E66ABEE7-5DC5-4537-85D8-61A98EE1538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7" name="Rectangle 9">
              <a:extLst>
                <a:ext uri="{FF2B5EF4-FFF2-40B4-BE49-F238E27FC236}">
                  <a16:creationId xmlns:a16="http://schemas.microsoft.com/office/drawing/2014/main" id="{2BB941EA-3444-4505-B792-7CDBD1C3628A}"/>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8" name="Rectangle 10">
              <a:extLst>
                <a:ext uri="{FF2B5EF4-FFF2-40B4-BE49-F238E27FC236}">
                  <a16:creationId xmlns:a16="http://schemas.microsoft.com/office/drawing/2014/main" id="{43D3A7F2-DBEF-4CD1-B98B-3890440830F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sp>
          <p:nvSpPr>
            <p:cNvPr id="9" name="Rectangle 11">
              <a:extLst>
                <a:ext uri="{FF2B5EF4-FFF2-40B4-BE49-F238E27FC236}">
                  <a16:creationId xmlns:a16="http://schemas.microsoft.com/office/drawing/2014/main" id="{912AE8A5-FF25-4277-8CD0-064AAC6D30A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solidFill>
                  <a:srgbClr val="000000"/>
                </a:solidFill>
              </a:endParaRPr>
            </a:p>
          </p:txBody>
        </p:sp>
      </p:grpSp>
      <p:sp>
        <p:nvSpPr>
          <p:cNvPr id="124417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B9E926E3-78CE-46A1-909E-9608FBA91F7E}"/>
              </a:ext>
            </a:extLst>
          </p:cNvPr>
          <p:cNvSpPr>
            <a:spLocks noGrp="1" noChangeArrowheads="1"/>
          </p:cNvSpPr>
          <p:nvPr>
            <p:ph type="dt" sz="half" idx="10"/>
          </p:nvPr>
        </p:nvSpPr>
        <p:spPr>
          <a:xfrm>
            <a:off x="990600" y="6248400"/>
            <a:ext cx="1905000" cy="457200"/>
          </a:xfrm>
        </p:spPr>
        <p:txBody>
          <a:bodyPr/>
          <a:lstStyle>
            <a:lvl1pPr>
              <a:defRPr>
                <a:solidFill>
                  <a:srgbClr val="1C1C1C"/>
                </a:solidFill>
              </a:defRPr>
            </a:lvl1pPr>
          </a:lstStyle>
          <a:p>
            <a:pPr>
              <a:defRPr/>
            </a:pPr>
            <a:fld id="{2B685C76-F648-4F9B-A7E7-38352A50488C}" type="datetime1">
              <a:rPr lang="zh-CN" altLang="en-US"/>
              <a:pPr>
                <a:defRPr/>
              </a:pPr>
              <a:t>2020/12/14</a:t>
            </a:fld>
            <a:endParaRPr lang="en-US" altLang="zh-CN"/>
          </a:p>
        </p:txBody>
      </p:sp>
      <p:sp>
        <p:nvSpPr>
          <p:cNvPr id="15" name="Rectangle 15">
            <a:extLst>
              <a:ext uri="{FF2B5EF4-FFF2-40B4-BE49-F238E27FC236}">
                <a16:creationId xmlns:a16="http://schemas.microsoft.com/office/drawing/2014/main" id="{BF35E5FB-EB0D-432E-98A8-CBE1C311B31E}"/>
              </a:ext>
            </a:extLst>
          </p:cNvPr>
          <p:cNvSpPr>
            <a:spLocks noGrp="1" noChangeArrowheads="1"/>
          </p:cNvSpPr>
          <p:nvPr>
            <p:ph type="ftr" sz="quarter" idx="11"/>
          </p:nvPr>
        </p:nvSpPr>
        <p:spPr>
          <a:xfrm>
            <a:off x="3429000" y="6248400"/>
            <a:ext cx="2895600" cy="457200"/>
          </a:xfrm>
        </p:spPr>
        <p:txBody>
          <a:bodyPr/>
          <a:lstStyle>
            <a:lvl1pPr>
              <a:defRPr>
                <a:solidFill>
                  <a:srgbClr val="1C1C1C"/>
                </a:solidFill>
              </a:defRPr>
            </a:lvl1pPr>
          </a:lstStyle>
          <a:p>
            <a:pPr>
              <a:defRPr/>
            </a:pPr>
            <a:endParaRPr lang="en-US" altLang="zh-CN"/>
          </a:p>
        </p:txBody>
      </p:sp>
      <p:sp>
        <p:nvSpPr>
          <p:cNvPr id="16" name="Rectangle 16">
            <a:extLst>
              <a:ext uri="{FF2B5EF4-FFF2-40B4-BE49-F238E27FC236}">
                <a16:creationId xmlns:a16="http://schemas.microsoft.com/office/drawing/2014/main" id="{76D54F7A-0A94-4684-AD16-B44BE11F37D5}"/>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fld id="{7535C8A1-CB85-4BA9-B896-64526F4D38F7}" type="slidenum">
              <a:rPr lang="zh-CN" altLang="en-US"/>
              <a:pPr/>
              <a:t>‹#›</a:t>
            </a:fld>
            <a:endParaRPr lang="en-US" altLang="zh-CN"/>
          </a:p>
        </p:txBody>
      </p:sp>
    </p:spTree>
    <p:extLst>
      <p:ext uri="{BB962C8B-B14F-4D97-AF65-F5344CB8AC3E}">
        <p14:creationId xmlns:p14="http://schemas.microsoft.com/office/powerpoint/2010/main" val="9546288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C801539A-59FB-4AE1-BDB0-2E75E6377AB9}"/>
              </a:ext>
            </a:extLst>
          </p:cNvPr>
          <p:cNvSpPr>
            <a:spLocks noGrp="1" noChangeArrowheads="1"/>
          </p:cNvSpPr>
          <p:nvPr>
            <p:ph type="dt" sz="half" idx="10"/>
          </p:nvPr>
        </p:nvSpPr>
        <p:spPr>
          <a:ln/>
        </p:spPr>
        <p:txBody>
          <a:bodyPr/>
          <a:lstStyle>
            <a:lvl1pPr>
              <a:defRPr/>
            </a:lvl1pPr>
          </a:lstStyle>
          <a:p>
            <a:pPr>
              <a:defRPr/>
            </a:pPr>
            <a:fld id="{E15BC203-6427-4997-BE60-84845CAAAD30}"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73BD29B6-3B76-40E9-8145-7F6267F600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FC35F32-B674-4FAE-AFB8-CE6F5A92D8B7}"/>
              </a:ext>
            </a:extLst>
          </p:cNvPr>
          <p:cNvSpPr>
            <a:spLocks noGrp="1" noChangeArrowheads="1"/>
          </p:cNvSpPr>
          <p:nvPr>
            <p:ph type="sldNum" sz="quarter" idx="12"/>
          </p:nvPr>
        </p:nvSpPr>
        <p:spPr>
          <a:ln/>
        </p:spPr>
        <p:txBody>
          <a:bodyPr/>
          <a:lstStyle>
            <a:lvl1pPr>
              <a:defRPr/>
            </a:lvl1pPr>
          </a:lstStyle>
          <a:p>
            <a:fld id="{EE5F8AF6-92AE-4F16-B4C0-E98436A91880}" type="slidenum">
              <a:rPr lang="zh-CN" altLang="en-US"/>
              <a:pPr/>
              <a:t>‹#›</a:t>
            </a:fld>
            <a:endParaRPr lang="en-US" altLang="zh-CN"/>
          </a:p>
        </p:txBody>
      </p:sp>
    </p:spTree>
    <p:extLst>
      <p:ext uri="{BB962C8B-B14F-4D97-AF65-F5344CB8AC3E}">
        <p14:creationId xmlns:p14="http://schemas.microsoft.com/office/powerpoint/2010/main" val="199364768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A1B57A18-84D3-49A6-A36C-580D68B33013}"/>
              </a:ext>
            </a:extLst>
          </p:cNvPr>
          <p:cNvSpPr>
            <a:spLocks noGrp="1" noChangeArrowheads="1"/>
          </p:cNvSpPr>
          <p:nvPr>
            <p:ph type="dt" sz="half" idx="10"/>
          </p:nvPr>
        </p:nvSpPr>
        <p:spPr>
          <a:ln/>
        </p:spPr>
        <p:txBody>
          <a:bodyPr/>
          <a:lstStyle>
            <a:lvl1pPr>
              <a:defRPr/>
            </a:lvl1pPr>
          </a:lstStyle>
          <a:p>
            <a:pPr>
              <a:defRPr/>
            </a:pPr>
            <a:fld id="{E65584D2-AD9E-4B70-8610-B667FE3899F3}"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0193CBD2-AC2C-4D8C-BA91-EC35A8809A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8BBFC81C-36BF-4CE3-A0E0-8A5F919F50F6}"/>
              </a:ext>
            </a:extLst>
          </p:cNvPr>
          <p:cNvSpPr>
            <a:spLocks noGrp="1" noChangeArrowheads="1"/>
          </p:cNvSpPr>
          <p:nvPr>
            <p:ph type="sldNum" sz="quarter" idx="12"/>
          </p:nvPr>
        </p:nvSpPr>
        <p:spPr>
          <a:ln/>
        </p:spPr>
        <p:txBody>
          <a:bodyPr/>
          <a:lstStyle>
            <a:lvl1pPr>
              <a:defRPr/>
            </a:lvl1pPr>
          </a:lstStyle>
          <a:p>
            <a:fld id="{1D04B896-16B0-43A5-9731-3B06062FA14E}" type="slidenum">
              <a:rPr lang="zh-CN" altLang="en-US"/>
              <a:pPr/>
              <a:t>‹#›</a:t>
            </a:fld>
            <a:endParaRPr lang="en-US" altLang="zh-CN"/>
          </a:p>
        </p:txBody>
      </p:sp>
    </p:spTree>
    <p:extLst>
      <p:ext uri="{BB962C8B-B14F-4D97-AF65-F5344CB8AC3E}">
        <p14:creationId xmlns:p14="http://schemas.microsoft.com/office/powerpoint/2010/main" val="12788261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628775"/>
            <a:ext cx="3951287"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03800" y="1628775"/>
            <a:ext cx="3951288" cy="4503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46F32AF-BCBC-4B90-88A4-6D2B3C4EC2A8}"/>
              </a:ext>
            </a:extLst>
          </p:cNvPr>
          <p:cNvSpPr>
            <a:spLocks noGrp="1" noChangeArrowheads="1"/>
          </p:cNvSpPr>
          <p:nvPr>
            <p:ph type="dt" sz="half" idx="10"/>
          </p:nvPr>
        </p:nvSpPr>
        <p:spPr>
          <a:ln/>
        </p:spPr>
        <p:txBody>
          <a:bodyPr/>
          <a:lstStyle>
            <a:lvl1pPr>
              <a:defRPr/>
            </a:lvl1pPr>
          </a:lstStyle>
          <a:p>
            <a:pPr>
              <a:defRPr/>
            </a:pPr>
            <a:fld id="{78446B99-2313-4CBA-98CE-BE21484C2073}"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8D70B174-4888-4248-94F4-A85E240193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12D19EC-567D-4127-8CD9-CCE6C8FD8D45}"/>
              </a:ext>
            </a:extLst>
          </p:cNvPr>
          <p:cNvSpPr>
            <a:spLocks noGrp="1" noChangeArrowheads="1"/>
          </p:cNvSpPr>
          <p:nvPr>
            <p:ph type="sldNum" sz="quarter" idx="12"/>
          </p:nvPr>
        </p:nvSpPr>
        <p:spPr>
          <a:ln/>
        </p:spPr>
        <p:txBody>
          <a:bodyPr/>
          <a:lstStyle>
            <a:lvl1pPr>
              <a:defRPr/>
            </a:lvl1pPr>
          </a:lstStyle>
          <a:p>
            <a:fld id="{8C055A2C-CE58-4B01-AECA-E86D812D13F3}" type="slidenum">
              <a:rPr lang="zh-CN" altLang="en-US"/>
              <a:pPr/>
              <a:t>‹#›</a:t>
            </a:fld>
            <a:endParaRPr lang="en-US" altLang="zh-CN"/>
          </a:p>
        </p:txBody>
      </p:sp>
    </p:spTree>
    <p:extLst>
      <p:ext uri="{BB962C8B-B14F-4D97-AF65-F5344CB8AC3E}">
        <p14:creationId xmlns:p14="http://schemas.microsoft.com/office/powerpoint/2010/main" val="1660747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BA2B3CCB-143F-4F3A-B7EF-8E2E4D742504}"/>
              </a:ext>
            </a:extLst>
          </p:cNvPr>
          <p:cNvSpPr>
            <a:spLocks noGrp="1" noChangeArrowheads="1"/>
          </p:cNvSpPr>
          <p:nvPr>
            <p:ph type="dt" sz="half" idx="10"/>
          </p:nvPr>
        </p:nvSpPr>
        <p:spPr>
          <a:ln/>
        </p:spPr>
        <p:txBody>
          <a:bodyPr/>
          <a:lstStyle>
            <a:lvl1pPr>
              <a:defRPr/>
            </a:lvl1pPr>
          </a:lstStyle>
          <a:p>
            <a:pPr>
              <a:defRPr/>
            </a:pPr>
            <a:fld id="{753A6E6A-032A-455E-89D9-9FC4EB73F8EF}"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3691890D-296B-4E0C-A6B9-72DC8824F0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7222811E-433E-4B98-8627-091C78B996F1}"/>
              </a:ext>
            </a:extLst>
          </p:cNvPr>
          <p:cNvSpPr>
            <a:spLocks noGrp="1" noChangeArrowheads="1"/>
          </p:cNvSpPr>
          <p:nvPr>
            <p:ph type="sldNum" sz="quarter" idx="12"/>
          </p:nvPr>
        </p:nvSpPr>
        <p:spPr>
          <a:ln/>
        </p:spPr>
        <p:txBody>
          <a:bodyPr/>
          <a:lstStyle>
            <a:lvl1pPr>
              <a:defRPr/>
            </a:lvl1pPr>
          </a:lstStyle>
          <a:p>
            <a:fld id="{3A04AB44-FF97-4C77-9D4D-B6C7EC970363}" type="slidenum">
              <a:rPr lang="zh-CN" altLang="en-US"/>
              <a:pPr/>
              <a:t>‹#›</a:t>
            </a:fld>
            <a:endParaRPr lang="en-US" altLang="zh-CN"/>
          </a:p>
        </p:txBody>
      </p:sp>
    </p:spTree>
    <p:extLst>
      <p:ext uri="{BB962C8B-B14F-4D97-AF65-F5344CB8AC3E}">
        <p14:creationId xmlns:p14="http://schemas.microsoft.com/office/powerpoint/2010/main" val="409252916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CFDA35C9-5EFD-45EE-B034-C73D3C45D631}"/>
              </a:ext>
            </a:extLst>
          </p:cNvPr>
          <p:cNvSpPr>
            <a:spLocks noGrp="1" noChangeArrowheads="1"/>
          </p:cNvSpPr>
          <p:nvPr>
            <p:ph type="dt" sz="half" idx="10"/>
          </p:nvPr>
        </p:nvSpPr>
        <p:spPr>
          <a:ln/>
        </p:spPr>
        <p:txBody>
          <a:bodyPr/>
          <a:lstStyle>
            <a:lvl1pPr>
              <a:defRPr/>
            </a:lvl1pPr>
          </a:lstStyle>
          <a:p>
            <a:pPr>
              <a:defRPr/>
            </a:pPr>
            <a:fld id="{77281A45-E2B1-497C-9FA1-45BC7CAEE7B2}" type="datetime1">
              <a:rPr lang="zh-CN" altLang="en-US"/>
              <a:pPr>
                <a:defRPr/>
              </a:pPr>
              <a:t>2020/12/14</a:t>
            </a:fld>
            <a:endParaRPr lang="en-US" altLang="zh-CN"/>
          </a:p>
        </p:txBody>
      </p:sp>
      <p:sp>
        <p:nvSpPr>
          <p:cNvPr id="8" name="Rectangle 12">
            <a:extLst>
              <a:ext uri="{FF2B5EF4-FFF2-40B4-BE49-F238E27FC236}">
                <a16:creationId xmlns:a16="http://schemas.microsoft.com/office/drawing/2014/main" id="{3FDD6ECE-0D5A-40E8-89F1-1483FC293B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DF506B7-F05F-40B1-B55B-21C5F3D7A6C5}"/>
              </a:ext>
            </a:extLst>
          </p:cNvPr>
          <p:cNvSpPr>
            <a:spLocks noGrp="1" noChangeArrowheads="1"/>
          </p:cNvSpPr>
          <p:nvPr>
            <p:ph type="sldNum" sz="quarter" idx="12"/>
          </p:nvPr>
        </p:nvSpPr>
        <p:spPr>
          <a:ln/>
        </p:spPr>
        <p:txBody>
          <a:bodyPr/>
          <a:lstStyle>
            <a:lvl1pPr>
              <a:defRPr/>
            </a:lvl1pPr>
          </a:lstStyle>
          <a:p>
            <a:fld id="{4F0235CC-3379-426C-B163-EDEB7EA32856}" type="slidenum">
              <a:rPr lang="zh-CN" altLang="en-US"/>
              <a:pPr/>
              <a:t>‹#›</a:t>
            </a:fld>
            <a:endParaRPr lang="en-US" altLang="zh-CN"/>
          </a:p>
        </p:txBody>
      </p:sp>
    </p:spTree>
    <p:extLst>
      <p:ext uri="{BB962C8B-B14F-4D97-AF65-F5344CB8AC3E}">
        <p14:creationId xmlns:p14="http://schemas.microsoft.com/office/powerpoint/2010/main" val="2649482848"/>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BE37E84B-E694-4045-9F49-3D1ACB7F6E99}"/>
              </a:ext>
            </a:extLst>
          </p:cNvPr>
          <p:cNvSpPr>
            <a:spLocks noGrp="1" noChangeArrowheads="1"/>
          </p:cNvSpPr>
          <p:nvPr>
            <p:ph type="dt" sz="half" idx="10"/>
          </p:nvPr>
        </p:nvSpPr>
        <p:spPr>
          <a:ln/>
        </p:spPr>
        <p:txBody>
          <a:bodyPr/>
          <a:lstStyle>
            <a:lvl1pPr>
              <a:defRPr/>
            </a:lvl1pPr>
          </a:lstStyle>
          <a:p>
            <a:pPr>
              <a:defRPr/>
            </a:pPr>
            <a:fld id="{F3156708-AD56-42FB-9BB0-E2C9BF85DC68}"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C092632D-15C9-4DD8-A93F-8CCA17EAFB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60CAF396-D62E-4CE4-A002-EE8E52B09E79}"/>
              </a:ext>
            </a:extLst>
          </p:cNvPr>
          <p:cNvSpPr>
            <a:spLocks noGrp="1" noChangeArrowheads="1"/>
          </p:cNvSpPr>
          <p:nvPr>
            <p:ph type="sldNum" sz="quarter" idx="12"/>
          </p:nvPr>
        </p:nvSpPr>
        <p:spPr>
          <a:ln/>
        </p:spPr>
        <p:txBody>
          <a:bodyPr/>
          <a:lstStyle>
            <a:lvl1pPr>
              <a:defRPr/>
            </a:lvl1pPr>
          </a:lstStyle>
          <a:p>
            <a:fld id="{72BE8708-0EC4-4F7F-9AC8-07F5E0A0BA62}" type="slidenum">
              <a:rPr lang="zh-CN" altLang="en-US"/>
              <a:pPr/>
              <a:t>‹#›</a:t>
            </a:fld>
            <a:endParaRPr lang="en-US" altLang="zh-CN"/>
          </a:p>
        </p:txBody>
      </p:sp>
    </p:spTree>
    <p:extLst>
      <p:ext uri="{BB962C8B-B14F-4D97-AF65-F5344CB8AC3E}">
        <p14:creationId xmlns:p14="http://schemas.microsoft.com/office/powerpoint/2010/main" val="234443673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033C852-340B-4D88-B0F0-582777598DE1}"/>
              </a:ext>
            </a:extLst>
          </p:cNvPr>
          <p:cNvSpPr>
            <a:spLocks noGrp="1" noChangeArrowheads="1"/>
          </p:cNvSpPr>
          <p:nvPr>
            <p:ph type="dt" sz="half" idx="10"/>
          </p:nvPr>
        </p:nvSpPr>
        <p:spPr>
          <a:ln/>
        </p:spPr>
        <p:txBody>
          <a:bodyPr/>
          <a:lstStyle>
            <a:lvl1pPr>
              <a:defRPr/>
            </a:lvl1pPr>
          </a:lstStyle>
          <a:p>
            <a:pPr>
              <a:defRPr/>
            </a:pPr>
            <a:fld id="{19CAF62C-E398-4042-8738-6DE8331CBD35}"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82C64615-07FD-4F78-B15E-74EBD06F8D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F24BE33D-5BEE-4786-AEAE-C58EC7608019}"/>
              </a:ext>
            </a:extLst>
          </p:cNvPr>
          <p:cNvSpPr>
            <a:spLocks noGrp="1" noChangeArrowheads="1"/>
          </p:cNvSpPr>
          <p:nvPr>
            <p:ph type="sldNum" sz="quarter" idx="12"/>
          </p:nvPr>
        </p:nvSpPr>
        <p:spPr>
          <a:ln/>
        </p:spPr>
        <p:txBody>
          <a:bodyPr/>
          <a:lstStyle>
            <a:lvl1pPr>
              <a:defRPr/>
            </a:lvl1pPr>
          </a:lstStyle>
          <a:p>
            <a:fld id="{5A93EC4B-AD4E-4A96-9C5F-A0D5C8BABAC3}" type="slidenum">
              <a:rPr lang="zh-CN" altLang="en-US"/>
              <a:pPr/>
              <a:t>‹#›</a:t>
            </a:fld>
            <a:endParaRPr lang="en-US" altLang="zh-CN"/>
          </a:p>
        </p:txBody>
      </p:sp>
    </p:spTree>
    <p:extLst>
      <p:ext uri="{BB962C8B-B14F-4D97-AF65-F5344CB8AC3E}">
        <p14:creationId xmlns:p14="http://schemas.microsoft.com/office/powerpoint/2010/main" val="162248101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89CA3E4B-8AF7-42F5-A943-1F5EBE8F85EC}"/>
              </a:ext>
            </a:extLst>
          </p:cNvPr>
          <p:cNvSpPr>
            <a:spLocks noGrp="1" noChangeArrowheads="1"/>
          </p:cNvSpPr>
          <p:nvPr>
            <p:ph type="dt" sz="half" idx="10"/>
          </p:nvPr>
        </p:nvSpPr>
        <p:spPr>
          <a:ln/>
        </p:spPr>
        <p:txBody>
          <a:bodyPr/>
          <a:lstStyle>
            <a:lvl1pPr>
              <a:defRPr/>
            </a:lvl1pPr>
          </a:lstStyle>
          <a:p>
            <a:pPr>
              <a:defRPr/>
            </a:pPr>
            <a:fld id="{B05A410B-1414-46EA-A969-EC5EC9D289D0}"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16097BDF-70DE-458C-BEBA-02624B8763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1D2F3C38-4C66-4DC9-A424-8A1ED5DB5DD4}"/>
              </a:ext>
            </a:extLst>
          </p:cNvPr>
          <p:cNvSpPr>
            <a:spLocks noGrp="1" noChangeArrowheads="1"/>
          </p:cNvSpPr>
          <p:nvPr>
            <p:ph type="sldNum" sz="quarter" idx="12"/>
          </p:nvPr>
        </p:nvSpPr>
        <p:spPr>
          <a:ln/>
        </p:spPr>
        <p:txBody>
          <a:bodyPr/>
          <a:lstStyle>
            <a:lvl1pPr>
              <a:defRPr/>
            </a:lvl1pPr>
          </a:lstStyle>
          <a:p>
            <a:fld id="{A3E40D94-3472-405C-BC9F-83A7CCDE5999}" type="slidenum">
              <a:rPr lang="zh-CN" altLang="en-US"/>
              <a:pPr/>
              <a:t>‹#›</a:t>
            </a:fld>
            <a:endParaRPr lang="en-US" altLang="zh-CN"/>
          </a:p>
        </p:txBody>
      </p:sp>
    </p:spTree>
    <p:extLst>
      <p:ext uri="{BB962C8B-B14F-4D97-AF65-F5344CB8AC3E}">
        <p14:creationId xmlns:p14="http://schemas.microsoft.com/office/powerpoint/2010/main" val="58169810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06173C3-F5CF-4D7E-9775-15BA2989E429}"/>
              </a:ext>
            </a:extLst>
          </p:cNvPr>
          <p:cNvSpPr>
            <a:spLocks noGrp="1" noChangeArrowheads="1"/>
          </p:cNvSpPr>
          <p:nvPr>
            <p:ph type="dt" sz="half" idx="10"/>
          </p:nvPr>
        </p:nvSpPr>
        <p:spPr>
          <a:ln/>
        </p:spPr>
        <p:txBody>
          <a:bodyPr/>
          <a:lstStyle>
            <a:lvl1pPr>
              <a:defRPr/>
            </a:lvl1pPr>
          </a:lstStyle>
          <a:p>
            <a:pPr>
              <a:defRPr/>
            </a:pPr>
            <a:fld id="{02A371AD-B358-4DC4-ABFF-6508B9A91B27}"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592D4582-69D1-49D7-ACC1-F989E869A1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C9D1121-6CBD-427C-9FA3-98B9D42C01FF}"/>
              </a:ext>
            </a:extLst>
          </p:cNvPr>
          <p:cNvSpPr>
            <a:spLocks noGrp="1" noChangeArrowheads="1"/>
          </p:cNvSpPr>
          <p:nvPr>
            <p:ph type="sldNum" sz="quarter" idx="12"/>
          </p:nvPr>
        </p:nvSpPr>
        <p:spPr>
          <a:ln/>
        </p:spPr>
        <p:txBody>
          <a:bodyPr/>
          <a:lstStyle>
            <a:lvl1pPr>
              <a:defRPr/>
            </a:lvl1pPr>
          </a:lstStyle>
          <a:p>
            <a:fld id="{290A8BC1-4A17-4BDB-9483-1FBC9CC68684}" type="slidenum">
              <a:rPr lang="zh-CN" altLang="en-US"/>
              <a:pPr/>
              <a:t>‹#›</a:t>
            </a:fld>
            <a:endParaRPr lang="en-US" altLang="zh-CN"/>
          </a:p>
        </p:txBody>
      </p:sp>
    </p:spTree>
    <p:extLst>
      <p:ext uri="{BB962C8B-B14F-4D97-AF65-F5344CB8AC3E}">
        <p14:creationId xmlns:p14="http://schemas.microsoft.com/office/powerpoint/2010/main" val="165386370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6D4EE32-5B27-42DD-B45B-56D669E13A2D}"/>
              </a:ext>
            </a:extLst>
          </p:cNvPr>
          <p:cNvSpPr>
            <a:spLocks noGrp="1" noChangeArrowheads="1"/>
          </p:cNvSpPr>
          <p:nvPr>
            <p:ph type="dt" sz="half" idx="10"/>
          </p:nvPr>
        </p:nvSpPr>
        <p:spPr>
          <a:ln/>
        </p:spPr>
        <p:txBody>
          <a:bodyPr/>
          <a:lstStyle>
            <a:lvl1pPr>
              <a:defRPr/>
            </a:lvl1pPr>
          </a:lstStyle>
          <a:p>
            <a:pPr>
              <a:defRPr/>
            </a:pPr>
            <a:fld id="{2CFD5698-0B35-42CC-8168-F98D30458B71}"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C5A6FB3A-2B26-4850-A7EB-92365B7B7D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9724780-1421-4F30-9C8F-F882E94CB910}"/>
              </a:ext>
            </a:extLst>
          </p:cNvPr>
          <p:cNvSpPr>
            <a:spLocks noGrp="1" noChangeArrowheads="1"/>
          </p:cNvSpPr>
          <p:nvPr>
            <p:ph type="sldNum" sz="quarter" idx="12"/>
          </p:nvPr>
        </p:nvSpPr>
        <p:spPr>
          <a:ln/>
        </p:spPr>
        <p:txBody>
          <a:bodyPr/>
          <a:lstStyle>
            <a:lvl1pPr>
              <a:defRPr/>
            </a:lvl1pPr>
          </a:lstStyle>
          <a:p>
            <a:fld id="{0337A2FF-FDB4-41CB-87F6-9DA19CBE3A70}" type="slidenum">
              <a:rPr lang="zh-CN" altLang="en-US"/>
              <a:pPr/>
              <a:t>‹#›</a:t>
            </a:fld>
            <a:endParaRPr lang="en-US" altLang="zh-CN"/>
          </a:p>
        </p:txBody>
      </p:sp>
    </p:spTree>
    <p:extLst>
      <p:ext uri="{BB962C8B-B14F-4D97-AF65-F5344CB8AC3E}">
        <p14:creationId xmlns:p14="http://schemas.microsoft.com/office/powerpoint/2010/main" val="155728066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2138" y="214313"/>
            <a:ext cx="2012950"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214313"/>
            <a:ext cx="5889625"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82B190F-5CC4-4AC0-9D41-6054EDB8B6FC}"/>
              </a:ext>
            </a:extLst>
          </p:cNvPr>
          <p:cNvSpPr>
            <a:spLocks noGrp="1" noChangeArrowheads="1"/>
          </p:cNvSpPr>
          <p:nvPr>
            <p:ph type="dt" sz="half" idx="10"/>
          </p:nvPr>
        </p:nvSpPr>
        <p:spPr>
          <a:ln/>
        </p:spPr>
        <p:txBody>
          <a:bodyPr/>
          <a:lstStyle>
            <a:lvl1pPr>
              <a:defRPr/>
            </a:lvl1pPr>
          </a:lstStyle>
          <a:p>
            <a:pPr>
              <a:defRPr/>
            </a:pPr>
            <a:fld id="{0C6CDF87-C4CA-4E4F-8A57-160A3D0A45EF}" type="datetime1">
              <a:rPr lang="zh-CN" altLang="en-US"/>
              <a:pPr>
                <a:defRPr/>
              </a:pPr>
              <a:t>2020/12/14</a:t>
            </a:fld>
            <a:endParaRPr lang="en-US" altLang="zh-CN"/>
          </a:p>
        </p:txBody>
      </p:sp>
      <p:sp>
        <p:nvSpPr>
          <p:cNvPr id="5" name="Rectangle 12">
            <a:extLst>
              <a:ext uri="{FF2B5EF4-FFF2-40B4-BE49-F238E27FC236}">
                <a16:creationId xmlns:a16="http://schemas.microsoft.com/office/drawing/2014/main" id="{46E5F4FA-504C-4A80-8E57-BE65EF4F26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E1DB4776-159A-422E-A349-82C0D69482D6}"/>
              </a:ext>
            </a:extLst>
          </p:cNvPr>
          <p:cNvSpPr>
            <a:spLocks noGrp="1" noChangeArrowheads="1"/>
          </p:cNvSpPr>
          <p:nvPr>
            <p:ph type="sldNum" sz="quarter" idx="12"/>
          </p:nvPr>
        </p:nvSpPr>
        <p:spPr>
          <a:ln/>
        </p:spPr>
        <p:txBody>
          <a:bodyPr/>
          <a:lstStyle>
            <a:lvl1pPr>
              <a:defRPr/>
            </a:lvl1pPr>
          </a:lstStyle>
          <a:p>
            <a:fld id="{20686A6A-F66C-488E-B7FF-855AF7F1F70D}" type="slidenum">
              <a:rPr lang="zh-CN" altLang="en-US"/>
              <a:pPr/>
              <a:t>‹#›</a:t>
            </a:fld>
            <a:endParaRPr lang="en-US" altLang="zh-CN"/>
          </a:p>
        </p:txBody>
      </p:sp>
    </p:spTree>
    <p:extLst>
      <p:ext uri="{BB962C8B-B14F-4D97-AF65-F5344CB8AC3E}">
        <p14:creationId xmlns:p14="http://schemas.microsoft.com/office/powerpoint/2010/main" val="27566515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AA4B7A09-B2DD-4CD0-BE4B-5E9EDA76F783}"/>
              </a:ext>
            </a:extLst>
          </p:cNvPr>
          <p:cNvSpPr>
            <a:spLocks noGrp="1" noChangeArrowheads="1"/>
          </p:cNvSpPr>
          <p:nvPr>
            <p:ph type="dt" sz="half" idx="10"/>
          </p:nvPr>
        </p:nvSpPr>
        <p:spPr>
          <a:ln/>
        </p:spPr>
        <p:txBody>
          <a:bodyPr/>
          <a:lstStyle>
            <a:lvl1pPr>
              <a:defRPr/>
            </a:lvl1pPr>
          </a:lstStyle>
          <a:p>
            <a:pPr>
              <a:defRPr/>
            </a:pPr>
            <a:fld id="{282C8574-0AE0-46EF-908B-B7CF401A93E3}" type="datetime1">
              <a:rPr lang="zh-CN" altLang="en-US"/>
              <a:pPr>
                <a:defRPr/>
              </a:pPr>
              <a:t>2020/12/14</a:t>
            </a:fld>
            <a:endParaRPr lang="en-US" altLang="zh-CN"/>
          </a:p>
        </p:txBody>
      </p:sp>
      <p:sp>
        <p:nvSpPr>
          <p:cNvPr id="4" name="Rectangle 12">
            <a:extLst>
              <a:ext uri="{FF2B5EF4-FFF2-40B4-BE49-F238E27FC236}">
                <a16:creationId xmlns:a16="http://schemas.microsoft.com/office/drawing/2014/main" id="{F08996CB-E5BD-4D8D-81F0-89D8B85065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EE1ECB03-860F-4D20-A50A-ED9B69778D75}"/>
              </a:ext>
            </a:extLst>
          </p:cNvPr>
          <p:cNvSpPr>
            <a:spLocks noGrp="1" noChangeArrowheads="1"/>
          </p:cNvSpPr>
          <p:nvPr>
            <p:ph type="sldNum" sz="quarter" idx="12"/>
          </p:nvPr>
        </p:nvSpPr>
        <p:spPr>
          <a:ln/>
        </p:spPr>
        <p:txBody>
          <a:bodyPr/>
          <a:lstStyle>
            <a:lvl1pPr>
              <a:defRPr/>
            </a:lvl1pPr>
          </a:lstStyle>
          <a:p>
            <a:fld id="{E409C6F0-9AC0-4281-AA94-12CD6FA52CF4}" type="slidenum">
              <a:rPr lang="zh-CN" altLang="en-US"/>
              <a:pPr/>
              <a:t>‹#›</a:t>
            </a:fld>
            <a:endParaRPr lang="en-US" altLang="zh-CN"/>
          </a:p>
        </p:txBody>
      </p:sp>
    </p:spTree>
    <p:extLst>
      <p:ext uri="{BB962C8B-B14F-4D97-AF65-F5344CB8AC3E}">
        <p14:creationId xmlns:p14="http://schemas.microsoft.com/office/powerpoint/2010/main" val="32114460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7EB8C04-3FCB-45BF-A233-D7905B607090}"/>
              </a:ext>
            </a:extLst>
          </p:cNvPr>
          <p:cNvSpPr>
            <a:spLocks noGrp="1" noChangeArrowheads="1"/>
          </p:cNvSpPr>
          <p:nvPr>
            <p:ph type="dt" sz="half" idx="10"/>
          </p:nvPr>
        </p:nvSpPr>
        <p:spPr>
          <a:ln/>
        </p:spPr>
        <p:txBody>
          <a:bodyPr/>
          <a:lstStyle>
            <a:lvl1pPr>
              <a:defRPr/>
            </a:lvl1pPr>
          </a:lstStyle>
          <a:p>
            <a:pPr>
              <a:defRPr/>
            </a:pPr>
            <a:fld id="{372838B9-575E-4756-88C2-770810EE5481}" type="datetime1">
              <a:rPr lang="zh-CN" altLang="en-US"/>
              <a:pPr>
                <a:defRPr/>
              </a:pPr>
              <a:t>2020/12/14</a:t>
            </a:fld>
            <a:endParaRPr lang="en-US" altLang="zh-CN"/>
          </a:p>
        </p:txBody>
      </p:sp>
      <p:sp>
        <p:nvSpPr>
          <p:cNvPr id="3" name="Rectangle 12">
            <a:extLst>
              <a:ext uri="{FF2B5EF4-FFF2-40B4-BE49-F238E27FC236}">
                <a16:creationId xmlns:a16="http://schemas.microsoft.com/office/drawing/2014/main" id="{11A5C53C-714B-471B-9FBD-2FDF4B2FB4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121759ED-3DD1-44AD-A876-9436214F2172}"/>
              </a:ext>
            </a:extLst>
          </p:cNvPr>
          <p:cNvSpPr>
            <a:spLocks noGrp="1" noChangeArrowheads="1"/>
          </p:cNvSpPr>
          <p:nvPr>
            <p:ph type="sldNum" sz="quarter" idx="12"/>
          </p:nvPr>
        </p:nvSpPr>
        <p:spPr>
          <a:ln/>
        </p:spPr>
        <p:txBody>
          <a:bodyPr/>
          <a:lstStyle>
            <a:lvl1pPr>
              <a:defRPr/>
            </a:lvl1pPr>
          </a:lstStyle>
          <a:p>
            <a:fld id="{7792E6E9-7F36-4AA5-8C38-7EEC021B44AB}" type="slidenum">
              <a:rPr lang="zh-CN" altLang="en-US"/>
              <a:pPr/>
              <a:t>‹#›</a:t>
            </a:fld>
            <a:endParaRPr lang="en-US" altLang="zh-CN"/>
          </a:p>
        </p:txBody>
      </p:sp>
    </p:spTree>
    <p:extLst>
      <p:ext uri="{BB962C8B-B14F-4D97-AF65-F5344CB8AC3E}">
        <p14:creationId xmlns:p14="http://schemas.microsoft.com/office/powerpoint/2010/main" val="137860737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A3F1A1A6-DF21-4EB2-98BF-4BBE19E6B8A7}"/>
              </a:ext>
            </a:extLst>
          </p:cNvPr>
          <p:cNvSpPr>
            <a:spLocks noGrp="1" noChangeArrowheads="1"/>
          </p:cNvSpPr>
          <p:nvPr>
            <p:ph type="dt" sz="half" idx="10"/>
          </p:nvPr>
        </p:nvSpPr>
        <p:spPr>
          <a:ln/>
        </p:spPr>
        <p:txBody>
          <a:bodyPr/>
          <a:lstStyle>
            <a:lvl1pPr>
              <a:defRPr/>
            </a:lvl1pPr>
          </a:lstStyle>
          <a:p>
            <a:pPr>
              <a:defRPr/>
            </a:pPr>
            <a:fld id="{8136BE51-F943-48F5-A8FD-38C8B1C3EDB2}"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6AEE184D-6905-42DA-861C-0872002CEB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D9C350F-39F7-45D2-8CB8-C16E8F8505C3}"/>
              </a:ext>
            </a:extLst>
          </p:cNvPr>
          <p:cNvSpPr>
            <a:spLocks noGrp="1" noChangeArrowheads="1"/>
          </p:cNvSpPr>
          <p:nvPr>
            <p:ph type="sldNum" sz="quarter" idx="12"/>
          </p:nvPr>
        </p:nvSpPr>
        <p:spPr>
          <a:ln/>
        </p:spPr>
        <p:txBody>
          <a:bodyPr/>
          <a:lstStyle>
            <a:lvl1pPr>
              <a:defRPr/>
            </a:lvl1pPr>
          </a:lstStyle>
          <a:p>
            <a:fld id="{B5BA5ADA-A52F-48AE-A195-17DA4ABB4143}" type="slidenum">
              <a:rPr lang="zh-CN" altLang="en-US"/>
              <a:pPr/>
              <a:t>‹#›</a:t>
            </a:fld>
            <a:endParaRPr lang="en-US" altLang="zh-CN"/>
          </a:p>
        </p:txBody>
      </p:sp>
    </p:spTree>
    <p:extLst>
      <p:ext uri="{BB962C8B-B14F-4D97-AF65-F5344CB8AC3E}">
        <p14:creationId xmlns:p14="http://schemas.microsoft.com/office/powerpoint/2010/main" val="8779047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AA27C20-CD11-438B-BB75-0D4B8C0213C4}"/>
              </a:ext>
            </a:extLst>
          </p:cNvPr>
          <p:cNvSpPr>
            <a:spLocks noGrp="1" noChangeArrowheads="1"/>
          </p:cNvSpPr>
          <p:nvPr>
            <p:ph type="dt" sz="half" idx="10"/>
          </p:nvPr>
        </p:nvSpPr>
        <p:spPr>
          <a:ln/>
        </p:spPr>
        <p:txBody>
          <a:bodyPr/>
          <a:lstStyle>
            <a:lvl1pPr>
              <a:defRPr/>
            </a:lvl1pPr>
          </a:lstStyle>
          <a:p>
            <a:pPr>
              <a:defRPr/>
            </a:pPr>
            <a:fld id="{C4FD33B7-147F-4453-9EBC-A46A33E5E59D}" type="datetime1">
              <a:rPr lang="zh-CN" altLang="en-US"/>
              <a:pPr>
                <a:defRPr/>
              </a:pPr>
              <a:t>2020/12/14</a:t>
            </a:fld>
            <a:endParaRPr lang="en-US" altLang="zh-CN"/>
          </a:p>
        </p:txBody>
      </p:sp>
      <p:sp>
        <p:nvSpPr>
          <p:cNvPr id="6" name="Rectangle 12">
            <a:extLst>
              <a:ext uri="{FF2B5EF4-FFF2-40B4-BE49-F238E27FC236}">
                <a16:creationId xmlns:a16="http://schemas.microsoft.com/office/drawing/2014/main" id="{E6A9EEC8-BB90-4A43-AF9A-A03703785C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C8E92CE-6A99-43B4-86A2-A2E4880DD737}"/>
              </a:ext>
            </a:extLst>
          </p:cNvPr>
          <p:cNvSpPr>
            <a:spLocks noGrp="1" noChangeArrowheads="1"/>
          </p:cNvSpPr>
          <p:nvPr>
            <p:ph type="sldNum" sz="quarter" idx="12"/>
          </p:nvPr>
        </p:nvSpPr>
        <p:spPr>
          <a:ln/>
        </p:spPr>
        <p:txBody>
          <a:bodyPr/>
          <a:lstStyle>
            <a:lvl1pPr>
              <a:defRPr/>
            </a:lvl1pPr>
          </a:lstStyle>
          <a:p>
            <a:fld id="{0372EC8B-4BFE-4ED3-8295-DD9A0481C732}" type="slidenum">
              <a:rPr lang="zh-CN" altLang="en-US"/>
              <a:pPr/>
              <a:t>‹#›</a:t>
            </a:fld>
            <a:endParaRPr lang="en-US" altLang="zh-CN"/>
          </a:p>
        </p:txBody>
      </p:sp>
    </p:spTree>
    <p:extLst>
      <p:ext uri="{BB962C8B-B14F-4D97-AF65-F5344CB8AC3E}">
        <p14:creationId xmlns:p14="http://schemas.microsoft.com/office/powerpoint/2010/main" val="22196050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32BCA0-2CEE-4C14-9E29-DFF15A363828}"/>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3">
            <a:extLst>
              <a:ext uri="{FF2B5EF4-FFF2-40B4-BE49-F238E27FC236}">
                <a16:creationId xmlns:a16="http://schemas.microsoft.com/office/drawing/2014/main" id="{6270750C-355A-4BC8-9EA0-2F11843FCEA0}"/>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4">
            <a:extLst>
              <a:ext uri="{FF2B5EF4-FFF2-40B4-BE49-F238E27FC236}">
                <a16:creationId xmlns:a16="http://schemas.microsoft.com/office/drawing/2014/main" id="{AE403848-B5AF-41D1-AF9D-295A0480DA66}"/>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9" name="Rectangle 5">
            <a:extLst>
              <a:ext uri="{FF2B5EF4-FFF2-40B4-BE49-F238E27FC236}">
                <a16:creationId xmlns:a16="http://schemas.microsoft.com/office/drawing/2014/main" id="{86E08BCF-7252-4DF3-BC7A-E49434506F3C}"/>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0" name="Rectangle 6">
            <a:extLst>
              <a:ext uri="{FF2B5EF4-FFF2-40B4-BE49-F238E27FC236}">
                <a16:creationId xmlns:a16="http://schemas.microsoft.com/office/drawing/2014/main" id="{5110CF89-A2AB-4BC0-9514-1BCCFAC27B40}"/>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1" name="Rectangle 7">
            <a:extLst>
              <a:ext uri="{FF2B5EF4-FFF2-40B4-BE49-F238E27FC236}">
                <a16:creationId xmlns:a16="http://schemas.microsoft.com/office/drawing/2014/main" id="{EB2B1ABB-8E61-47FD-8090-92040D02BB04}"/>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2" name="Rectangle 8">
            <a:extLst>
              <a:ext uri="{FF2B5EF4-FFF2-40B4-BE49-F238E27FC236}">
                <a16:creationId xmlns:a16="http://schemas.microsoft.com/office/drawing/2014/main" id="{7466FE98-589A-44D1-9EAD-DE1CD4D63CEB}"/>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33" name="Rectangle 9">
            <a:extLst>
              <a:ext uri="{FF2B5EF4-FFF2-40B4-BE49-F238E27FC236}">
                <a16:creationId xmlns:a16="http://schemas.microsoft.com/office/drawing/2014/main" id="{762BC6CC-0778-4566-B9E4-4CAEA61528B5}"/>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042FC790-F821-49A8-A6FE-32E2C7D58453}"/>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D50B58CF-E38F-4E75-ACA1-35CF6525BF3C}"/>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3A964838-8FCF-4C3F-9B6D-DCD962A21634}"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570A7E86-A500-4042-871A-FE66B75DE584}"/>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1243149" name="Rectangle 13">
            <a:extLst>
              <a:ext uri="{FF2B5EF4-FFF2-40B4-BE49-F238E27FC236}">
                <a16:creationId xmlns:a16="http://schemas.microsoft.com/office/drawing/2014/main" id="{BD8B3E11-F254-4071-9BB7-8F6D8A34135A}"/>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C360AB85-F367-4DF3-965C-56B49D7EAA7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5337" r:id="rId1"/>
    <p:sldLayoutId id="2147485287" r:id="rId2"/>
    <p:sldLayoutId id="2147485288" r:id="rId3"/>
    <p:sldLayoutId id="2147485289" r:id="rId4"/>
    <p:sldLayoutId id="2147485290" r:id="rId5"/>
    <p:sldLayoutId id="2147485291" r:id="rId6"/>
    <p:sldLayoutId id="2147485292" r:id="rId7"/>
    <p:sldLayoutId id="2147485293" r:id="rId8"/>
    <p:sldLayoutId id="2147485294" r:id="rId9"/>
    <p:sldLayoutId id="2147485295" r:id="rId10"/>
    <p:sldLayoutId id="2147485296" r:id="rId11"/>
  </p:sldLayoutIdLst>
  <p:transition/>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2B5B1BC-5C44-4668-8B82-B35018DA84AC}"/>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2051" name="Rectangle 3">
            <a:extLst>
              <a:ext uri="{FF2B5EF4-FFF2-40B4-BE49-F238E27FC236}">
                <a16:creationId xmlns:a16="http://schemas.microsoft.com/office/drawing/2014/main" id="{85B793AC-9D47-4455-93A1-D02F925E5D40}"/>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2052" name="Rectangle 4">
            <a:extLst>
              <a:ext uri="{FF2B5EF4-FFF2-40B4-BE49-F238E27FC236}">
                <a16:creationId xmlns:a16="http://schemas.microsoft.com/office/drawing/2014/main" id="{916D51FE-D028-46DD-AD1E-60A5610F6753}"/>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2053" name="Rectangle 5">
            <a:extLst>
              <a:ext uri="{FF2B5EF4-FFF2-40B4-BE49-F238E27FC236}">
                <a16:creationId xmlns:a16="http://schemas.microsoft.com/office/drawing/2014/main" id="{4473368E-69F1-4AA7-B785-82E8D3628B25}"/>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2054" name="Rectangle 6">
            <a:extLst>
              <a:ext uri="{FF2B5EF4-FFF2-40B4-BE49-F238E27FC236}">
                <a16:creationId xmlns:a16="http://schemas.microsoft.com/office/drawing/2014/main" id="{4C865B55-9D90-4157-8D47-09559689CA90}"/>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2055" name="Rectangle 7">
            <a:extLst>
              <a:ext uri="{FF2B5EF4-FFF2-40B4-BE49-F238E27FC236}">
                <a16:creationId xmlns:a16="http://schemas.microsoft.com/office/drawing/2014/main" id="{0298FC4A-9783-42A5-B83C-32AB91630F0D}"/>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2056" name="Rectangle 8">
            <a:extLst>
              <a:ext uri="{FF2B5EF4-FFF2-40B4-BE49-F238E27FC236}">
                <a16:creationId xmlns:a16="http://schemas.microsoft.com/office/drawing/2014/main" id="{0AF88651-FC77-4570-BA1F-D0CAED5F1396}"/>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2057" name="Rectangle 9">
            <a:extLst>
              <a:ext uri="{FF2B5EF4-FFF2-40B4-BE49-F238E27FC236}">
                <a16:creationId xmlns:a16="http://schemas.microsoft.com/office/drawing/2014/main" id="{46AD4E78-2170-4300-B362-19FB51233796}"/>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BBB10C14-FCDC-4D54-AC22-91A71F6E24B0}"/>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9C4FFC4E-86A0-43BF-AFC3-37716787A2E6}"/>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defRPr>
            </a:lvl1pPr>
          </a:lstStyle>
          <a:p>
            <a:pPr>
              <a:defRPr/>
            </a:pPr>
            <a:fld id="{9D4D34E0-0516-4D5B-B46C-C904E3CBF629}"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62F25950-372E-40C5-9115-7FC833987CCF}"/>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defRPr>
            </a:lvl1pPr>
          </a:lstStyle>
          <a:p>
            <a:pPr>
              <a:defRPr/>
            </a:pPr>
            <a:endParaRPr lang="en-US" altLang="zh-CN"/>
          </a:p>
        </p:txBody>
      </p:sp>
      <p:sp>
        <p:nvSpPr>
          <p:cNvPr id="1243149" name="Rectangle 13">
            <a:extLst>
              <a:ext uri="{FF2B5EF4-FFF2-40B4-BE49-F238E27FC236}">
                <a16:creationId xmlns:a16="http://schemas.microsoft.com/office/drawing/2014/main" id="{76A384EB-E6C8-41C2-83B2-F8ED072B09A0}"/>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defRPr>
            </a:lvl1pPr>
          </a:lstStyle>
          <a:p>
            <a:fld id="{BBDB1A22-F047-438A-8581-AA3AFD15503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5338" r:id="rId1"/>
    <p:sldLayoutId id="2147485297" r:id="rId2"/>
    <p:sldLayoutId id="2147485298" r:id="rId3"/>
    <p:sldLayoutId id="2147485299" r:id="rId4"/>
    <p:sldLayoutId id="2147485300" r:id="rId5"/>
    <p:sldLayoutId id="2147485301" r:id="rId6"/>
    <p:sldLayoutId id="2147485302" r:id="rId7"/>
    <p:sldLayoutId id="2147485303" r:id="rId8"/>
    <p:sldLayoutId id="2147485304" r:id="rId9"/>
    <p:sldLayoutId id="2147485305" r:id="rId10"/>
    <p:sldLayoutId id="2147485306" r:id="rId11"/>
  </p:sldLayoutIdLst>
  <p:transition/>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BCEB400-879A-4885-BEF9-C80AC7CC91DA}"/>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3075" name="Rectangle 3">
            <a:extLst>
              <a:ext uri="{FF2B5EF4-FFF2-40B4-BE49-F238E27FC236}">
                <a16:creationId xmlns:a16="http://schemas.microsoft.com/office/drawing/2014/main" id="{45B4AB69-19B4-4DF7-89C8-2C707A97F825}"/>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3076" name="Rectangle 4">
            <a:extLst>
              <a:ext uri="{FF2B5EF4-FFF2-40B4-BE49-F238E27FC236}">
                <a16:creationId xmlns:a16="http://schemas.microsoft.com/office/drawing/2014/main" id="{8E461E10-D545-42EB-A899-CD97F8D2EA1A}"/>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3077" name="Rectangle 5">
            <a:extLst>
              <a:ext uri="{FF2B5EF4-FFF2-40B4-BE49-F238E27FC236}">
                <a16:creationId xmlns:a16="http://schemas.microsoft.com/office/drawing/2014/main" id="{8D8D1C1B-4E93-4CA2-8BF6-C8C46C01B691}"/>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3078" name="Rectangle 6">
            <a:extLst>
              <a:ext uri="{FF2B5EF4-FFF2-40B4-BE49-F238E27FC236}">
                <a16:creationId xmlns:a16="http://schemas.microsoft.com/office/drawing/2014/main" id="{B48B1A45-C96B-48F7-8E0D-FAE781C49C33}"/>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3079" name="Rectangle 7">
            <a:extLst>
              <a:ext uri="{FF2B5EF4-FFF2-40B4-BE49-F238E27FC236}">
                <a16:creationId xmlns:a16="http://schemas.microsoft.com/office/drawing/2014/main" id="{8930B3E3-EAFE-4093-98DA-5FE4875F44F2}"/>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3080" name="Rectangle 8">
            <a:extLst>
              <a:ext uri="{FF2B5EF4-FFF2-40B4-BE49-F238E27FC236}">
                <a16:creationId xmlns:a16="http://schemas.microsoft.com/office/drawing/2014/main" id="{695BCF7A-89ED-4651-822D-2466087F5293}"/>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3081" name="Rectangle 9">
            <a:extLst>
              <a:ext uri="{FF2B5EF4-FFF2-40B4-BE49-F238E27FC236}">
                <a16:creationId xmlns:a16="http://schemas.microsoft.com/office/drawing/2014/main" id="{2C8465F3-4450-411F-BEBF-F2C8EF4E9B23}"/>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82" name="Rectangle 10">
            <a:extLst>
              <a:ext uri="{FF2B5EF4-FFF2-40B4-BE49-F238E27FC236}">
                <a16:creationId xmlns:a16="http://schemas.microsoft.com/office/drawing/2014/main" id="{583CB12F-EFCB-4D74-ACAB-C97441BE444E}"/>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26590EF2-1E9F-4519-8DD6-C1F109C54305}"/>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defRPr>
            </a:lvl1pPr>
          </a:lstStyle>
          <a:p>
            <a:pPr>
              <a:defRPr/>
            </a:pPr>
            <a:fld id="{1F171D54-D6EE-4947-845C-993CA9676CE6}"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10B9F871-55A0-4441-B85F-A370CD860E4E}"/>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defRPr>
            </a:lvl1pPr>
          </a:lstStyle>
          <a:p>
            <a:pPr>
              <a:defRPr/>
            </a:pPr>
            <a:endParaRPr lang="en-US" altLang="zh-CN"/>
          </a:p>
        </p:txBody>
      </p:sp>
      <p:sp>
        <p:nvSpPr>
          <p:cNvPr id="1243149" name="Rectangle 13">
            <a:extLst>
              <a:ext uri="{FF2B5EF4-FFF2-40B4-BE49-F238E27FC236}">
                <a16:creationId xmlns:a16="http://schemas.microsoft.com/office/drawing/2014/main" id="{F3EAED51-AC45-4E71-9125-264446E1C687}"/>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defRPr>
            </a:lvl1pPr>
          </a:lstStyle>
          <a:p>
            <a:fld id="{D78C0E62-A556-425D-A88B-8DCC2D74498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5339" r:id="rId1"/>
    <p:sldLayoutId id="2147485307" r:id="rId2"/>
    <p:sldLayoutId id="2147485308" r:id="rId3"/>
    <p:sldLayoutId id="2147485309" r:id="rId4"/>
    <p:sldLayoutId id="2147485310" r:id="rId5"/>
    <p:sldLayoutId id="2147485311" r:id="rId6"/>
    <p:sldLayoutId id="2147485312" r:id="rId7"/>
    <p:sldLayoutId id="2147485313" r:id="rId8"/>
    <p:sldLayoutId id="2147485314" r:id="rId9"/>
    <p:sldLayoutId id="2147485315" r:id="rId10"/>
    <p:sldLayoutId id="2147485316" r:id="rId11"/>
  </p:sldLayoutIdLst>
  <p:transition/>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354C77C-34E1-416F-BB6E-E9B5A3805236}"/>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4099" name="Rectangle 3">
            <a:extLst>
              <a:ext uri="{FF2B5EF4-FFF2-40B4-BE49-F238E27FC236}">
                <a16:creationId xmlns:a16="http://schemas.microsoft.com/office/drawing/2014/main" id="{3EBB73FA-4E8B-4D8C-81EB-F74CCB789FDF}"/>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4100" name="Rectangle 4">
            <a:extLst>
              <a:ext uri="{FF2B5EF4-FFF2-40B4-BE49-F238E27FC236}">
                <a16:creationId xmlns:a16="http://schemas.microsoft.com/office/drawing/2014/main" id="{6A5537DD-8562-4CCB-B4D4-21FF4F489F5F}"/>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4101" name="Rectangle 5">
            <a:extLst>
              <a:ext uri="{FF2B5EF4-FFF2-40B4-BE49-F238E27FC236}">
                <a16:creationId xmlns:a16="http://schemas.microsoft.com/office/drawing/2014/main" id="{1F17E704-0EA7-4001-98A8-D92A167A5199}"/>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4102" name="Rectangle 6">
            <a:extLst>
              <a:ext uri="{FF2B5EF4-FFF2-40B4-BE49-F238E27FC236}">
                <a16:creationId xmlns:a16="http://schemas.microsoft.com/office/drawing/2014/main" id="{CB8A6324-25B4-488C-9443-7F74DE2CE278}"/>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4103" name="Rectangle 7">
            <a:extLst>
              <a:ext uri="{FF2B5EF4-FFF2-40B4-BE49-F238E27FC236}">
                <a16:creationId xmlns:a16="http://schemas.microsoft.com/office/drawing/2014/main" id="{5A70AAD6-3FEC-4FF5-9FBB-2146395DE947}"/>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4104" name="Rectangle 8">
            <a:extLst>
              <a:ext uri="{FF2B5EF4-FFF2-40B4-BE49-F238E27FC236}">
                <a16:creationId xmlns:a16="http://schemas.microsoft.com/office/drawing/2014/main" id="{E4507D2A-AEF4-4E1D-B2A7-8494B3365531}"/>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4105" name="Rectangle 9">
            <a:extLst>
              <a:ext uri="{FF2B5EF4-FFF2-40B4-BE49-F238E27FC236}">
                <a16:creationId xmlns:a16="http://schemas.microsoft.com/office/drawing/2014/main" id="{1EC06C30-810E-4B8C-863F-77E398EF6E61}"/>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6" name="Rectangle 10">
            <a:extLst>
              <a:ext uri="{FF2B5EF4-FFF2-40B4-BE49-F238E27FC236}">
                <a16:creationId xmlns:a16="http://schemas.microsoft.com/office/drawing/2014/main" id="{7A6C5AC4-C17B-4A15-80D7-9BC22DD6E980}"/>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2FF288F0-5EA0-4F3D-80A5-9180357AF6A0}"/>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defRPr>
            </a:lvl1pPr>
          </a:lstStyle>
          <a:p>
            <a:pPr>
              <a:defRPr/>
            </a:pPr>
            <a:fld id="{BB7F54D4-95CB-4C88-A527-1673B43ECC19}"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0BEB4AE9-7E74-4E1D-A9C3-2823C3D178F0}"/>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defRPr>
            </a:lvl1pPr>
          </a:lstStyle>
          <a:p>
            <a:pPr>
              <a:defRPr/>
            </a:pPr>
            <a:endParaRPr lang="en-US" altLang="zh-CN"/>
          </a:p>
        </p:txBody>
      </p:sp>
      <p:sp>
        <p:nvSpPr>
          <p:cNvPr id="1243149" name="Rectangle 13">
            <a:extLst>
              <a:ext uri="{FF2B5EF4-FFF2-40B4-BE49-F238E27FC236}">
                <a16:creationId xmlns:a16="http://schemas.microsoft.com/office/drawing/2014/main" id="{F1C934D1-FA76-445F-B3E4-912DEC9A84A6}"/>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defRPr>
            </a:lvl1pPr>
          </a:lstStyle>
          <a:p>
            <a:fld id="{57C37BF6-87CE-4760-A5BB-278AEA87BE1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5340" r:id="rId1"/>
    <p:sldLayoutId id="2147485317" r:id="rId2"/>
    <p:sldLayoutId id="2147485318" r:id="rId3"/>
    <p:sldLayoutId id="2147485319" r:id="rId4"/>
    <p:sldLayoutId id="2147485320" r:id="rId5"/>
    <p:sldLayoutId id="2147485321" r:id="rId6"/>
    <p:sldLayoutId id="2147485322" r:id="rId7"/>
    <p:sldLayoutId id="2147485323" r:id="rId8"/>
    <p:sldLayoutId id="2147485324" r:id="rId9"/>
    <p:sldLayoutId id="2147485325" r:id="rId10"/>
    <p:sldLayoutId id="2147485326" r:id="rId11"/>
  </p:sldLayoutIdLst>
  <p:transition/>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E456215-C212-4CE8-BF66-1D1ED0E4E64F}"/>
              </a:ext>
            </a:extLst>
          </p:cNvPr>
          <p:cNvSpPr>
            <a:spLocks noChangeArrowheads="1"/>
          </p:cNvSpPr>
          <p:nvPr/>
        </p:nvSpPr>
        <p:spPr bwMode="ltGray">
          <a:xfrm>
            <a:off x="417513" y="61277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5123" name="Rectangle 3">
            <a:extLst>
              <a:ext uri="{FF2B5EF4-FFF2-40B4-BE49-F238E27FC236}">
                <a16:creationId xmlns:a16="http://schemas.microsoft.com/office/drawing/2014/main" id="{218EE380-F0B2-4332-A3F6-06B5E11B0119}"/>
              </a:ext>
            </a:extLst>
          </p:cNvPr>
          <p:cNvSpPr>
            <a:spLocks noChangeArrowheads="1"/>
          </p:cNvSpPr>
          <p:nvPr/>
        </p:nvSpPr>
        <p:spPr bwMode="ltGray">
          <a:xfrm>
            <a:off x="800100" y="612775"/>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5124" name="Rectangle 4">
            <a:extLst>
              <a:ext uri="{FF2B5EF4-FFF2-40B4-BE49-F238E27FC236}">
                <a16:creationId xmlns:a16="http://schemas.microsoft.com/office/drawing/2014/main" id="{32DBD035-A60F-4482-8626-D2968C37639A}"/>
              </a:ext>
            </a:extLst>
          </p:cNvPr>
          <p:cNvSpPr>
            <a:spLocks noChangeArrowheads="1"/>
          </p:cNvSpPr>
          <p:nvPr/>
        </p:nvSpPr>
        <p:spPr bwMode="ltGray">
          <a:xfrm>
            <a:off x="541338" y="103505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5125" name="Rectangle 5">
            <a:extLst>
              <a:ext uri="{FF2B5EF4-FFF2-40B4-BE49-F238E27FC236}">
                <a16:creationId xmlns:a16="http://schemas.microsoft.com/office/drawing/2014/main" id="{7C4BDDD4-A630-4E0C-A734-DB1EB7362FBC}"/>
              </a:ext>
            </a:extLst>
          </p:cNvPr>
          <p:cNvSpPr>
            <a:spLocks noChangeArrowheads="1"/>
          </p:cNvSpPr>
          <p:nvPr/>
        </p:nvSpPr>
        <p:spPr bwMode="ltGray">
          <a:xfrm>
            <a:off x="911225" y="103505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5126" name="Rectangle 6">
            <a:extLst>
              <a:ext uri="{FF2B5EF4-FFF2-40B4-BE49-F238E27FC236}">
                <a16:creationId xmlns:a16="http://schemas.microsoft.com/office/drawing/2014/main" id="{24FAC138-5949-4B82-8F57-BCB047CA4C59}"/>
              </a:ext>
            </a:extLst>
          </p:cNvPr>
          <p:cNvSpPr>
            <a:spLocks noChangeArrowheads="1"/>
          </p:cNvSpPr>
          <p:nvPr/>
        </p:nvSpPr>
        <p:spPr bwMode="ltGray">
          <a:xfrm>
            <a:off x="127000" y="96202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5127" name="Rectangle 7">
            <a:extLst>
              <a:ext uri="{FF2B5EF4-FFF2-40B4-BE49-F238E27FC236}">
                <a16:creationId xmlns:a16="http://schemas.microsoft.com/office/drawing/2014/main" id="{78320108-7153-4EAC-9C48-06EEA940D983}"/>
              </a:ext>
            </a:extLst>
          </p:cNvPr>
          <p:cNvSpPr>
            <a:spLocks noChangeArrowheads="1"/>
          </p:cNvSpPr>
          <p:nvPr/>
        </p:nvSpPr>
        <p:spPr bwMode="gray">
          <a:xfrm>
            <a:off x="762000" y="50482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5128" name="Rectangle 8">
            <a:extLst>
              <a:ext uri="{FF2B5EF4-FFF2-40B4-BE49-F238E27FC236}">
                <a16:creationId xmlns:a16="http://schemas.microsoft.com/office/drawing/2014/main" id="{80173F94-BFD9-4E38-8CA3-3F042FA2446A}"/>
              </a:ext>
            </a:extLst>
          </p:cNvPr>
          <p:cNvSpPr>
            <a:spLocks noChangeArrowheads="1"/>
          </p:cNvSpPr>
          <p:nvPr/>
        </p:nvSpPr>
        <p:spPr bwMode="gray">
          <a:xfrm>
            <a:off x="442913" y="1295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600">
                <a:solidFill>
                  <a:schemeClr val="tx1"/>
                </a:solidFill>
                <a:latin typeface="Tahoma" panose="020B0604030504040204" pitchFamily="34" charset="0"/>
                <a:ea typeface="宋体" panose="02010600030101010101" pitchFamily="2" charset="-122"/>
              </a:defRPr>
            </a:lvl1pPr>
            <a:lvl2pPr marL="742950" indent="-285750" eaLnBrk="0" hangingPunct="0">
              <a:defRPr sz="2600">
                <a:solidFill>
                  <a:schemeClr val="tx1"/>
                </a:solidFill>
                <a:latin typeface="Tahoma" panose="020B0604030504040204" pitchFamily="34" charset="0"/>
                <a:ea typeface="宋体" panose="02010600030101010101" pitchFamily="2" charset="-122"/>
              </a:defRPr>
            </a:lvl2pPr>
            <a:lvl3pPr marL="1143000" indent="-228600" eaLnBrk="0" hangingPunct="0">
              <a:defRPr sz="2600">
                <a:solidFill>
                  <a:schemeClr val="tx1"/>
                </a:solidFill>
                <a:latin typeface="Tahoma" panose="020B0604030504040204" pitchFamily="34" charset="0"/>
                <a:ea typeface="宋体" panose="02010600030101010101" pitchFamily="2" charset="-122"/>
              </a:defRPr>
            </a:lvl3pPr>
            <a:lvl4pPr marL="1600200" indent="-228600" eaLnBrk="0" hangingPunct="0">
              <a:defRPr sz="2600">
                <a:solidFill>
                  <a:schemeClr val="tx1"/>
                </a:solidFill>
                <a:latin typeface="Tahoma" panose="020B0604030504040204" pitchFamily="34" charset="0"/>
                <a:ea typeface="宋体" panose="02010600030101010101" pitchFamily="2" charset="-122"/>
              </a:defRPr>
            </a:lvl4pPr>
            <a:lvl5pPr marL="2057400" indent="-228600" eaLnBrk="0" hangingPunct="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solidFill>
                <a:srgbClr val="000000"/>
              </a:solidFill>
            </a:endParaRPr>
          </a:p>
        </p:txBody>
      </p:sp>
      <p:sp>
        <p:nvSpPr>
          <p:cNvPr id="5129" name="Rectangle 9">
            <a:extLst>
              <a:ext uri="{FF2B5EF4-FFF2-40B4-BE49-F238E27FC236}">
                <a16:creationId xmlns:a16="http://schemas.microsoft.com/office/drawing/2014/main" id="{949147CB-FAB3-4576-85B9-8DAA51596DF4}"/>
              </a:ext>
            </a:extLst>
          </p:cNvPr>
          <p:cNvSpPr>
            <a:spLocks noGrp="1" noChangeArrowheads="1"/>
          </p:cNvSpPr>
          <p:nvPr>
            <p:ph type="title"/>
          </p:nvPr>
        </p:nvSpPr>
        <p:spPr bwMode="auto">
          <a:xfrm>
            <a:off x="1150938" y="214313"/>
            <a:ext cx="7793037"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130" name="Rectangle 10">
            <a:extLst>
              <a:ext uri="{FF2B5EF4-FFF2-40B4-BE49-F238E27FC236}">
                <a16:creationId xmlns:a16="http://schemas.microsoft.com/office/drawing/2014/main" id="{75AB949E-42F0-4B66-8382-C48C62DE2BC7}"/>
              </a:ext>
            </a:extLst>
          </p:cNvPr>
          <p:cNvSpPr>
            <a:spLocks noGrp="1" noChangeArrowheads="1"/>
          </p:cNvSpPr>
          <p:nvPr>
            <p:ph type="body" idx="1"/>
          </p:nvPr>
        </p:nvSpPr>
        <p:spPr bwMode="auto">
          <a:xfrm>
            <a:off x="900113" y="1628775"/>
            <a:ext cx="80549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3147" name="Rectangle 11">
            <a:extLst>
              <a:ext uri="{FF2B5EF4-FFF2-40B4-BE49-F238E27FC236}">
                <a16:creationId xmlns:a16="http://schemas.microsoft.com/office/drawing/2014/main" id="{486062C5-22AE-407F-BAC3-733364DCA142}"/>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rgbClr val="000000"/>
                </a:solidFill>
              </a:defRPr>
            </a:lvl1pPr>
          </a:lstStyle>
          <a:p>
            <a:pPr>
              <a:defRPr/>
            </a:pPr>
            <a:fld id="{EDD14148-2DD5-463A-AC4C-B652DE615300}" type="datetime1">
              <a:rPr lang="zh-CN" altLang="en-US"/>
              <a:pPr>
                <a:defRPr/>
              </a:pPr>
              <a:t>2020/12/14</a:t>
            </a:fld>
            <a:endParaRPr lang="en-US" altLang="zh-CN"/>
          </a:p>
        </p:txBody>
      </p:sp>
      <p:sp>
        <p:nvSpPr>
          <p:cNvPr id="1243148" name="Rectangle 12">
            <a:extLst>
              <a:ext uri="{FF2B5EF4-FFF2-40B4-BE49-F238E27FC236}">
                <a16:creationId xmlns:a16="http://schemas.microsoft.com/office/drawing/2014/main" id="{65F77A27-0FFE-4C24-819B-21B5ECC98869}"/>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defRPr>
            </a:lvl1pPr>
          </a:lstStyle>
          <a:p>
            <a:pPr>
              <a:defRPr/>
            </a:pPr>
            <a:endParaRPr lang="en-US" altLang="zh-CN"/>
          </a:p>
        </p:txBody>
      </p:sp>
      <p:sp>
        <p:nvSpPr>
          <p:cNvPr id="1243149" name="Rectangle 13">
            <a:extLst>
              <a:ext uri="{FF2B5EF4-FFF2-40B4-BE49-F238E27FC236}">
                <a16:creationId xmlns:a16="http://schemas.microsoft.com/office/drawing/2014/main" id="{681A4460-3A5C-4367-A6DE-5C64CB2F3612}"/>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defRPr>
            </a:lvl1pPr>
          </a:lstStyle>
          <a:p>
            <a:fld id="{924E1705-AF87-4637-B8DF-951D8E28404D}"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5341" r:id="rId1"/>
    <p:sldLayoutId id="2147485327" r:id="rId2"/>
    <p:sldLayoutId id="2147485328" r:id="rId3"/>
    <p:sldLayoutId id="2147485329" r:id="rId4"/>
    <p:sldLayoutId id="2147485330" r:id="rId5"/>
    <p:sldLayoutId id="2147485331" r:id="rId6"/>
    <p:sldLayoutId id="2147485332" r:id="rId7"/>
    <p:sldLayoutId id="2147485333" r:id="rId8"/>
    <p:sldLayoutId id="2147485334" r:id="rId9"/>
    <p:sldLayoutId id="2147485335" r:id="rId10"/>
    <p:sldLayoutId id="2147485336" r:id="rId11"/>
  </p:sldLayoutIdLst>
  <p:transition/>
  <p:txStyles>
    <p:titleStyle>
      <a:lvl1pPr algn="l" rtl="0" eaLnBrk="0" fontAlgn="base" hangingPunct="0">
        <a:spcBef>
          <a:spcPct val="0"/>
        </a:spcBef>
        <a:spcAft>
          <a:spcPct val="0"/>
        </a:spcAft>
        <a:defRPr sz="4400" b="1">
          <a:solidFill>
            <a:schemeClr val="tx1"/>
          </a:solidFill>
          <a:latin typeface="+mj-lt"/>
          <a:ea typeface="+mj-ea"/>
          <a:cs typeface="+mj-cs"/>
        </a:defRPr>
      </a:lvl1pPr>
      <a:lvl2pPr algn="l" rtl="0" eaLnBrk="0" fontAlgn="base" hangingPunct="0">
        <a:spcBef>
          <a:spcPct val="0"/>
        </a:spcBef>
        <a:spcAft>
          <a:spcPct val="0"/>
        </a:spcAft>
        <a:defRPr sz="4400" b="1">
          <a:solidFill>
            <a:schemeClr val="tx1"/>
          </a:solidFill>
          <a:latin typeface="Tahoma" pitchFamily="34" charset="0"/>
          <a:ea typeface="黑体" pitchFamily="2" charset="-122"/>
        </a:defRPr>
      </a:lvl2pPr>
      <a:lvl3pPr algn="l" rtl="0" eaLnBrk="0" fontAlgn="base" hangingPunct="0">
        <a:spcBef>
          <a:spcPct val="0"/>
        </a:spcBef>
        <a:spcAft>
          <a:spcPct val="0"/>
        </a:spcAft>
        <a:defRPr sz="4400" b="1">
          <a:solidFill>
            <a:schemeClr val="tx1"/>
          </a:solidFill>
          <a:latin typeface="Tahoma" pitchFamily="34" charset="0"/>
          <a:ea typeface="黑体" pitchFamily="2" charset="-122"/>
        </a:defRPr>
      </a:lvl3pPr>
      <a:lvl4pPr algn="l" rtl="0" eaLnBrk="0" fontAlgn="base" hangingPunct="0">
        <a:spcBef>
          <a:spcPct val="0"/>
        </a:spcBef>
        <a:spcAft>
          <a:spcPct val="0"/>
        </a:spcAft>
        <a:defRPr sz="4400" b="1">
          <a:solidFill>
            <a:schemeClr val="tx1"/>
          </a:solidFill>
          <a:latin typeface="Tahoma" pitchFamily="34" charset="0"/>
          <a:ea typeface="黑体" pitchFamily="2" charset="-122"/>
        </a:defRPr>
      </a:lvl4pPr>
      <a:lvl5pPr algn="l" rtl="0" eaLnBrk="0" fontAlgn="base" hangingPunct="0">
        <a:spcBef>
          <a:spcPct val="0"/>
        </a:spcBef>
        <a:spcAft>
          <a:spcPct val="0"/>
        </a:spcAft>
        <a:defRPr sz="4400" b="1">
          <a:solidFill>
            <a:schemeClr val="tx1"/>
          </a:solidFill>
          <a:latin typeface="Tahoma" pitchFamily="34" charset="0"/>
          <a:ea typeface="黑体" pitchFamily="2" charset="-122"/>
        </a:defRPr>
      </a:lvl5pPr>
      <a:lvl6pPr marL="457200" algn="l" rtl="0" fontAlgn="base">
        <a:spcBef>
          <a:spcPct val="0"/>
        </a:spcBef>
        <a:spcAft>
          <a:spcPct val="0"/>
        </a:spcAft>
        <a:defRPr sz="4400" b="1">
          <a:solidFill>
            <a:schemeClr val="tx1"/>
          </a:solidFill>
          <a:latin typeface="Tahoma" pitchFamily="34" charset="0"/>
          <a:ea typeface="黑体" pitchFamily="2" charset="-122"/>
        </a:defRPr>
      </a:lvl6pPr>
      <a:lvl7pPr marL="914400" algn="l" rtl="0" fontAlgn="base">
        <a:spcBef>
          <a:spcPct val="0"/>
        </a:spcBef>
        <a:spcAft>
          <a:spcPct val="0"/>
        </a:spcAft>
        <a:defRPr sz="4400" b="1">
          <a:solidFill>
            <a:schemeClr val="tx1"/>
          </a:solidFill>
          <a:latin typeface="Tahoma" pitchFamily="34" charset="0"/>
          <a:ea typeface="黑体" pitchFamily="2" charset="-122"/>
        </a:defRPr>
      </a:lvl7pPr>
      <a:lvl8pPr marL="1371600" algn="l" rtl="0" fontAlgn="base">
        <a:spcBef>
          <a:spcPct val="0"/>
        </a:spcBef>
        <a:spcAft>
          <a:spcPct val="0"/>
        </a:spcAft>
        <a:defRPr sz="4400" b="1">
          <a:solidFill>
            <a:schemeClr val="tx1"/>
          </a:solidFill>
          <a:latin typeface="Tahoma" pitchFamily="34" charset="0"/>
          <a:ea typeface="黑体" pitchFamily="2" charset="-122"/>
        </a:defRPr>
      </a:lvl8pPr>
      <a:lvl9pPr marL="1828800" algn="l" rtl="0" fontAlgn="base">
        <a:spcBef>
          <a:spcPct val="0"/>
        </a:spcBef>
        <a:spcAft>
          <a:spcPct val="0"/>
        </a:spcAft>
        <a:defRPr sz="4400" b="1">
          <a:solidFill>
            <a:schemeClr val="tx1"/>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Microsoft_Visio_2003-2010_Drawing1.vsd"/></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Microsoft_Visio_2003-2010_Drawing2.vsd"/></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Microsoft_Visio_2003-2010_Drawing3.vsd"/><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3B84AA7-4853-43DA-9201-630D7F81B859}"/>
              </a:ext>
            </a:extLst>
          </p:cNvPr>
          <p:cNvSpPr>
            <a:spLocks noGrp="1" noChangeArrowheads="1"/>
          </p:cNvSpPr>
          <p:nvPr>
            <p:ph type="ctrTitle" idx="4294967295"/>
          </p:nvPr>
        </p:nvSpPr>
        <p:spPr>
          <a:xfrm>
            <a:off x="755650" y="1484313"/>
            <a:ext cx="7777163" cy="1728787"/>
          </a:xfrm>
        </p:spPr>
        <p:txBody>
          <a:bodyPr anchor="ctr"/>
          <a:lstStyle/>
          <a:p>
            <a:pPr eaLnBrk="1" hangingPunct="1"/>
            <a:r>
              <a:rPr lang="zh-CN" altLang="en-US" sz="5400">
                <a:latin typeface="宋体" panose="02010600030101010101" pitchFamily="2" charset="-122"/>
              </a:rPr>
              <a:t>第</a:t>
            </a:r>
            <a:r>
              <a:rPr lang="en-US" altLang="zh-CN" sz="5400">
                <a:latin typeface="宋体" panose="02010600030101010101" pitchFamily="2" charset="-122"/>
              </a:rPr>
              <a:t>9</a:t>
            </a:r>
            <a:r>
              <a:rPr lang="zh-CN" altLang="en-US" sz="5400">
                <a:latin typeface="宋体" panose="02010600030101010101" pitchFamily="2" charset="-122"/>
              </a:rPr>
              <a:t>章 运行时的存储组织</a:t>
            </a:r>
            <a:endParaRPr lang="en-US" altLang="zh-CN" sz="5400">
              <a:latin typeface="宋体" panose="02010600030101010101" pitchFamily="2" charset="-122"/>
            </a:endParaRPr>
          </a:p>
        </p:txBody>
      </p:sp>
      <p:graphicFrame>
        <p:nvGraphicFramePr>
          <p:cNvPr id="12291" name="Object 2">
            <a:hlinkClick r:id="" action="ppaction://ole?verb=0"/>
            <a:extLst>
              <a:ext uri="{FF2B5EF4-FFF2-40B4-BE49-F238E27FC236}">
                <a16:creationId xmlns:a16="http://schemas.microsoft.com/office/drawing/2014/main" id="{C9BC7A16-4C57-4E82-8CA2-3AA86BCCB83C}"/>
              </a:ext>
            </a:extLst>
          </p:cNvPr>
          <p:cNvGraphicFramePr>
            <a:graphicFrameLocks/>
          </p:cNvGraphicFramePr>
          <p:nvPr/>
        </p:nvGraphicFramePr>
        <p:xfrm>
          <a:off x="7235825" y="2997200"/>
          <a:ext cx="1219200" cy="2438400"/>
        </p:xfrm>
        <a:graphic>
          <a:graphicData uri="http://schemas.openxmlformats.org/presentationml/2006/ole">
            <mc:AlternateContent xmlns:mc="http://schemas.openxmlformats.org/markup-compatibility/2006">
              <mc:Choice xmlns:v="urn:schemas-microsoft-com:vml" Requires="v">
                <p:oleObj spid="_x0000_s12297" name="剪辑" r:id="rId3" imgW="2643188" imgH="4587875" progId="MS_ClipArt_Gallery.2">
                  <p:embed/>
                </p:oleObj>
              </mc:Choice>
              <mc:Fallback>
                <p:oleObj name="剪辑" r:id="rId3" imgW="2643188" imgH="4587875"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2997200"/>
                        <a:ext cx="1219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2" name="Group 10">
            <a:extLst>
              <a:ext uri="{FF2B5EF4-FFF2-40B4-BE49-F238E27FC236}">
                <a16:creationId xmlns:a16="http://schemas.microsoft.com/office/drawing/2014/main" id="{1762DA00-ED29-42C0-BBD6-8F1AB587A564}"/>
              </a:ext>
            </a:extLst>
          </p:cNvPr>
          <p:cNvGrpSpPr>
            <a:grpSpLocks/>
          </p:cNvGrpSpPr>
          <p:nvPr/>
        </p:nvGrpSpPr>
        <p:grpSpPr bwMode="auto">
          <a:xfrm>
            <a:off x="0" y="115888"/>
            <a:ext cx="8999538" cy="1152525"/>
            <a:chOff x="0" y="73"/>
            <a:chExt cx="5669" cy="726"/>
          </a:xfrm>
        </p:grpSpPr>
        <p:pic>
          <p:nvPicPr>
            <p:cNvPr id="12294" name="Picture 11">
              <a:extLst>
                <a:ext uri="{FF2B5EF4-FFF2-40B4-BE49-F238E27FC236}">
                  <a16:creationId xmlns:a16="http://schemas.microsoft.com/office/drawing/2014/main" id="{7F4F6A1A-8DB9-42A9-B94D-4B054C472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3"/>
              <a:ext cx="771"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5" name="Object 3">
              <a:extLst>
                <a:ext uri="{FF2B5EF4-FFF2-40B4-BE49-F238E27FC236}">
                  <a16:creationId xmlns:a16="http://schemas.microsoft.com/office/drawing/2014/main" id="{AE47F149-0B94-4D4A-AC2C-0E37BB684AE3}"/>
                </a:ext>
              </a:extLst>
            </p:cNvPr>
            <p:cNvGraphicFramePr>
              <a:graphicFrameLocks noChangeAspect="1"/>
            </p:cNvGraphicFramePr>
            <p:nvPr/>
          </p:nvGraphicFramePr>
          <p:xfrm>
            <a:off x="4921" y="73"/>
            <a:ext cx="748" cy="637"/>
          </p:xfrm>
          <a:graphic>
            <a:graphicData uri="http://schemas.openxmlformats.org/presentationml/2006/ole">
              <mc:AlternateContent xmlns:mc="http://schemas.openxmlformats.org/markup-compatibility/2006">
                <mc:Choice xmlns:v="urn:schemas-microsoft-com:vml" Requires="v">
                  <p:oleObj spid="_x0000_s12298" name="Photo Editor 照片" r:id="rId6" imgW="3304762" imgH="2809524" progId="MSPhotoEd.3">
                    <p:embed/>
                  </p:oleObj>
                </mc:Choice>
                <mc:Fallback>
                  <p:oleObj name="Photo Editor 照片" r:id="rId6" imgW="3304762" imgH="2809524" progId="MSPhotoEd.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73"/>
                          <a:ext cx="748"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Rectangle 13">
              <a:extLst>
                <a:ext uri="{FF2B5EF4-FFF2-40B4-BE49-F238E27FC236}">
                  <a16:creationId xmlns:a16="http://schemas.microsoft.com/office/drawing/2014/main" id="{96F613CB-14DB-4C8F-8439-8C1162D04E94}"/>
                </a:ext>
              </a:extLst>
            </p:cNvPr>
            <p:cNvSpPr>
              <a:spLocks noChangeArrowheads="1"/>
            </p:cNvSpPr>
            <p:nvPr/>
          </p:nvSpPr>
          <p:spPr bwMode="auto">
            <a:xfrm>
              <a:off x="974" y="119"/>
              <a:ext cx="3720"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School of Computer Science &amp; Technology</a:t>
              </a:r>
            </a:p>
            <a:p>
              <a:pPr algn="ctr">
                <a:spcBef>
                  <a:spcPct val="0"/>
                </a:spcBef>
                <a:buClrTx/>
                <a:buSzTx/>
                <a:buFontTx/>
                <a:buNone/>
              </a:pPr>
              <a:r>
                <a:rPr kumimoji="1" lang="en-US" altLang="zh-CN" sz="2400" b="0" i="1">
                  <a:latin typeface="Times New Roman" panose="02020603050405020304" pitchFamily="18" charset="0"/>
                  <a:ea typeface="华文隶书" panose="02010800040101010101" pitchFamily="2" charset="-122"/>
                </a:rPr>
                <a:t> Harbin Institute of Technology</a:t>
              </a:r>
            </a:p>
          </p:txBody>
        </p:sp>
      </p:grpSp>
      <p:sp>
        <p:nvSpPr>
          <p:cNvPr id="103438" name="Rectangle 14">
            <a:extLst>
              <a:ext uri="{FF2B5EF4-FFF2-40B4-BE49-F238E27FC236}">
                <a16:creationId xmlns:a16="http://schemas.microsoft.com/office/drawing/2014/main" id="{3DDE7FC9-1BCD-469B-90F8-B38CB2943F8D}"/>
              </a:ext>
            </a:extLst>
          </p:cNvPr>
          <p:cNvSpPr>
            <a:spLocks noChangeArrowheads="1"/>
          </p:cNvSpPr>
          <p:nvPr/>
        </p:nvSpPr>
        <p:spPr bwMode="auto">
          <a:xfrm>
            <a:off x="323850" y="3429000"/>
            <a:ext cx="74882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spcBef>
                <a:spcPct val="0"/>
              </a:spcBef>
              <a:buFont typeface="Wingdings" panose="05000000000000000000" pitchFamily="2" charset="2"/>
              <a:buNone/>
            </a:pPr>
            <a:r>
              <a:rPr lang="zh-CN" altLang="en-US">
                <a:solidFill>
                  <a:srgbClr val="FF0000"/>
                </a:solidFill>
                <a:latin typeface="楷体_GB2312" pitchFamily="49" charset="-122"/>
              </a:rPr>
              <a:t>重点：</a:t>
            </a:r>
            <a:r>
              <a:rPr lang="zh-CN" altLang="en-US" sz="2400">
                <a:latin typeface="Times New Roman" panose="02020603050405020304" pitchFamily="18" charset="0"/>
                <a:ea typeface="仿宋_GB2312" pitchFamily="49" charset="-122"/>
              </a:rPr>
              <a:t>符号表的内容、组织，过程调用实现，            </a:t>
            </a:r>
          </a:p>
          <a:p>
            <a:pPr eaLnBrk="1" hangingPunct="1">
              <a:lnSpc>
                <a:spcPct val="90000"/>
              </a:lnSpc>
              <a:spcBef>
                <a:spcPct val="0"/>
              </a:spcBef>
              <a:buFont typeface="Wingdings" panose="05000000000000000000" pitchFamily="2" charset="2"/>
              <a:buNone/>
            </a:pPr>
            <a:r>
              <a:rPr lang="zh-CN" altLang="en-US" sz="2400">
                <a:latin typeface="Times New Roman" panose="02020603050405020304" pitchFamily="18" charset="0"/>
                <a:ea typeface="仿宋_GB2312" pitchFamily="49" charset="-122"/>
              </a:rPr>
              <a:t>              静态存储分配、动态存储分配的基本方法。</a:t>
            </a:r>
            <a:r>
              <a:rPr lang="zh-CN" altLang="en-US">
                <a:latin typeface="Times New Roman" panose="02020603050405020304" pitchFamily="18" charset="0"/>
                <a:ea typeface="宋体" panose="02010600030101010101" pitchFamily="2" charset="-122"/>
              </a:rPr>
              <a:t> </a:t>
            </a:r>
            <a:endParaRPr lang="en-US" altLang="zh-CN">
              <a:solidFill>
                <a:schemeClr val="hlink"/>
              </a:solidFill>
              <a:latin typeface="楷体_GB2312" pitchFamily="49" charset="-122"/>
            </a:endParaRPr>
          </a:p>
          <a:p>
            <a:pPr eaLnBrk="1" hangingPunct="1">
              <a:lnSpc>
                <a:spcPct val="90000"/>
              </a:lnSpc>
              <a:spcBef>
                <a:spcPct val="0"/>
              </a:spcBef>
              <a:buFont typeface="Wingdings" panose="05000000000000000000" pitchFamily="2" charset="2"/>
              <a:buNone/>
            </a:pPr>
            <a:r>
              <a:rPr lang="zh-CN" altLang="en-US">
                <a:solidFill>
                  <a:srgbClr val="FF0000"/>
                </a:solidFill>
                <a:latin typeface="楷体_GB2312" pitchFamily="49" charset="-122"/>
              </a:rPr>
              <a:t>难点：</a:t>
            </a:r>
            <a:r>
              <a:rPr lang="zh-CN" altLang="en-US" sz="2400">
                <a:latin typeface="仿宋_GB2312" pitchFamily="49" charset="-122"/>
                <a:ea typeface="仿宋_GB2312" pitchFamily="49" charset="-122"/>
              </a:rPr>
              <a:t>参数传递，过程说明语句代码结构，</a:t>
            </a:r>
          </a:p>
          <a:p>
            <a:pPr eaLnBrk="1" hangingPunct="1">
              <a:lnSpc>
                <a:spcPct val="90000"/>
              </a:lnSpc>
              <a:spcBef>
                <a:spcPct val="0"/>
              </a:spcBef>
              <a:buFont typeface="Wingdings" panose="05000000000000000000" pitchFamily="2" charset="2"/>
              <a:buNone/>
            </a:pPr>
            <a:r>
              <a:rPr lang="zh-CN" altLang="en-US" sz="2400">
                <a:latin typeface="仿宋_GB2312" pitchFamily="49" charset="-122"/>
                <a:ea typeface="仿宋_GB2312" pitchFamily="49" charset="-122"/>
              </a:rPr>
              <a:t>        过程调用语句的代码结构，</a:t>
            </a:r>
          </a:p>
          <a:p>
            <a:pPr eaLnBrk="1" hangingPunct="1">
              <a:lnSpc>
                <a:spcPct val="90000"/>
              </a:lnSpc>
              <a:spcBef>
                <a:spcPct val="0"/>
              </a:spcBef>
              <a:buFont typeface="Wingdings" panose="05000000000000000000" pitchFamily="2" charset="2"/>
              <a:buNone/>
            </a:pPr>
            <a:r>
              <a:rPr lang="zh-CN" altLang="en-US" sz="2400">
                <a:latin typeface="仿宋_GB2312" pitchFamily="49" charset="-122"/>
                <a:ea typeface="仿宋_GB2312" pitchFamily="49" charset="-122"/>
              </a:rPr>
              <a:t>        过程调用语句的语法制导定义，</a:t>
            </a:r>
          </a:p>
          <a:p>
            <a:pPr eaLnBrk="1" hangingPunct="1">
              <a:lnSpc>
                <a:spcPct val="90000"/>
              </a:lnSpc>
              <a:spcBef>
                <a:spcPct val="0"/>
              </a:spcBef>
              <a:buFont typeface="Wingdings" panose="05000000000000000000" pitchFamily="2" charset="2"/>
              <a:buNone/>
            </a:pPr>
            <a:r>
              <a:rPr lang="zh-CN" altLang="en-US" sz="2400">
                <a:latin typeface="仿宋_GB2312" pitchFamily="49" charset="-122"/>
                <a:ea typeface="仿宋_GB2312" pitchFamily="49" charset="-122"/>
              </a:rPr>
              <a:t>        栈式存储分配。 </a:t>
            </a:r>
            <a:endParaRPr lang="en-US" altLang="zh-CN" sz="2400">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gtEl>
                                        <p:attrNameLst>
                                          <p:attrName>style.visibility</p:attrName>
                                        </p:attrNameLst>
                                      </p:cBhvr>
                                      <p:to>
                                        <p:strVal val="visible"/>
                                      </p:to>
                                    </p:set>
                                    <p:anim calcmode="lin" valueType="num">
                                      <p:cBhvr additive="base">
                                        <p:cTn id="7" dur="500" fill="hold"/>
                                        <p:tgtEl>
                                          <p:spTgt spid="103438"/>
                                        </p:tgtEl>
                                        <p:attrNameLst>
                                          <p:attrName>ppt_x</p:attrName>
                                        </p:attrNameLst>
                                      </p:cBhvr>
                                      <p:tavLst>
                                        <p:tav tm="0">
                                          <p:val>
                                            <p:strVal val="0-#ppt_w/2"/>
                                          </p:val>
                                        </p:tav>
                                        <p:tav tm="100000">
                                          <p:val>
                                            <p:strVal val="#ppt_x"/>
                                          </p:val>
                                        </p:tav>
                                      </p:tavLst>
                                    </p:anim>
                                    <p:anim calcmode="lin" valueType="num">
                                      <p:cBhvr additive="base">
                                        <p:cTn id="8" dur="500" fill="hold"/>
                                        <p:tgtEl>
                                          <p:spTgt spid="103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02972AA-C64A-45B3-9594-CF3D867E4FD4}"/>
              </a:ext>
            </a:extLst>
          </p:cNvPr>
          <p:cNvSpPr>
            <a:spLocks noGrp="1"/>
          </p:cNvSpPr>
          <p:nvPr>
            <p:ph type="dt" sz="quarter" idx="10"/>
          </p:nvPr>
        </p:nvSpPr>
        <p:spPr>
          <a:xfrm>
            <a:off x="457200" y="6245225"/>
            <a:ext cx="2133600" cy="476250"/>
          </a:xfrm>
          <a:ln>
            <a:miter lim="800000"/>
            <a:headEnd/>
            <a:tailEnd/>
          </a:ln>
        </p:spPr>
        <p:txBody>
          <a:bodyPr anchor="t"/>
          <a:lstStyle/>
          <a:p>
            <a:pPr>
              <a:defRPr/>
            </a:pPr>
            <a:fld id="{C9DE2B6D-5A04-4244-8034-47C9139C4460}" type="datetime1">
              <a:rPr lang="zh-CN" altLang="en-US">
                <a:latin typeface="+mn-lt"/>
              </a:rPr>
              <a:pPr>
                <a:defRPr/>
              </a:pPr>
              <a:t>2020/12/14</a:t>
            </a:fld>
            <a:endParaRPr lang="en-US" altLang="zh-CN">
              <a:latin typeface="+mn-lt"/>
            </a:endParaRPr>
          </a:p>
        </p:txBody>
      </p:sp>
      <p:sp>
        <p:nvSpPr>
          <p:cNvPr id="28675" name="灯片编号占位符 5">
            <a:extLst>
              <a:ext uri="{FF2B5EF4-FFF2-40B4-BE49-F238E27FC236}">
                <a16:creationId xmlns:a16="http://schemas.microsoft.com/office/drawing/2014/main" id="{00D3FC67-1AE7-46BE-B709-BB636E84FC1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4BB5D89-AEC8-40AB-8F35-EBE73D809051}" type="slidenum">
              <a:rPr lang="en-US" altLang="zh-CN" sz="1400" b="0">
                <a:ea typeface="宋体" panose="02010600030101010101" pitchFamily="2" charset="-122"/>
              </a:rPr>
              <a:pPr>
                <a:spcBef>
                  <a:spcPct val="0"/>
                </a:spcBef>
                <a:buClrTx/>
                <a:buSzTx/>
                <a:buFontTx/>
                <a:buNone/>
              </a:pPr>
              <a:t>10</a:t>
            </a:fld>
            <a:endParaRPr lang="en-US" altLang="zh-CN" sz="1400" b="0">
              <a:ea typeface="宋体" panose="02010600030101010101" pitchFamily="2" charset="-122"/>
            </a:endParaRPr>
          </a:p>
        </p:txBody>
      </p:sp>
      <p:sp>
        <p:nvSpPr>
          <p:cNvPr id="28676" name="Rectangle 2">
            <a:extLst>
              <a:ext uri="{FF2B5EF4-FFF2-40B4-BE49-F238E27FC236}">
                <a16:creationId xmlns:a16="http://schemas.microsoft.com/office/drawing/2014/main" id="{215EC848-54A3-4126-9691-7BE20893E7A3}"/>
              </a:ext>
            </a:extLst>
          </p:cNvPr>
          <p:cNvSpPr>
            <a:spLocks noGrp="1" noChangeArrowheads="1"/>
          </p:cNvSpPr>
          <p:nvPr>
            <p:ph type="title" idx="4294967295"/>
          </p:nvPr>
        </p:nvSpPr>
        <p:spPr>
          <a:xfrm>
            <a:off x="2411413" y="404813"/>
            <a:ext cx="4248150" cy="792162"/>
          </a:xfrm>
        </p:spPr>
        <p:txBody>
          <a:bodyPr anchor="ctr"/>
          <a:lstStyle/>
          <a:p>
            <a:pPr eaLnBrk="1" hangingPunct="1"/>
            <a:r>
              <a:rPr lang="en-US" altLang="zh-CN">
                <a:latin typeface="Times New Roman" panose="02020603050405020304" pitchFamily="18" charset="0"/>
              </a:rPr>
              <a:t>2. </a:t>
            </a:r>
            <a:r>
              <a:rPr lang="zh-CN" altLang="en-US"/>
              <a:t>显式访问控制 </a:t>
            </a:r>
          </a:p>
        </p:txBody>
      </p:sp>
      <p:sp>
        <p:nvSpPr>
          <p:cNvPr id="2501635" name="Rectangle 3">
            <a:extLst>
              <a:ext uri="{FF2B5EF4-FFF2-40B4-BE49-F238E27FC236}">
                <a16:creationId xmlns:a16="http://schemas.microsoft.com/office/drawing/2014/main" id="{9B7E07FF-FF0D-4D93-902A-0B4A3C490DC3}"/>
              </a:ext>
            </a:extLst>
          </p:cNvPr>
          <p:cNvSpPr>
            <a:spLocks noGrp="1" noChangeArrowheads="1"/>
          </p:cNvSpPr>
          <p:nvPr>
            <p:ph type="body" idx="4294967295"/>
          </p:nvPr>
        </p:nvSpPr>
        <p:spPr>
          <a:xfrm>
            <a:off x="179388" y="1412875"/>
            <a:ext cx="8820150" cy="4752975"/>
          </a:xfrm>
        </p:spPr>
        <p:txBody>
          <a:bodyPr/>
          <a:lstStyle/>
          <a:p>
            <a:pPr eaLnBrk="1" hangingPunct="1">
              <a:lnSpc>
                <a:spcPct val="120000"/>
              </a:lnSpc>
            </a:pPr>
            <a:r>
              <a:rPr lang="zh-CN" altLang="en-US">
                <a:latin typeface="Times New Roman" panose="02020603050405020304" pitchFamily="18" charset="0"/>
              </a:rPr>
              <a:t>类和结构为其成员引入了一种新的作用域</a:t>
            </a:r>
          </a:p>
          <a:p>
            <a:pPr lvl="1" eaLnBrk="1" hangingPunct="1">
              <a:lnSpc>
                <a:spcPct val="120000"/>
              </a:lnSpc>
            </a:pPr>
            <a:r>
              <a:rPr lang="zh-CN" altLang="en-US" sz="3200">
                <a:latin typeface="Times New Roman" panose="02020603050405020304" pitchFamily="18" charset="0"/>
              </a:rPr>
              <a:t>如果</a:t>
            </a:r>
            <a:r>
              <a:rPr lang="en-US" altLang="zh-CN" sz="3200">
                <a:latin typeface="Times New Roman" panose="02020603050405020304" pitchFamily="18" charset="0"/>
              </a:rPr>
              <a:t>p</a:t>
            </a:r>
            <a:r>
              <a:rPr lang="zh-CN" altLang="en-US" sz="3200">
                <a:latin typeface="Times New Roman" panose="02020603050405020304" pitchFamily="18" charset="0"/>
              </a:rPr>
              <a:t>是某个带有成员</a:t>
            </a:r>
            <a:r>
              <a:rPr lang="en-US" altLang="zh-CN" sz="3200">
                <a:latin typeface="Times New Roman" panose="02020603050405020304" pitchFamily="18" charset="0"/>
              </a:rPr>
              <a:t>x</a:t>
            </a:r>
            <a:r>
              <a:rPr lang="zh-CN" altLang="en-US" sz="3200">
                <a:latin typeface="Times New Roman" panose="02020603050405020304" pitchFamily="18" charset="0"/>
              </a:rPr>
              <a:t>的类的对象，则</a:t>
            </a:r>
            <a:r>
              <a:rPr lang="en-US" altLang="zh-CN" sz="3200">
                <a:latin typeface="Times New Roman" panose="02020603050405020304" pitchFamily="18" charset="0"/>
              </a:rPr>
              <a:t>p.x</a:t>
            </a:r>
            <a:r>
              <a:rPr lang="zh-CN" altLang="en-US" sz="3200">
                <a:latin typeface="Times New Roman" panose="02020603050405020304" pitchFamily="18" charset="0"/>
              </a:rPr>
              <a:t>中</a:t>
            </a:r>
            <a:r>
              <a:rPr lang="en-US" altLang="zh-CN" sz="3200">
                <a:latin typeface="Times New Roman" panose="02020603050405020304" pitchFamily="18" charset="0"/>
              </a:rPr>
              <a:t>x</a:t>
            </a:r>
            <a:r>
              <a:rPr lang="zh-CN" altLang="en-US" sz="3200">
                <a:latin typeface="Times New Roman" panose="02020603050405020304" pitchFamily="18" charset="0"/>
              </a:rPr>
              <a:t>的引用将指向该类定义中的成员</a:t>
            </a:r>
            <a:r>
              <a:rPr lang="en-US" altLang="zh-CN" sz="3200">
                <a:latin typeface="Times New Roman" panose="02020603050405020304" pitchFamily="18" charset="0"/>
              </a:rPr>
              <a:t>x</a:t>
            </a:r>
            <a:r>
              <a:rPr lang="zh-CN" altLang="en-US" sz="3200">
                <a:latin typeface="Times New Roman" panose="02020603050405020304" pitchFamily="18" charset="0"/>
              </a:rPr>
              <a:t>。</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与程序块结构类似的是，类</a:t>
            </a:r>
            <a:r>
              <a:rPr lang="en-US" altLang="zh-CN" sz="3200">
                <a:latin typeface="Times New Roman" panose="02020603050405020304" pitchFamily="18" charset="0"/>
              </a:rPr>
              <a:t>D</a:t>
            </a:r>
            <a:r>
              <a:rPr lang="zh-CN" altLang="en-US" sz="3200">
                <a:latin typeface="Times New Roman" panose="02020603050405020304" pitchFamily="18" charset="0"/>
              </a:rPr>
              <a:t>中成员</a:t>
            </a:r>
            <a:r>
              <a:rPr lang="en-US" altLang="zh-CN" sz="3200">
                <a:latin typeface="Times New Roman" panose="02020603050405020304" pitchFamily="18" charset="0"/>
              </a:rPr>
              <a:t>x</a:t>
            </a:r>
            <a:r>
              <a:rPr lang="zh-CN" altLang="en-US" sz="3200">
                <a:latin typeface="Times New Roman" panose="02020603050405020304" pitchFamily="18" charset="0"/>
              </a:rPr>
              <a:t>的声明的作用域将会扩展到</a:t>
            </a:r>
            <a:r>
              <a:rPr lang="en-US" altLang="zh-CN" sz="3200">
                <a:latin typeface="Times New Roman" panose="02020603050405020304" pitchFamily="18" charset="0"/>
              </a:rPr>
              <a:t>D</a:t>
            </a:r>
            <a:r>
              <a:rPr lang="zh-CN" altLang="en-US" sz="3200">
                <a:latin typeface="Times New Roman" panose="02020603050405020304" pitchFamily="18" charset="0"/>
              </a:rPr>
              <a:t>的任何子类</a:t>
            </a:r>
            <a:r>
              <a:rPr lang="en-US" altLang="zh-CN" sz="3200">
                <a:latin typeface="Times New Roman" panose="02020603050405020304" pitchFamily="18" charset="0"/>
              </a:rPr>
              <a:t>D'</a:t>
            </a:r>
            <a:r>
              <a:rPr lang="zh-CN" altLang="en-US" sz="3200">
                <a:latin typeface="Times New Roman" panose="02020603050405020304" pitchFamily="18" charset="0"/>
              </a:rPr>
              <a:t>，除非</a:t>
            </a:r>
            <a:r>
              <a:rPr lang="en-US" altLang="zh-CN" sz="3200">
                <a:latin typeface="Times New Roman" panose="02020603050405020304" pitchFamily="18" charset="0"/>
              </a:rPr>
              <a:t>D'</a:t>
            </a:r>
            <a:r>
              <a:rPr lang="zh-CN" altLang="en-US" sz="3200">
                <a:latin typeface="Times New Roman" panose="02020603050405020304" pitchFamily="18" charset="0"/>
              </a:rPr>
              <a:t>中具有同一名字</a:t>
            </a:r>
            <a:r>
              <a:rPr lang="en-US" altLang="zh-CN" sz="3200">
                <a:latin typeface="Times New Roman" panose="02020603050405020304" pitchFamily="18" charset="0"/>
              </a:rPr>
              <a:t>x</a:t>
            </a:r>
            <a:r>
              <a:rPr lang="zh-CN" altLang="en-US" sz="3200">
                <a:latin typeface="Times New Roman" panose="02020603050405020304" pitchFamily="18" charset="0"/>
              </a:rPr>
              <a:t>的一个局部声明。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1635">
                                            <p:txEl>
                                              <p:pRg st="0" end="0"/>
                                            </p:txEl>
                                          </p:spTgt>
                                        </p:tgtEl>
                                        <p:attrNameLst>
                                          <p:attrName>style.visibility</p:attrName>
                                        </p:attrNameLst>
                                      </p:cBhvr>
                                      <p:to>
                                        <p:strVal val="visible"/>
                                      </p:to>
                                    </p:set>
                                    <p:animEffect transition="in" filter="blinds(horizontal)">
                                      <p:cBhvr>
                                        <p:cTn id="7" dur="500"/>
                                        <p:tgtEl>
                                          <p:spTgt spid="2501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1635">
                                            <p:txEl>
                                              <p:pRg st="1" end="1"/>
                                            </p:txEl>
                                          </p:spTgt>
                                        </p:tgtEl>
                                        <p:attrNameLst>
                                          <p:attrName>style.visibility</p:attrName>
                                        </p:attrNameLst>
                                      </p:cBhvr>
                                      <p:to>
                                        <p:strVal val="visible"/>
                                      </p:to>
                                    </p:set>
                                    <p:animEffect transition="in" filter="blinds(horizontal)">
                                      <p:cBhvr>
                                        <p:cTn id="12" dur="500"/>
                                        <p:tgtEl>
                                          <p:spTgt spid="2501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1635">
                                            <p:txEl>
                                              <p:pRg st="2" end="2"/>
                                            </p:txEl>
                                          </p:spTgt>
                                        </p:tgtEl>
                                        <p:attrNameLst>
                                          <p:attrName>style.visibility</p:attrName>
                                        </p:attrNameLst>
                                      </p:cBhvr>
                                      <p:to>
                                        <p:strVal val="visible"/>
                                      </p:to>
                                    </p:set>
                                    <p:animEffect transition="in" filter="blinds(horizontal)">
                                      <p:cBhvr>
                                        <p:cTn id="17" dur="500"/>
                                        <p:tgtEl>
                                          <p:spTgt spid="25016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163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F164201-1FC0-4B11-9350-6CC9E1A3853B}"/>
              </a:ext>
            </a:extLst>
          </p:cNvPr>
          <p:cNvSpPr>
            <a:spLocks noGrp="1"/>
          </p:cNvSpPr>
          <p:nvPr>
            <p:ph type="dt" sz="quarter" idx="10"/>
          </p:nvPr>
        </p:nvSpPr>
        <p:spPr>
          <a:xfrm>
            <a:off x="457200" y="6245225"/>
            <a:ext cx="2133600" cy="476250"/>
          </a:xfrm>
          <a:ln>
            <a:miter lim="800000"/>
            <a:headEnd/>
            <a:tailEnd/>
          </a:ln>
        </p:spPr>
        <p:txBody>
          <a:bodyPr anchor="t"/>
          <a:lstStyle/>
          <a:p>
            <a:pPr>
              <a:defRPr/>
            </a:pPr>
            <a:fld id="{D9ED1002-658B-4CCD-AEDA-2CA3D289B779}" type="datetime1">
              <a:rPr lang="zh-CN" altLang="en-US">
                <a:latin typeface="+mn-lt"/>
              </a:rPr>
              <a:pPr>
                <a:defRPr/>
              </a:pPr>
              <a:t>2020/12/14</a:t>
            </a:fld>
            <a:endParaRPr lang="en-US" altLang="zh-CN">
              <a:latin typeface="+mn-lt"/>
            </a:endParaRPr>
          </a:p>
        </p:txBody>
      </p:sp>
      <p:sp>
        <p:nvSpPr>
          <p:cNvPr id="30723" name="灯片编号占位符 5">
            <a:extLst>
              <a:ext uri="{FF2B5EF4-FFF2-40B4-BE49-F238E27FC236}">
                <a16:creationId xmlns:a16="http://schemas.microsoft.com/office/drawing/2014/main" id="{36A734FE-0D97-47E9-9562-6A2D2645725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EFCD575-6EF1-4173-BBB9-55C0CDB61DE5}" type="slidenum">
              <a:rPr lang="en-US" altLang="zh-CN" sz="1400" b="0">
                <a:ea typeface="宋体" panose="02010600030101010101" pitchFamily="2" charset="-122"/>
              </a:rPr>
              <a:pPr>
                <a:spcBef>
                  <a:spcPct val="0"/>
                </a:spcBef>
                <a:buClrTx/>
                <a:buSzTx/>
                <a:buFontTx/>
                <a:buNone/>
              </a:pPr>
              <a:t>11</a:t>
            </a:fld>
            <a:endParaRPr lang="en-US" altLang="zh-CN" sz="1400" b="0">
              <a:ea typeface="宋体" panose="02010600030101010101" pitchFamily="2" charset="-122"/>
            </a:endParaRPr>
          </a:p>
        </p:txBody>
      </p:sp>
      <p:sp>
        <p:nvSpPr>
          <p:cNvPr id="30724" name="Rectangle 2">
            <a:extLst>
              <a:ext uri="{FF2B5EF4-FFF2-40B4-BE49-F238E27FC236}">
                <a16:creationId xmlns:a16="http://schemas.microsoft.com/office/drawing/2014/main" id="{CD9BF3DC-D6A8-4FE4-9141-E6F25EEF8E1E}"/>
              </a:ext>
            </a:extLst>
          </p:cNvPr>
          <p:cNvSpPr>
            <a:spLocks noGrp="1" noChangeArrowheads="1"/>
          </p:cNvSpPr>
          <p:nvPr>
            <p:ph type="title" idx="4294967295"/>
          </p:nvPr>
        </p:nvSpPr>
        <p:spPr>
          <a:xfrm>
            <a:off x="2555875" y="404813"/>
            <a:ext cx="4176713" cy="792162"/>
          </a:xfrm>
        </p:spPr>
        <p:txBody>
          <a:bodyPr anchor="ctr"/>
          <a:lstStyle/>
          <a:p>
            <a:pPr eaLnBrk="1" hangingPunct="1"/>
            <a:r>
              <a:rPr lang="en-US" altLang="zh-CN">
                <a:latin typeface="Times New Roman" panose="02020603050405020304" pitchFamily="18" charset="0"/>
              </a:rPr>
              <a:t>2. </a:t>
            </a:r>
            <a:r>
              <a:rPr lang="zh-CN" altLang="en-US"/>
              <a:t>显式访问控制 </a:t>
            </a:r>
          </a:p>
        </p:txBody>
      </p:sp>
      <p:sp>
        <p:nvSpPr>
          <p:cNvPr id="2954243" name="Rectangle 3">
            <a:extLst>
              <a:ext uri="{FF2B5EF4-FFF2-40B4-BE49-F238E27FC236}">
                <a16:creationId xmlns:a16="http://schemas.microsoft.com/office/drawing/2014/main" id="{4FE2389C-ED88-4400-8407-772D279F1930}"/>
              </a:ext>
            </a:extLst>
          </p:cNvPr>
          <p:cNvSpPr>
            <a:spLocks noGrp="1" noChangeArrowheads="1"/>
          </p:cNvSpPr>
          <p:nvPr>
            <p:ph type="body" idx="4294967295"/>
          </p:nvPr>
        </p:nvSpPr>
        <p:spPr>
          <a:xfrm>
            <a:off x="179388" y="1268413"/>
            <a:ext cx="8820150" cy="4465637"/>
          </a:xfrm>
        </p:spPr>
        <p:txBody>
          <a:bodyPr/>
          <a:lstStyle/>
          <a:p>
            <a:pPr lvl="1" eaLnBrk="1" hangingPunct="1">
              <a:lnSpc>
                <a:spcPct val="120000"/>
              </a:lnSpc>
            </a:pPr>
            <a:r>
              <a:rPr lang="zh-CN" altLang="en-US" sz="3200">
                <a:latin typeface="Times New Roman" panose="02020603050405020304" pitchFamily="18" charset="0"/>
              </a:rPr>
              <a:t>通过使用关键字</a:t>
            </a:r>
            <a:r>
              <a:rPr lang="en-US" altLang="zh-CN" sz="3200">
                <a:latin typeface="Times New Roman" panose="02020603050405020304" pitchFamily="18" charset="0"/>
              </a:rPr>
              <a:t>public</a:t>
            </a:r>
            <a:r>
              <a:rPr lang="zh-CN" altLang="en-US" sz="3200">
                <a:latin typeface="Times New Roman" panose="02020603050405020304" pitchFamily="18" charset="0"/>
              </a:rPr>
              <a:t>、</a:t>
            </a:r>
            <a:r>
              <a:rPr lang="en-US" altLang="zh-CN" sz="3200">
                <a:latin typeface="Times New Roman" panose="02020603050405020304" pitchFamily="18" charset="0"/>
              </a:rPr>
              <a:t>private</a:t>
            </a:r>
            <a:r>
              <a:rPr lang="zh-CN" altLang="en-US" sz="3200">
                <a:latin typeface="Times New Roman" panose="02020603050405020304" pitchFamily="18" charset="0"/>
              </a:rPr>
              <a:t>和</a:t>
            </a:r>
            <a:r>
              <a:rPr lang="en-US" altLang="zh-CN" sz="3200">
                <a:latin typeface="Times New Roman" panose="02020603050405020304" pitchFamily="18" charset="0"/>
              </a:rPr>
              <a:t>protected</a:t>
            </a:r>
            <a:r>
              <a:rPr lang="zh-CN" altLang="en-US" sz="3200">
                <a:latin typeface="Times New Roman" panose="02020603050405020304" pitchFamily="18" charset="0"/>
              </a:rPr>
              <a:t>，</a:t>
            </a:r>
            <a:r>
              <a:rPr lang="en-US" altLang="zh-CN" sz="3200">
                <a:latin typeface="Times New Roman" panose="02020603050405020304" pitchFamily="18" charset="0"/>
              </a:rPr>
              <a:t>C++</a:t>
            </a:r>
            <a:r>
              <a:rPr lang="zh-CN" altLang="en-US" sz="3200">
                <a:latin typeface="Times New Roman" panose="02020603050405020304" pitchFamily="18" charset="0"/>
              </a:rPr>
              <a:t>或</a:t>
            </a:r>
            <a:r>
              <a:rPr lang="en-US" altLang="zh-CN" sz="3200">
                <a:latin typeface="Times New Roman" panose="02020603050405020304" pitchFamily="18" charset="0"/>
              </a:rPr>
              <a:t>Java</a:t>
            </a:r>
            <a:r>
              <a:rPr lang="zh-CN" altLang="en-US" sz="3200">
                <a:latin typeface="Times New Roman" panose="02020603050405020304" pitchFamily="18" charset="0"/>
              </a:rPr>
              <a:t>类的面向对象语言提供了一种对超类中成员名字的显式访问控制。</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这些关键字通过限制访问来支持封装。</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私有名的作用域只包含与该类及其友类相关联的方法声明和定义</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保护名只对其子类是可访问的</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公用名从类的外部也是可以访问的。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4243">
                                            <p:txEl>
                                              <p:pRg st="0" end="0"/>
                                            </p:txEl>
                                          </p:spTgt>
                                        </p:tgtEl>
                                        <p:attrNameLst>
                                          <p:attrName>style.visibility</p:attrName>
                                        </p:attrNameLst>
                                      </p:cBhvr>
                                      <p:to>
                                        <p:strVal val="visible"/>
                                      </p:to>
                                    </p:set>
                                    <p:animEffect transition="in" filter="blinds(horizontal)">
                                      <p:cBhvr>
                                        <p:cTn id="7" dur="500"/>
                                        <p:tgtEl>
                                          <p:spTgt spid="2954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4243">
                                            <p:txEl>
                                              <p:pRg st="1" end="1"/>
                                            </p:txEl>
                                          </p:spTgt>
                                        </p:tgtEl>
                                        <p:attrNameLst>
                                          <p:attrName>style.visibility</p:attrName>
                                        </p:attrNameLst>
                                      </p:cBhvr>
                                      <p:to>
                                        <p:strVal val="visible"/>
                                      </p:to>
                                    </p:set>
                                    <p:animEffect transition="in" filter="blinds(horizontal)">
                                      <p:cBhvr>
                                        <p:cTn id="12" dur="500"/>
                                        <p:tgtEl>
                                          <p:spTgt spid="2954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54243">
                                            <p:txEl>
                                              <p:pRg st="2" end="2"/>
                                            </p:txEl>
                                          </p:spTgt>
                                        </p:tgtEl>
                                        <p:attrNameLst>
                                          <p:attrName>style.visibility</p:attrName>
                                        </p:attrNameLst>
                                      </p:cBhvr>
                                      <p:to>
                                        <p:strVal val="visible"/>
                                      </p:to>
                                    </p:set>
                                    <p:animEffect transition="in" filter="blinds(horizontal)">
                                      <p:cBhvr>
                                        <p:cTn id="17" dur="500"/>
                                        <p:tgtEl>
                                          <p:spTgt spid="2954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54243">
                                            <p:txEl>
                                              <p:pRg st="3" end="3"/>
                                            </p:txEl>
                                          </p:spTgt>
                                        </p:tgtEl>
                                        <p:attrNameLst>
                                          <p:attrName>style.visibility</p:attrName>
                                        </p:attrNameLst>
                                      </p:cBhvr>
                                      <p:to>
                                        <p:strVal val="visible"/>
                                      </p:to>
                                    </p:set>
                                    <p:animEffect transition="in" filter="blinds(horizontal)">
                                      <p:cBhvr>
                                        <p:cTn id="22" dur="500"/>
                                        <p:tgtEl>
                                          <p:spTgt spid="2954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54243">
                                            <p:txEl>
                                              <p:pRg st="4" end="4"/>
                                            </p:txEl>
                                          </p:spTgt>
                                        </p:tgtEl>
                                        <p:attrNameLst>
                                          <p:attrName>style.visibility</p:attrName>
                                        </p:attrNameLst>
                                      </p:cBhvr>
                                      <p:to>
                                        <p:strVal val="visible"/>
                                      </p:to>
                                    </p:set>
                                    <p:animEffect transition="in" filter="blinds(horizontal)">
                                      <p:cBhvr>
                                        <p:cTn id="27" dur="500"/>
                                        <p:tgtEl>
                                          <p:spTgt spid="2954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424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82ABF2C-7AF8-4CBB-BCBD-A15A127C3C7A}"/>
              </a:ext>
            </a:extLst>
          </p:cNvPr>
          <p:cNvSpPr>
            <a:spLocks noGrp="1"/>
          </p:cNvSpPr>
          <p:nvPr>
            <p:ph type="dt" sz="quarter" idx="10"/>
          </p:nvPr>
        </p:nvSpPr>
        <p:spPr>
          <a:xfrm>
            <a:off x="457200" y="6245225"/>
            <a:ext cx="2133600" cy="476250"/>
          </a:xfrm>
          <a:ln>
            <a:miter lim="800000"/>
            <a:headEnd/>
            <a:tailEnd/>
          </a:ln>
        </p:spPr>
        <p:txBody>
          <a:bodyPr anchor="t"/>
          <a:lstStyle/>
          <a:p>
            <a:pPr>
              <a:defRPr/>
            </a:pPr>
            <a:fld id="{6BCBE959-5757-43DD-8D2C-43D2203875CA}" type="datetime1">
              <a:rPr lang="zh-CN" altLang="en-US">
                <a:latin typeface="+mn-lt"/>
              </a:rPr>
              <a:pPr>
                <a:defRPr/>
              </a:pPr>
              <a:t>2020/12/14</a:t>
            </a:fld>
            <a:endParaRPr lang="en-US" altLang="zh-CN">
              <a:latin typeface="+mn-lt"/>
            </a:endParaRPr>
          </a:p>
        </p:txBody>
      </p:sp>
      <p:sp>
        <p:nvSpPr>
          <p:cNvPr id="32771" name="灯片编号占位符 5">
            <a:extLst>
              <a:ext uri="{FF2B5EF4-FFF2-40B4-BE49-F238E27FC236}">
                <a16:creationId xmlns:a16="http://schemas.microsoft.com/office/drawing/2014/main" id="{6FF9B310-FECA-4488-BB1F-7A5C953F348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2CF53EA-A473-48D9-B7D3-4ABE5BD80499}" type="slidenum">
              <a:rPr lang="en-US" altLang="zh-CN" sz="1400" b="0">
                <a:ea typeface="宋体" panose="02010600030101010101" pitchFamily="2" charset="-122"/>
              </a:rPr>
              <a:pPr>
                <a:spcBef>
                  <a:spcPct val="0"/>
                </a:spcBef>
                <a:buClrTx/>
                <a:buSzTx/>
                <a:buFontTx/>
                <a:buNone/>
              </a:pPr>
              <a:t>12</a:t>
            </a:fld>
            <a:endParaRPr lang="en-US" altLang="zh-CN" sz="1400" b="0">
              <a:ea typeface="宋体" panose="02010600030101010101" pitchFamily="2" charset="-122"/>
            </a:endParaRPr>
          </a:p>
        </p:txBody>
      </p:sp>
      <p:sp>
        <p:nvSpPr>
          <p:cNvPr id="32772" name="Rectangle 2">
            <a:extLst>
              <a:ext uri="{FF2B5EF4-FFF2-40B4-BE49-F238E27FC236}">
                <a16:creationId xmlns:a16="http://schemas.microsoft.com/office/drawing/2014/main" id="{768B69B8-07F4-4465-A674-715D492E2F87}"/>
              </a:ext>
            </a:extLst>
          </p:cNvPr>
          <p:cNvSpPr>
            <a:spLocks noGrp="1" noChangeArrowheads="1"/>
          </p:cNvSpPr>
          <p:nvPr>
            <p:ph type="title" idx="4294967295"/>
          </p:nvPr>
        </p:nvSpPr>
        <p:spPr>
          <a:xfrm>
            <a:off x="2555875" y="404813"/>
            <a:ext cx="3600450" cy="792162"/>
          </a:xfrm>
        </p:spPr>
        <p:txBody>
          <a:bodyPr anchor="ctr"/>
          <a:lstStyle/>
          <a:p>
            <a:pPr eaLnBrk="1" hangingPunct="1"/>
            <a:r>
              <a:rPr lang="en-US" altLang="zh-CN">
                <a:latin typeface="Times New Roman" panose="02020603050405020304" pitchFamily="18" charset="0"/>
              </a:rPr>
              <a:t>3. </a:t>
            </a:r>
            <a:r>
              <a:rPr lang="zh-CN" altLang="en-US"/>
              <a:t>动态作用域 </a:t>
            </a:r>
          </a:p>
        </p:txBody>
      </p:sp>
      <p:sp>
        <p:nvSpPr>
          <p:cNvPr id="2503683" name="Rectangle 3">
            <a:extLst>
              <a:ext uri="{FF2B5EF4-FFF2-40B4-BE49-F238E27FC236}">
                <a16:creationId xmlns:a16="http://schemas.microsoft.com/office/drawing/2014/main" id="{73ACDE0F-3209-401A-8AA0-74531185234F}"/>
              </a:ext>
            </a:extLst>
          </p:cNvPr>
          <p:cNvSpPr>
            <a:spLocks noGrp="1" noChangeArrowheads="1"/>
          </p:cNvSpPr>
          <p:nvPr>
            <p:ph type="body" idx="4294967295"/>
          </p:nvPr>
        </p:nvSpPr>
        <p:spPr>
          <a:xfrm>
            <a:off x="323850" y="1341438"/>
            <a:ext cx="8640763" cy="4751387"/>
          </a:xfrm>
        </p:spPr>
        <p:txBody>
          <a:bodyPr/>
          <a:lstStyle/>
          <a:p>
            <a:pPr eaLnBrk="1" hangingPunct="1">
              <a:lnSpc>
                <a:spcPct val="120000"/>
              </a:lnSpc>
            </a:pPr>
            <a:r>
              <a:rPr lang="zh-CN" altLang="en-US">
                <a:latin typeface="Times New Roman" panose="02020603050405020304" pitchFamily="18" charset="0"/>
              </a:rPr>
              <a:t>动态作用域规则相对于</a:t>
            </a:r>
            <a:r>
              <a:rPr lang="zh-CN" altLang="en-US">
                <a:solidFill>
                  <a:srgbClr val="FF0000"/>
                </a:solidFill>
                <a:latin typeface="Times New Roman" panose="02020603050405020304" pitchFamily="18" charset="0"/>
              </a:rPr>
              <a:t>时间</a:t>
            </a:r>
            <a:r>
              <a:rPr lang="zh-CN" altLang="en-US">
                <a:latin typeface="Times New Roman" panose="02020603050405020304" pitchFamily="18" charset="0"/>
              </a:rPr>
              <a:t>，而静态作用域规则相对于</a:t>
            </a:r>
            <a:r>
              <a:rPr lang="zh-CN" altLang="en-US">
                <a:solidFill>
                  <a:srgbClr val="FF0000"/>
                </a:solidFill>
                <a:latin typeface="Times New Roman" panose="02020603050405020304" pitchFamily="18" charset="0"/>
              </a:rPr>
              <a:t>空间</a:t>
            </a:r>
          </a:p>
          <a:p>
            <a:pPr lvl="1" eaLnBrk="1" hangingPunct="1">
              <a:lnSpc>
                <a:spcPct val="120000"/>
              </a:lnSpc>
            </a:pPr>
            <a:r>
              <a:rPr lang="zh-CN" altLang="en-US" sz="3200">
                <a:latin typeface="Times New Roman" panose="02020603050405020304" pitchFamily="18" charset="0"/>
              </a:rPr>
              <a:t>静态作用域规则要求我们找出某个引用所指向的声明，条件是该声明处在包围该引用的“</a:t>
            </a:r>
            <a:r>
              <a:rPr lang="zh-CN" altLang="en-US" sz="3200">
                <a:solidFill>
                  <a:srgbClr val="FF0000"/>
                </a:solidFill>
                <a:latin typeface="Times New Roman" panose="02020603050405020304" pitchFamily="18" charset="0"/>
              </a:rPr>
              <a:t>空间上最近的”</a:t>
            </a:r>
            <a:r>
              <a:rPr lang="zh-CN" altLang="en-US" sz="3200">
                <a:latin typeface="Times New Roman" panose="02020603050405020304" pitchFamily="18" charset="0"/>
              </a:rPr>
              <a:t>单元</a:t>
            </a:r>
            <a:r>
              <a:rPr lang="en-US" altLang="zh-CN" sz="3200">
                <a:latin typeface="Times New Roman" panose="02020603050405020304" pitchFamily="18" charset="0"/>
              </a:rPr>
              <a:t>(</a:t>
            </a:r>
            <a:r>
              <a:rPr lang="zh-CN" altLang="en-US" sz="3200">
                <a:latin typeface="Times New Roman" panose="02020603050405020304" pitchFamily="18" charset="0"/>
              </a:rPr>
              <a:t>程序块</a:t>
            </a:r>
            <a:r>
              <a:rPr lang="en-US" altLang="zh-CN" sz="3200">
                <a:latin typeface="Times New Roman" panose="02020603050405020304" pitchFamily="18" charset="0"/>
              </a:rPr>
              <a:t>)</a:t>
            </a:r>
            <a:r>
              <a:rPr lang="zh-CN" altLang="en-US" sz="3200">
                <a:latin typeface="Times New Roman" panose="02020603050405020304" pitchFamily="18" charset="0"/>
              </a:rPr>
              <a:t>中。</a:t>
            </a:r>
          </a:p>
          <a:p>
            <a:pPr lvl="1" eaLnBrk="1" hangingPunct="1">
              <a:lnSpc>
                <a:spcPct val="120000"/>
              </a:lnSpc>
            </a:pPr>
            <a:r>
              <a:rPr lang="zh-CN" altLang="en-US" sz="3200">
                <a:latin typeface="Times New Roman" panose="02020603050405020304" pitchFamily="18" charset="0"/>
              </a:rPr>
              <a:t>动态作用域要求我们找出某个引用所指向的声明，但条件是该声明处在包围该引用的</a:t>
            </a:r>
            <a:r>
              <a:rPr lang="zh-CN" altLang="en-US" sz="3200">
                <a:solidFill>
                  <a:srgbClr val="FF0000"/>
                </a:solidFill>
                <a:latin typeface="Times New Roman" panose="02020603050405020304" pitchFamily="18" charset="0"/>
              </a:rPr>
              <a:t>“时间上最近的”</a:t>
            </a:r>
            <a:r>
              <a:rPr lang="zh-CN" altLang="en-US" sz="3200">
                <a:latin typeface="Times New Roman" panose="02020603050405020304" pitchFamily="18" charset="0"/>
              </a:rPr>
              <a:t>单元</a:t>
            </a:r>
            <a:r>
              <a:rPr lang="en-US" altLang="zh-CN" sz="3200">
                <a:latin typeface="Times New Roman" panose="02020603050405020304" pitchFamily="18" charset="0"/>
              </a:rPr>
              <a:t>(</a:t>
            </a:r>
            <a:r>
              <a:rPr lang="zh-CN" altLang="en-US" sz="3200">
                <a:latin typeface="Times New Roman" panose="02020603050405020304" pitchFamily="18" charset="0"/>
              </a:rPr>
              <a:t>过程活动</a:t>
            </a:r>
            <a:r>
              <a:rPr lang="en-US" altLang="zh-CN" sz="3200">
                <a:latin typeface="Times New Roman" panose="02020603050405020304" pitchFamily="18" charset="0"/>
              </a:rPr>
              <a:t>)</a:t>
            </a:r>
            <a:r>
              <a:rPr lang="zh-CN" altLang="en-US" sz="3200">
                <a:latin typeface="Times New Roman" panose="02020603050405020304" pitchFamily="18" charset="0"/>
              </a:rPr>
              <a:t>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3683">
                                            <p:txEl>
                                              <p:pRg st="0" end="0"/>
                                            </p:txEl>
                                          </p:spTgt>
                                        </p:tgtEl>
                                        <p:attrNameLst>
                                          <p:attrName>style.visibility</p:attrName>
                                        </p:attrNameLst>
                                      </p:cBhvr>
                                      <p:to>
                                        <p:strVal val="visible"/>
                                      </p:to>
                                    </p:set>
                                    <p:animEffect transition="in" filter="blinds(horizontal)">
                                      <p:cBhvr>
                                        <p:cTn id="7" dur="500"/>
                                        <p:tgtEl>
                                          <p:spTgt spid="2503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3683">
                                            <p:txEl>
                                              <p:pRg st="1" end="1"/>
                                            </p:txEl>
                                          </p:spTgt>
                                        </p:tgtEl>
                                        <p:attrNameLst>
                                          <p:attrName>style.visibility</p:attrName>
                                        </p:attrNameLst>
                                      </p:cBhvr>
                                      <p:to>
                                        <p:strVal val="visible"/>
                                      </p:to>
                                    </p:set>
                                    <p:animEffect transition="in" filter="blinds(horizontal)">
                                      <p:cBhvr>
                                        <p:cTn id="12" dur="500"/>
                                        <p:tgtEl>
                                          <p:spTgt spid="2503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3683">
                                            <p:txEl>
                                              <p:pRg st="2" end="2"/>
                                            </p:txEl>
                                          </p:spTgt>
                                        </p:tgtEl>
                                        <p:attrNameLst>
                                          <p:attrName>style.visibility</p:attrName>
                                        </p:attrNameLst>
                                      </p:cBhvr>
                                      <p:to>
                                        <p:strVal val="visible"/>
                                      </p:to>
                                    </p:set>
                                    <p:animEffect transition="in" filter="blinds(horizontal)">
                                      <p:cBhvr>
                                        <p:cTn id="17" dur="500"/>
                                        <p:tgtEl>
                                          <p:spTgt spid="2503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368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95518B5-39E5-4E72-B7EC-3DAA20B3462A}"/>
              </a:ext>
            </a:extLst>
          </p:cNvPr>
          <p:cNvSpPr>
            <a:spLocks noGrp="1"/>
          </p:cNvSpPr>
          <p:nvPr>
            <p:ph type="dt" sz="quarter" idx="10"/>
          </p:nvPr>
        </p:nvSpPr>
        <p:spPr>
          <a:xfrm>
            <a:off x="457200" y="6245225"/>
            <a:ext cx="2133600" cy="476250"/>
          </a:xfrm>
          <a:ln>
            <a:miter lim="800000"/>
            <a:headEnd/>
            <a:tailEnd/>
          </a:ln>
        </p:spPr>
        <p:txBody>
          <a:bodyPr anchor="t"/>
          <a:lstStyle/>
          <a:p>
            <a:pPr>
              <a:defRPr/>
            </a:pPr>
            <a:fld id="{96FDB0B4-EA59-4D87-AB31-BA00ABFBA0EA}" type="datetime1">
              <a:rPr lang="zh-CN" altLang="en-US">
                <a:latin typeface="+mn-lt"/>
              </a:rPr>
              <a:pPr>
                <a:defRPr/>
              </a:pPr>
              <a:t>2020/12/14</a:t>
            </a:fld>
            <a:endParaRPr lang="en-US" altLang="zh-CN">
              <a:latin typeface="+mn-lt"/>
            </a:endParaRPr>
          </a:p>
        </p:txBody>
      </p:sp>
      <p:sp>
        <p:nvSpPr>
          <p:cNvPr id="34819" name="灯片编号占位符 5">
            <a:extLst>
              <a:ext uri="{FF2B5EF4-FFF2-40B4-BE49-F238E27FC236}">
                <a16:creationId xmlns:a16="http://schemas.microsoft.com/office/drawing/2014/main" id="{D3CAD64C-24C6-4F99-8460-16566EE3FE9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1BC6410-DF5D-4E6A-94C6-0ADDB40B9CC8}" type="slidenum">
              <a:rPr lang="en-US" altLang="zh-CN" sz="1400" b="0">
                <a:ea typeface="宋体" panose="02010600030101010101" pitchFamily="2" charset="-122"/>
              </a:rPr>
              <a:pPr>
                <a:spcBef>
                  <a:spcPct val="0"/>
                </a:spcBef>
                <a:buClrTx/>
                <a:buSzTx/>
                <a:buFontTx/>
                <a:buNone/>
              </a:pPr>
              <a:t>13</a:t>
            </a:fld>
            <a:endParaRPr lang="en-US" altLang="zh-CN" sz="1400" b="0">
              <a:ea typeface="宋体" panose="02010600030101010101" pitchFamily="2" charset="-122"/>
            </a:endParaRPr>
          </a:p>
        </p:txBody>
      </p:sp>
      <p:sp>
        <p:nvSpPr>
          <p:cNvPr id="34820" name="Rectangle 2">
            <a:extLst>
              <a:ext uri="{FF2B5EF4-FFF2-40B4-BE49-F238E27FC236}">
                <a16:creationId xmlns:a16="http://schemas.microsoft.com/office/drawing/2014/main" id="{3183CD24-B7D6-4D8D-ADD7-20F609D70F9F}"/>
              </a:ext>
            </a:extLst>
          </p:cNvPr>
          <p:cNvSpPr>
            <a:spLocks noGrp="1" noChangeArrowheads="1"/>
          </p:cNvSpPr>
          <p:nvPr>
            <p:ph type="title" idx="4294967295"/>
          </p:nvPr>
        </p:nvSpPr>
        <p:spPr>
          <a:xfrm>
            <a:off x="2195513" y="404813"/>
            <a:ext cx="4897437" cy="792162"/>
          </a:xfrm>
        </p:spPr>
        <p:txBody>
          <a:bodyPr anchor="ctr"/>
          <a:lstStyle/>
          <a:p>
            <a:pPr eaLnBrk="1" hangingPunct="1"/>
            <a:r>
              <a:rPr lang="en-US" altLang="zh-CN">
                <a:latin typeface="Times New Roman" panose="02020603050405020304" pitchFamily="18" charset="0"/>
              </a:rPr>
              <a:t>9.1.3 </a:t>
            </a:r>
            <a:r>
              <a:rPr lang="zh-CN" altLang="en-US">
                <a:latin typeface="Times New Roman" panose="02020603050405020304" pitchFamily="18" charset="0"/>
              </a:rPr>
              <a:t>过程及其活动 </a:t>
            </a:r>
          </a:p>
        </p:txBody>
      </p:sp>
      <p:sp>
        <p:nvSpPr>
          <p:cNvPr id="2505731" name="Rectangle 3">
            <a:extLst>
              <a:ext uri="{FF2B5EF4-FFF2-40B4-BE49-F238E27FC236}">
                <a16:creationId xmlns:a16="http://schemas.microsoft.com/office/drawing/2014/main" id="{9EF58837-3138-44FA-8BE9-7A10E504A1F6}"/>
              </a:ext>
            </a:extLst>
          </p:cNvPr>
          <p:cNvSpPr>
            <a:spLocks noGrp="1" noChangeArrowheads="1"/>
          </p:cNvSpPr>
          <p:nvPr>
            <p:ph type="body" idx="4294967295"/>
          </p:nvPr>
        </p:nvSpPr>
        <p:spPr>
          <a:xfrm>
            <a:off x="323850" y="1414463"/>
            <a:ext cx="8640763" cy="4678362"/>
          </a:xfrm>
        </p:spPr>
        <p:txBody>
          <a:bodyPr/>
          <a:lstStyle/>
          <a:p>
            <a:pPr eaLnBrk="1" hangingPunct="1">
              <a:lnSpc>
                <a:spcPct val="120000"/>
              </a:lnSpc>
              <a:spcBef>
                <a:spcPct val="25000"/>
              </a:spcBef>
            </a:pPr>
            <a:r>
              <a:rPr lang="zh-CN" altLang="en-US">
                <a:latin typeface="Times New Roman" panose="02020603050405020304" pitchFamily="18" charset="0"/>
              </a:rPr>
              <a:t>将“过程、函数和方法”统称为“过程” </a:t>
            </a:r>
          </a:p>
          <a:p>
            <a:pPr eaLnBrk="1" hangingPunct="1">
              <a:lnSpc>
                <a:spcPct val="120000"/>
              </a:lnSpc>
              <a:spcBef>
                <a:spcPct val="25000"/>
              </a:spcBef>
            </a:pPr>
            <a:r>
              <a:rPr lang="zh-CN" altLang="en-US">
                <a:solidFill>
                  <a:srgbClr val="FF0000"/>
                </a:solidFill>
                <a:latin typeface="Times New Roman" panose="02020603050405020304" pitchFamily="18" charset="0"/>
              </a:rPr>
              <a:t>过程定义</a:t>
            </a:r>
            <a:r>
              <a:rPr lang="zh-CN" altLang="en-US">
                <a:latin typeface="Times New Roman" panose="02020603050405020304" pitchFamily="18" charset="0"/>
              </a:rPr>
              <a:t>是把一个标识符和一组语句联系起来。该标识符是</a:t>
            </a:r>
            <a:r>
              <a:rPr lang="zh-CN" altLang="en-US">
                <a:solidFill>
                  <a:srgbClr val="FF0000"/>
                </a:solidFill>
                <a:latin typeface="Times New Roman" panose="02020603050405020304" pitchFamily="18" charset="0"/>
              </a:rPr>
              <a:t>过程名</a:t>
            </a:r>
            <a:r>
              <a:rPr lang="zh-CN" altLang="en-US">
                <a:latin typeface="Times New Roman" panose="02020603050405020304" pitchFamily="18" charset="0"/>
              </a:rPr>
              <a:t>，这组语句是</a:t>
            </a:r>
            <a:r>
              <a:rPr lang="zh-CN" altLang="en-US">
                <a:solidFill>
                  <a:srgbClr val="FF0000"/>
                </a:solidFill>
                <a:latin typeface="Times New Roman" panose="02020603050405020304" pitchFamily="18" charset="0"/>
              </a:rPr>
              <a:t>过程体</a:t>
            </a:r>
            <a:r>
              <a:rPr lang="zh-CN" altLang="en-US">
                <a:latin typeface="Times New Roman" panose="02020603050405020304" pitchFamily="18" charset="0"/>
              </a:rPr>
              <a:t>。 </a:t>
            </a:r>
          </a:p>
          <a:p>
            <a:pPr eaLnBrk="1" hangingPunct="1">
              <a:lnSpc>
                <a:spcPct val="120000"/>
              </a:lnSpc>
              <a:spcBef>
                <a:spcPct val="25000"/>
              </a:spcBef>
            </a:pPr>
            <a:r>
              <a:rPr lang="zh-CN" altLang="en-US">
                <a:latin typeface="Times New Roman" panose="02020603050405020304" pitchFamily="18" charset="0"/>
              </a:rPr>
              <a:t>当过程名出现在可执行语句中时，称相应的过程在该点被调用。</a:t>
            </a:r>
            <a:r>
              <a:rPr lang="zh-CN" altLang="en-US">
                <a:solidFill>
                  <a:srgbClr val="FF0000"/>
                </a:solidFill>
                <a:latin typeface="Times New Roman" panose="02020603050405020304" pitchFamily="18" charset="0"/>
              </a:rPr>
              <a:t>过程调用</a:t>
            </a:r>
            <a:r>
              <a:rPr lang="zh-CN" altLang="en-US">
                <a:latin typeface="Times New Roman" panose="02020603050405020304" pitchFamily="18" charset="0"/>
              </a:rPr>
              <a:t>就是执行被调用过程的过程体。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5731">
                                            <p:txEl>
                                              <p:pRg st="0" end="0"/>
                                            </p:txEl>
                                          </p:spTgt>
                                        </p:tgtEl>
                                        <p:attrNameLst>
                                          <p:attrName>style.visibility</p:attrName>
                                        </p:attrNameLst>
                                      </p:cBhvr>
                                      <p:to>
                                        <p:strVal val="visible"/>
                                      </p:to>
                                    </p:set>
                                    <p:animEffect transition="in" filter="blinds(horizontal)">
                                      <p:cBhvr>
                                        <p:cTn id="7" dur="500"/>
                                        <p:tgtEl>
                                          <p:spTgt spid="2505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5731">
                                            <p:txEl>
                                              <p:pRg st="1" end="1"/>
                                            </p:txEl>
                                          </p:spTgt>
                                        </p:tgtEl>
                                        <p:attrNameLst>
                                          <p:attrName>style.visibility</p:attrName>
                                        </p:attrNameLst>
                                      </p:cBhvr>
                                      <p:to>
                                        <p:strVal val="visible"/>
                                      </p:to>
                                    </p:set>
                                    <p:animEffect transition="in" filter="blinds(horizontal)">
                                      <p:cBhvr>
                                        <p:cTn id="12" dur="500"/>
                                        <p:tgtEl>
                                          <p:spTgt spid="2505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5731">
                                            <p:txEl>
                                              <p:pRg st="2" end="2"/>
                                            </p:txEl>
                                          </p:spTgt>
                                        </p:tgtEl>
                                        <p:attrNameLst>
                                          <p:attrName>style.visibility</p:attrName>
                                        </p:attrNameLst>
                                      </p:cBhvr>
                                      <p:to>
                                        <p:strVal val="visible"/>
                                      </p:to>
                                    </p:set>
                                    <p:animEffect transition="in" filter="blinds(horizontal)">
                                      <p:cBhvr>
                                        <p:cTn id="17" dur="500"/>
                                        <p:tgtEl>
                                          <p:spTgt spid="2505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57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C0A6436-AFBF-420B-9072-0E9CF2B4DD4A}"/>
              </a:ext>
            </a:extLst>
          </p:cNvPr>
          <p:cNvSpPr>
            <a:spLocks noGrp="1"/>
          </p:cNvSpPr>
          <p:nvPr>
            <p:ph type="dt" sz="quarter" idx="10"/>
          </p:nvPr>
        </p:nvSpPr>
        <p:spPr>
          <a:xfrm>
            <a:off x="457200" y="6245225"/>
            <a:ext cx="2133600" cy="476250"/>
          </a:xfrm>
          <a:ln>
            <a:miter lim="800000"/>
            <a:headEnd/>
            <a:tailEnd/>
          </a:ln>
        </p:spPr>
        <p:txBody>
          <a:bodyPr anchor="t"/>
          <a:lstStyle/>
          <a:p>
            <a:pPr>
              <a:defRPr/>
            </a:pPr>
            <a:fld id="{B659CE58-50D4-4179-B212-D8F2F6FC6DA1}" type="datetime1">
              <a:rPr lang="zh-CN" altLang="en-US">
                <a:latin typeface="+mn-lt"/>
              </a:rPr>
              <a:pPr>
                <a:defRPr/>
              </a:pPr>
              <a:t>2020/12/14</a:t>
            </a:fld>
            <a:endParaRPr lang="en-US" altLang="zh-CN">
              <a:latin typeface="+mn-lt"/>
            </a:endParaRPr>
          </a:p>
        </p:txBody>
      </p:sp>
      <p:sp>
        <p:nvSpPr>
          <p:cNvPr id="36867" name="灯片编号占位符 5">
            <a:extLst>
              <a:ext uri="{FF2B5EF4-FFF2-40B4-BE49-F238E27FC236}">
                <a16:creationId xmlns:a16="http://schemas.microsoft.com/office/drawing/2014/main" id="{18C92D06-62A4-484A-8DA3-2AC0D6798DA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156B8D4-7035-4BDE-9B81-97C14366697A}" type="slidenum">
              <a:rPr lang="en-US" altLang="zh-CN" sz="1400" b="0">
                <a:ea typeface="宋体" panose="02010600030101010101" pitchFamily="2" charset="-122"/>
              </a:rPr>
              <a:pPr>
                <a:spcBef>
                  <a:spcPct val="0"/>
                </a:spcBef>
                <a:buClrTx/>
                <a:buSzTx/>
                <a:buFontTx/>
                <a:buNone/>
              </a:pPr>
              <a:t>14</a:t>
            </a:fld>
            <a:endParaRPr lang="en-US" altLang="zh-CN" sz="1400" b="0">
              <a:ea typeface="宋体" panose="02010600030101010101" pitchFamily="2" charset="-122"/>
            </a:endParaRPr>
          </a:p>
        </p:txBody>
      </p:sp>
      <p:sp>
        <p:nvSpPr>
          <p:cNvPr id="36868" name="Rectangle 2">
            <a:extLst>
              <a:ext uri="{FF2B5EF4-FFF2-40B4-BE49-F238E27FC236}">
                <a16:creationId xmlns:a16="http://schemas.microsoft.com/office/drawing/2014/main" id="{0D3CF57C-4063-4561-9D11-1FE346A713FB}"/>
              </a:ext>
            </a:extLst>
          </p:cNvPr>
          <p:cNvSpPr>
            <a:spLocks noGrp="1" noChangeArrowheads="1"/>
          </p:cNvSpPr>
          <p:nvPr>
            <p:ph type="title" idx="4294967295"/>
          </p:nvPr>
        </p:nvSpPr>
        <p:spPr>
          <a:xfrm>
            <a:off x="2411413" y="404813"/>
            <a:ext cx="4897437" cy="792162"/>
          </a:xfrm>
        </p:spPr>
        <p:txBody>
          <a:bodyPr anchor="ctr"/>
          <a:lstStyle/>
          <a:p>
            <a:pPr eaLnBrk="1" hangingPunct="1"/>
            <a:r>
              <a:rPr lang="en-US" altLang="zh-CN">
                <a:latin typeface="Times New Roman" panose="02020603050405020304" pitchFamily="18" charset="0"/>
              </a:rPr>
              <a:t>9.1.3 </a:t>
            </a:r>
            <a:r>
              <a:rPr lang="zh-CN" altLang="en-US">
                <a:latin typeface="Times New Roman" panose="02020603050405020304" pitchFamily="18" charset="0"/>
              </a:rPr>
              <a:t>过程及其活动 </a:t>
            </a:r>
          </a:p>
        </p:txBody>
      </p:sp>
      <p:sp>
        <p:nvSpPr>
          <p:cNvPr id="2878467" name="Rectangle 3">
            <a:extLst>
              <a:ext uri="{FF2B5EF4-FFF2-40B4-BE49-F238E27FC236}">
                <a16:creationId xmlns:a16="http://schemas.microsoft.com/office/drawing/2014/main" id="{BD7E27BA-6430-4257-AA89-DDDFF662053F}"/>
              </a:ext>
            </a:extLst>
          </p:cNvPr>
          <p:cNvSpPr>
            <a:spLocks noGrp="1" noChangeArrowheads="1"/>
          </p:cNvSpPr>
          <p:nvPr>
            <p:ph type="body" idx="4294967295"/>
          </p:nvPr>
        </p:nvSpPr>
        <p:spPr>
          <a:xfrm>
            <a:off x="323850" y="1341438"/>
            <a:ext cx="8640763" cy="4248150"/>
          </a:xfrm>
        </p:spPr>
        <p:txBody>
          <a:bodyPr/>
          <a:lstStyle/>
          <a:p>
            <a:pPr eaLnBrk="1" hangingPunct="1">
              <a:lnSpc>
                <a:spcPct val="120000"/>
              </a:lnSpc>
              <a:spcBef>
                <a:spcPct val="0"/>
              </a:spcBef>
            </a:pPr>
            <a:r>
              <a:rPr lang="zh-CN" altLang="en-US">
                <a:latin typeface="Times New Roman" panose="02020603050405020304" pitchFamily="18" charset="0"/>
              </a:rPr>
              <a:t>出现在过程定义中的某些标识符具有特殊的意义，称为该过程的形式参数，简称为</a:t>
            </a:r>
            <a:r>
              <a:rPr lang="zh-CN" altLang="en-US">
                <a:solidFill>
                  <a:srgbClr val="FF0000"/>
                </a:solidFill>
                <a:latin typeface="Times New Roman" panose="02020603050405020304" pitchFamily="18" charset="0"/>
              </a:rPr>
              <a:t>形参</a:t>
            </a:r>
            <a:r>
              <a:rPr lang="zh-CN" altLang="en-US">
                <a:latin typeface="Times New Roman" panose="02020603050405020304" pitchFamily="18" charset="0"/>
              </a:rPr>
              <a:t>。</a:t>
            </a:r>
            <a:endParaRPr lang="en-US" altLang="zh-CN">
              <a:latin typeface="Times New Roman" panose="02020603050405020304" pitchFamily="18" charset="0"/>
            </a:endParaRPr>
          </a:p>
          <a:p>
            <a:pPr eaLnBrk="1" hangingPunct="1">
              <a:lnSpc>
                <a:spcPct val="120000"/>
              </a:lnSpc>
              <a:spcBef>
                <a:spcPct val="0"/>
              </a:spcBef>
            </a:pPr>
            <a:r>
              <a:rPr lang="zh-CN" altLang="en-US">
                <a:latin typeface="Times New Roman" panose="02020603050405020304" pitchFamily="18" charset="0"/>
              </a:rPr>
              <a:t>调用过程时，表达式作为实在参数</a:t>
            </a:r>
            <a:r>
              <a:rPr lang="en-US" altLang="zh-CN">
                <a:latin typeface="Times New Roman" panose="02020603050405020304" pitchFamily="18" charset="0"/>
              </a:rPr>
              <a:t>(</a:t>
            </a:r>
            <a:r>
              <a:rPr lang="zh-CN" altLang="en-US">
                <a:solidFill>
                  <a:srgbClr val="FF0000"/>
                </a:solidFill>
                <a:latin typeface="Times New Roman" panose="02020603050405020304" pitchFamily="18" charset="0"/>
              </a:rPr>
              <a:t>实参</a:t>
            </a:r>
            <a:r>
              <a:rPr lang="en-US" altLang="zh-CN">
                <a:latin typeface="Times New Roman" panose="02020603050405020304" pitchFamily="18" charset="0"/>
              </a:rPr>
              <a:t>)</a:t>
            </a:r>
            <a:r>
              <a:rPr lang="zh-CN" altLang="en-US">
                <a:latin typeface="Times New Roman" panose="02020603050405020304" pitchFamily="18" charset="0"/>
              </a:rPr>
              <a:t>传递给被调用的过程，以替换出现在过程体中的对应形式参数。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8467">
                                            <p:txEl>
                                              <p:pRg st="0" end="0"/>
                                            </p:txEl>
                                          </p:spTgt>
                                        </p:tgtEl>
                                        <p:attrNameLst>
                                          <p:attrName>style.visibility</p:attrName>
                                        </p:attrNameLst>
                                      </p:cBhvr>
                                      <p:to>
                                        <p:strVal val="visible"/>
                                      </p:to>
                                    </p:set>
                                    <p:animEffect transition="in" filter="blinds(horizontal)">
                                      <p:cBhvr>
                                        <p:cTn id="7" dur="500"/>
                                        <p:tgtEl>
                                          <p:spTgt spid="287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8467">
                                            <p:txEl>
                                              <p:pRg st="1" end="1"/>
                                            </p:txEl>
                                          </p:spTgt>
                                        </p:tgtEl>
                                        <p:attrNameLst>
                                          <p:attrName>style.visibility</p:attrName>
                                        </p:attrNameLst>
                                      </p:cBhvr>
                                      <p:to>
                                        <p:strVal val="visible"/>
                                      </p:to>
                                    </p:set>
                                    <p:animEffect transition="in" filter="blinds(horizontal)">
                                      <p:cBhvr>
                                        <p:cTn id="12" dur="500"/>
                                        <p:tgtEl>
                                          <p:spTgt spid="2878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4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07E6130D-BE5A-4B56-9A0D-D7DF83105202}"/>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E08A758-6B1B-4F96-83CE-220F4449FFD0}"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38915" name="灯片编号占位符 5">
            <a:extLst>
              <a:ext uri="{FF2B5EF4-FFF2-40B4-BE49-F238E27FC236}">
                <a16:creationId xmlns:a16="http://schemas.microsoft.com/office/drawing/2014/main" id="{44173C1A-D7B3-4D1C-9012-4A626EFE870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B8EAFD8-93BF-42F7-9500-125331626C92}" type="slidenum">
              <a:rPr lang="en-US" altLang="zh-CN" sz="1400" b="0">
                <a:solidFill>
                  <a:srgbClr val="000000"/>
                </a:solidFill>
                <a:ea typeface="宋体" panose="02010600030101010101" pitchFamily="2" charset="-122"/>
              </a:rPr>
              <a:pPr>
                <a:spcBef>
                  <a:spcPct val="0"/>
                </a:spcBef>
                <a:buClrTx/>
                <a:buSzTx/>
                <a:buFontTx/>
                <a:buNone/>
              </a:pPr>
              <a:t>15</a:t>
            </a:fld>
            <a:endParaRPr lang="en-US" altLang="zh-CN" sz="1400" b="0">
              <a:solidFill>
                <a:srgbClr val="000000"/>
              </a:solidFill>
              <a:ea typeface="宋体" panose="02010600030101010101" pitchFamily="2" charset="-122"/>
            </a:endParaRPr>
          </a:p>
        </p:txBody>
      </p:sp>
      <p:sp>
        <p:nvSpPr>
          <p:cNvPr id="38916" name="Rectangle 2">
            <a:extLst>
              <a:ext uri="{FF2B5EF4-FFF2-40B4-BE49-F238E27FC236}">
                <a16:creationId xmlns:a16="http://schemas.microsoft.com/office/drawing/2014/main" id="{089D8BEB-4868-42B7-9FF3-916C1275ED2B}"/>
              </a:ext>
            </a:extLst>
          </p:cNvPr>
          <p:cNvSpPr>
            <a:spLocks noGrp="1" noChangeArrowheads="1"/>
          </p:cNvSpPr>
          <p:nvPr>
            <p:ph type="title" idx="4294967295"/>
          </p:nvPr>
        </p:nvSpPr>
        <p:spPr>
          <a:xfrm>
            <a:off x="2411413" y="404813"/>
            <a:ext cx="4897437" cy="792162"/>
          </a:xfrm>
        </p:spPr>
        <p:txBody>
          <a:bodyPr anchor="ctr"/>
          <a:lstStyle/>
          <a:p>
            <a:pPr eaLnBrk="1" hangingPunct="1"/>
            <a:r>
              <a:rPr lang="en-US" altLang="zh-CN">
                <a:latin typeface="Times New Roman" panose="02020603050405020304" pitchFamily="18" charset="0"/>
              </a:rPr>
              <a:t>9.1.3 </a:t>
            </a:r>
            <a:r>
              <a:rPr lang="zh-CN" altLang="en-US">
                <a:latin typeface="Times New Roman" panose="02020603050405020304" pitchFamily="18" charset="0"/>
              </a:rPr>
              <a:t>过程及其活动 </a:t>
            </a:r>
          </a:p>
        </p:txBody>
      </p:sp>
      <p:sp>
        <p:nvSpPr>
          <p:cNvPr id="2878467" name="Rectangle 3">
            <a:extLst>
              <a:ext uri="{FF2B5EF4-FFF2-40B4-BE49-F238E27FC236}">
                <a16:creationId xmlns:a16="http://schemas.microsoft.com/office/drawing/2014/main" id="{1E5B8707-C8A9-4181-BDC8-D832F84BB837}"/>
              </a:ext>
            </a:extLst>
          </p:cNvPr>
          <p:cNvSpPr>
            <a:spLocks noGrp="1" noChangeArrowheads="1"/>
          </p:cNvSpPr>
          <p:nvPr>
            <p:ph type="body" idx="4294967295"/>
          </p:nvPr>
        </p:nvSpPr>
        <p:spPr>
          <a:xfrm>
            <a:off x="323850" y="1412875"/>
            <a:ext cx="8640763" cy="5040313"/>
          </a:xfrm>
        </p:spPr>
        <p:txBody>
          <a:bodyPr/>
          <a:lstStyle/>
          <a:p>
            <a:pPr eaLnBrk="1" hangingPunct="1">
              <a:lnSpc>
                <a:spcPct val="120000"/>
              </a:lnSpc>
            </a:pPr>
            <a:r>
              <a:rPr lang="zh-CN" altLang="en-US">
                <a:latin typeface="Times New Roman" panose="02020603050405020304" pitchFamily="18" charset="0"/>
              </a:rPr>
              <a:t>过程体的每次执行叫做该过程的一个</a:t>
            </a:r>
            <a:r>
              <a:rPr lang="zh-CN" altLang="en-US">
                <a:solidFill>
                  <a:srgbClr val="FF0000"/>
                </a:solidFill>
                <a:latin typeface="Times New Roman" panose="02020603050405020304" pitchFamily="18" charset="0"/>
              </a:rPr>
              <a:t>活动</a:t>
            </a:r>
            <a:r>
              <a:rPr lang="zh-CN" altLang="en-US">
                <a:latin typeface="Times New Roman" panose="02020603050405020304" pitchFamily="18" charset="0"/>
              </a:rPr>
              <a:t>。</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过程</a:t>
            </a:r>
            <a:r>
              <a:rPr lang="en-US" altLang="zh-CN">
                <a:latin typeface="Times New Roman" panose="02020603050405020304" pitchFamily="18" charset="0"/>
              </a:rPr>
              <a:t>p</a:t>
            </a:r>
            <a:r>
              <a:rPr lang="zh-CN" altLang="en-US">
                <a:latin typeface="Times New Roman" panose="02020603050405020304" pitchFamily="18" charset="0"/>
              </a:rPr>
              <a:t>的一个</a:t>
            </a:r>
            <a:r>
              <a:rPr lang="zh-CN" altLang="en-US">
                <a:solidFill>
                  <a:srgbClr val="FF0000"/>
                </a:solidFill>
                <a:latin typeface="Times New Roman" panose="02020603050405020304" pitchFamily="18" charset="0"/>
              </a:rPr>
              <a:t>活动</a:t>
            </a:r>
            <a:r>
              <a:rPr lang="zh-CN" altLang="en-US">
                <a:latin typeface="Times New Roman" panose="02020603050405020304" pitchFamily="18" charset="0"/>
              </a:rPr>
              <a:t>的生存期是从过程体执行的第一步到最后一步，包括执行被</a:t>
            </a:r>
            <a:r>
              <a:rPr lang="en-US" altLang="zh-CN">
                <a:latin typeface="Times New Roman" panose="02020603050405020304" pitchFamily="18" charset="0"/>
              </a:rPr>
              <a:t>p</a:t>
            </a:r>
            <a:r>
              <a:rPr lang="zh-CN" altLang="en-US">
                <a:latin typeface="Times New Roman" panose="02020603050405020304" pitchFamily="18" charset="0"/>
              </a:rPr>
              <a:t>调用的过程的时间，以及再由这样的过程调用其它过程所花的时间，等等。</a:t>
            </a:r>
            <a:r>
              <a:rPr lang="zh-CN" altLang="en-US">
                <a:ea typeface="宋体" panose="02010600030101010101" pitchFamily="2" charset="-122"/>
              </a:rPr>
              <a:t> </a:t>
            </a:r>
            <a:r>
              <a:rPr lang="zh-CN" altLang="en-US">
                <a:latin typeface="Times New Roman" panose="02020603050405020304" pitchFamily="18" charset="0"/>
              </a:rPr>
              <a:t> </a:t>
            </a:r>
            <a:endParaRPr lang="en-US" altLang="zh-CN">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8467">
                                            <p:txEl>
                                              <p:pRg st="0" end="0"/>
                                            </p:txEl>
                                          </p:spTgt>
                                        </p:tgtEl>
                                        <p:attrNameLst>
                                          <p:attrName>style.visibility</p:attrName>
                                        </p:attrNameLst>
                                      </p:cBhvr>
                                      <p:to>
                                        <p:strVal val="visible"/>
                                      </p:to>
                                    </p:set>
                                    <p:animEffect transition="in" filter="blinds(horizontal)">
                                      <p:cBhvr>
                                        <p:cTn id="7" dur="500"/>
                                        <p:tgtEl>
                                          <p:spTgt spid="287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78467">
                                            <p:txEl>
                                              <p:pRg st="1" end="1"/>
                                            </p:txEl>
                                          </p:spTgt>
                                        </p:tgtEl>
                                        <p:attrNameLst>
                                          <p:attrName>style.visibility</p:attrName>
                                        </p:attrNameLst>
                                      </p:cBhvr>
                                      <p:to>
                                        <p:strVal val="visible"/>
                                      </p:to>
                                    </p:set>
                                    <p:animEffect transition="in" filter="blinds(horizontal)">
                                      <p:cBhvr>
                                        <p:cTn id="12" dur="500"/>
                                        <p:tgtEl>
                                          <p:spTgt spid="2878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4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C02F314-620E-41CA-83DA-FE2F521AC6A7}"/>
              </a:ext>
            </a:extLst>
          </p:cNvPr>
          <p:cNvSpPr>
            <a:spLocks noGrp="1"/>
          </p:cNvSpPr>
          <p:nvPr>
            <p:ph type="dt" sz="quarter" idx="10"/>
          </p:nvPr>
        </p:nvSpPr>
        <p:spPr>
          <a:xfrm>
            <a:off x="457200" y="6245225"/>
            <a:ext cx="2133600" cy="476250"/>
          </a:xfrm>
          <a:ln>
            <a:miter lim="800000"/>
            <a:headEnd/>
            <a:tailEnd/>
          </a:ln>
        </p:spPr>
        <p:txBody>
          <a:bodyPr anchor="t"/>
          <a:lstStyle/>
          <a:p>
            <a:pPr>
              <a:defRPr/>
            </a:pPr>
            <a:fld id="{F5E78CD0-0AE0-4D97-93CF-71F384801EE5}" type="datetime1">
              <a:rPr lang="zh-CN" altLang="en-US">
                <a:latin typeface="+mn-lt"/>
              </a:rPr>
              <a:pPr>
                <a:defRPr/>
              </a:pPr>
              <a:t>2020/12/14</a:t>
            </a:fld>
            <a:endParaRPr lang="en-US" altLang="zh-CN">
              <a:latin typeface="+mn-lt"/>
            </a:endParaRPr>
          </a:p>
        </p:txBody>
      </p:sp>
      <p:sp>
        <p:nvSpPr>
          <p:cNvPr id="40963" name="灯片编号占位符 5">
            <a:extLst>
              <a:ext uri="{FF2B5EF4-FFF2-40B4-BE49-F238E27FC236}">
                <a16:creationId xmlns:a16="http://schemas.microsoft.com/office/drawing/2014/main" id="{2562EB90-CE2F-4141-AB4B-0CF5D9A2344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A629FAF-6D43-4AA5-A94D-C160FEB7FBC3}" type="slidenum">
              <a:rPr lang="en-US" altLang="zh-CN" sz="1400" b="0">
                <a:ea typeface="宋体" panose="02010600030101010101" pitchFamily="2" charset="-122"/>
              </a:rPr>
              <a:pPr>
                <a:spcBef>
                  <a:spcPct val="0"/>
                </a:spcBef>
                <a:buClrTx/>
                <a:buSzTx/>
                <a:buFontTx/>
                <a:buNone/>
              </a:pPr>
              <a:t>16</a:t>
            </a:fld>
            <a:endParaRPr lang="en-US" altLang="zh-CN" sz="1400" b="0">
              <a:ea typeface="宋体" panose="02010600030101010101" pitchFamily="2" charset="-122"/>
            </a:endParaRPr>
          </a:p>
        </p:txBody>
      </p:sp>
      <p:sp>
        <p:nvSpPr>
          <p:cNvPr id="40964" name="Rectangle 2">
            <a:extLst>
              <a:ext uri="{FF2B5EF4-FFF2-40B4-BE49-F238E27FC236}">
                <a16:creationId xmlns:a16="http://schemas.microsoft.com/office/drawing/2014/main" id="{D7E09535-AEC6-4AF3-BD70-27611969C7E3}"/>
              </a:ext>
            </a:extLst>
          </p:cNvPr>
          <p:cNvSpPr>
            <a:spLocks noGrp="1" noChangeArrowheads="1"/>
          </p:cNvSpPr>
          <p:nvPr>
            <p:ph type="title" idx="4294967295"/>
          </p:nvPr>
        </p:nvSpPr>
        <p:spPr>
          <a:xfrm>
            <a:off x="2051050" y="404813"/>
            <a:ext cx="4968875" cy="792162"/>
          </a:xfrm>
        </p:spPr>
        <p:txBody>
          <a:bodyPr anchor="ctr"/>
          <a:lstStyle/>
          <a:p>
            <a:pPr eaLnBrk="1" hangingPunct="1"/>
            <a:r>
              <a:rPr lang="en-US" altLang="zh-CN">
                <a:latin typeface="Times New Roman" panose="02020603050405020304" pitchFamily="18" charset="0"/>
              </a:rPr>
              <a:t>9.1.3 </a:t>
            </a:r>
            <a:r>
              <a:rPr lang="zh-CN" altLang="en-US">
                <a:latin typeface="Times New Roman" panose="02020603050405020304" pitchFamily="18" charset="0"/>
              </a:rPr>
              <a:t>过程及其活动 </a:t>
            </a:r>
          </a:p>
        </p:txBody>
      </p:sp>
      <p:sp>
        <p:nvSpPr>
          <p:cNvPr id="2507779" name="Rectangle 3">
            <a:extLst>
              <a:ext uri="{FF2B5EF4-FFF2-40B4-BE49-F238E27FC236}">
                <a16:creationId xmlns:a16="http://schemas.microsoft.com/office/drawing/2014/main" id="{10E5046E-4F04-419A-92EB-65163831D57A}"/>
              </a:ext>
            </a:extLst>
          </p:cNvPr>
          <p:cNvSpPr>
            <a:spLocks noGrp="1" noChangeArrowheads="1"/>
          </p:cNvSpPr>
          <p:nvPr>
            <p:ph type="body" idx="4294967295"/>
          </p:nvPr>
        </p:nvSpPr>
        <p:spPr>
          <a:xfrm>
            <a:off x="323850" y="1341438"/>
            <a:ext cx="8640763" cy="5041900"/>
          </a:xfrm>
        </p:spPr>
        <p:txBody>
          <a:bodyPr/>
          <a:lstStyle/>
          <a:p>
            <a:pPr eaLnBrk="1" hangingPunct="1">
              <a:lnSpc>
                <a:spcPct val="120000"/>
              </a:lnSpc>
            </a:pPr>
            <a:r>
              <a:rPr lang="zh-CN" altLang="en-US" sz="3000">
                <a:latin typeface="Times New Roman" panose="02020603050405020304" pitchFamily="18" charset="0"/>
              </a:rPr>
              <a:t>如果</a:t>
            </a:r>
            <a:r>
              <a:rPr lang="en-US" altLang="zh-CN" sz="3000" i="1">
                <a:latin typeface="Times New Roman" panose="02020603050405020304" pitchFamily="18" charset="0"/>
              </a:rPr>
              <a:t>a</a:t>
            </a:r>
            <a:r>
              <a:rPr lang="zh-CN" altLang="en-US" sz="3000">
                <a:latin typeface="Times New Roman" panose="02020603050405020304" pitchFamily="18" charset="0"/>
              </a:rPr>
              <a:t>和</a:t>
            </a:r>
            <a:r>
              <a:rPr lang="en-US" altLang="zh-CN" sz="3000" i="1">
                <a:latin typeface="Times New Roman" panose="02020603050405020304" pitchFamily="18" charset="0"/>
              </a:rPr>
              <a:t>b</a:t>
            </a:r>
            <a:r>
              <a:rPr lang="zh-CN" altLang="en-US" sz="3000">
                <a:latin typeface="Times New Roman" panose="02020603050405020304" pitchFamily="18" charset="0"/>
              </a:rPr>
              <a:t>是过程的活动，那么它们的生存期或者不交迭，或者嵌套。如果在</a:t>
            </a:r>
            <a:r>
              <a:rPr lang="en-US" altLang="zh-CN" sz="3000">
                <a:latin typeface="Times New Roman" panose="02020603050405020304" pitchFamily="18" charset="0"/>
              </a:rPr>
              <a:t>a</a:t>
            </a:r>
            <a:r>
              <a:rPr lang="zh-CN" altLang="en-US" sz="3000">
                <a:latin typeface="Times New Roman" panose="02020603050405020304" pitchFamily="18" charset="0"/>
              </a:rPr>
              <a:t>结束之前</a:t>
            </a:r>
            <a:r>
              <a:rPr lang="en-US" altLang="zh-CN" sz="3000">
                <a:latin typeface="Times New Roman" panose="02020603050405020304" pitchFamily="18" charset="0"/>
              </a:rPr>
              <a:t>b</a:t>
            </a:r>
            <a:r>
              <a:rPr lang="zh-CN" altLang="en-US" sz="3000">
                <a:latin typeface="Times New Roman" panose="02020603050405020304" pitchFamily="18" charset="0"/>
              </a:rPr>
              <a:t>就开始了，那么</a:t>
            </a:r>
            <a:r>
              <a:rPr lang="en-US" altLang="zh-CN" sz="3000">
                <a:latin typeface="Times New Roman" panose="02020603050405020304" pitchFamily="18" charset="0"/>
              </a:rPr>
              <a:t>b</a:t>
            </a:r>
            <a:r>
              <a:rPr lang="zh-CN" altLang="en-US" sz="3000">
                <a:latin typeface="Times New Roman" panose="02020603050405020304" pitchFamily="18" charset="0"/>
              </a:rPr>
              <a:t>必须在</a:t>
            </a:r>
            <a:r>
              <a:rPr lang="en-US" altLang="zh-CN" sz="3000">
                <a:latin typeface="Times New Roman" panose="02020603050405020304" pitchFamily="18" charset="0"/>
              </a:rPr>
              <a:t>a</a:t>
            </a:r>
            <a:r>
              <a:rPr lang="zh-CN" altLang="en-US" sz="3000">
                <a:latin typeface="Times New Roman" panose="02020603050405020304" pitchFamily="18" charset="0"/>
              </a:rPr>
              <a:t>结束之前结束。</a:t>
            </a:r>
          </a:p>
          <a:p>
            <a:pPr eaLnBrk="1" hangingPunct="1">
              <a:lnSpc>
                <a:spcPct val="120000"/>
              </a:lnSpc>
            </a:pPr>
            <a:r>
              <a:rPr lang="zh-CN" altLang="en-US" sz="3000">
                <a:latin typeface="Times New Roman" panose="02020603050405020304" pitchFamily="18" charset="0"/>
              </a:rPr>
              <a:t>如果同一个过程的一次新的活动可以在前一次活动结束前开始，则称这样的过程是</a:t>
            </a:r>
            <a:r>
              <a:rPr lang="zh-CN" altLang="en-US" sz="3000">
                <a:solidFill>
                  <a:srgbClr val="FF0000"/>
                </a:solidFill>
                <a:latin typeface="Times New Roman" panose="02020603050405020304" pitchFamily="18" charset="0"/>
              </a:rPr>
              <a:t>递归的</a:t>
            </a:r>
            <a:r>
              <a:rPr lang="zh-CN" altLang="en-US" sz="3000">
                <a:latin typeface="Times New Roman" panose="02020603050405020304" pitchFamily="18" charset="0"/>
              </a:rPr>
              <a:t>。递归过程</a:t>
            </a:r>
            <a:r>
              <a:rPr lang="en-US" altLang="zh-CN" sz="3000">
                <a:latin typeface="Times New Roman" panose="02020603050405020304" pitchFamily="18" charset="0"/>
              </a:rPr>
              <a:t>p</a:t>
            </a:r>
            <a:r>
              <a:rPr lang="zh-CN" altLang="en-US" sz="3000">
                <a:latin typeface="Times New Roman" panose="02020603050405020304" pitchFamily="18" charset="0"/>
              </a:rPr>
              <a:t>也可以间接地调用自己。</a:t>
            </a:r>
          </a:p>
          <a:p>
            <a:pPr eaLnBrk="1" hangingPunct="1">
              <a:lnSpc>
                <a:spcPct val="120000"/>
              </a:lnSpc>
            </a:pPr>
            <a:r>
              <a:rPr lang="zh-CN" altLang="en-US" sz="3000">
                <a:latin typeface="Times New Roman" panose="02020603050405020304" pitchFamily="18" charset="0"/>
              </a:rPr>
              <a:t>如果某个过程是递归的，则在某一时刻可能有它的几个活动同时活跃，这时必须合理组织这些同时活跃着的活动的内存空间。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7779">
                                            <p:txEl>
                                              <p:pRg st="0" end="0"/>
                                            </p:txEl>
                                          </p:spTgt>
                                        </p:tgtEl>
                                        <p:attrNameLst>
                                          <p:attrName>style.visibility</p:attrName>
                                        </p:attrNameLst>
                                      </p:cBhvr>
                                      <p:to>
                                        <p:strVal val="visible"/>
                                      </p:to>
                                    </p:set>
                                    <p:animEffect transition="in" filter="blinds(horizontal)">
                                      <p:cBhvr>
                                        <p:cTn id="7" dur="500"/>
                                        <p:tgtEl>
                                          <p:spTgt spid="2507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7779">
                                            <p:txEl>
                                              <p:pRg st="1" end="1"/>
                                            </p:txEl>
                                          </p:spTgt>
                                        </p:tgtEl>
                                        <p:attrNameLst>
                                          <p:attrName>style.visibility</p:attrName>
                                        </p:attrNameLst>
                                      </p:cBhvr>
                                      <p:to>
                                        <p:strVal val="visible"/>
                                      </p:to>
                                    </p:set>
                                    <p:animEffect transition="in" filter="blinds(horizontal)">
                                      <p:cBhvr>
                                        <p:cTn id="12" dur="500"/>
                                        <p:tgtEl>
                                          <p:spTgt spid="2507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07779">
                                            <p:txEl>
                                              <p:pRg st="2" end="2"/>
                                            </p:txEl>
                                          </p:spTgt>
                                        </p:tgtEl>
                                        <p:attrNameLst>
                                          <p:attrName>style.visibility</p:attrName>
                                        </p:attrNameLst>
                                      </p:cBhvr>
                                      <p:to>
                                        <p:strVal val="visible"/>
                                      </p:to>
                                    </p:set>
                                    <p:animEffect transition="in" filter="blinds(horizontal)">
                                      <p:cBhvr>
                                        <p:cTn id="17" dur="500"/>
                                        <p:tgtEl>
                                          <p:spTgt spid="2507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77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EC91357-2BD3-4EDD-8BC8-CE96BFA09D0C}"/>
              </a:ext>
            </a:extLst>
          </p:cNvPr>
          <p:cNvSpPr>
            <a:spLocks noGrp="1"/>
          </p:cNvSpPr>
          <p:nvPr>
            <p:ph type="dt" sz="quarter" idx="10"/>
          </p:nvPr>
        </p:nvSpPr>
        <p:spPr>
          <a:xfrm>
            <a:off x="457200" y="6245225"/>
            <a:ext cx="2133600" cy="476250"/>
          </a:xfrm>
          <a:ln>
            <a:miter lim="800000"/>
            <a:headEnd/>
            <a:tailEnd/>
          </a:ln>
        </p:spPr>
        <p:txBody>
          <a:bodyPr anchor="t"/>
          <a:lstStyle/>
          <a:p>
            <a:pPr>
              <a:defRPr/>
            </a:pPr>
            <a:fld id="{7AC1A2E9-C2A5-4744-84C6-5095C6E9BC15}" type="datetime1">
              <a:rPr lang="zh-CN" altLang="en-US">
                <a:latin typeface="+mn-lt"/>
              </a:rPr>
              <a:pPr>
                <a:defRPr/>
              </a:pPr>
              <a:t>2020/12/14</a:t>
            </a:fld>
            <a:endParaRPr lang="en-US" altLang="zh-CN">
              <a:latin typeface="+mn-lt"/>
            </a:endParaRPr>
          </a:p>
        </p:txBody>
      </p:sp>
      <p:sp>
        <p:nvSpPr>
          <p:cNvPr id="43011" name="灯片编号占位符 5">
            <a:extLst>
              <a:ext uri="{FF2B5EF4-FFF2-40B4-BE49-F238E27FC236}">
                <a16:creationId xmlns:a16="http://schemas.microsoft.com/office/drawing/2014/main" id="{BCD56952-5013-4279-BB28-BA98FEB8C58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11B6F73-255C-4648-8FFB-03875235FA3D}" type="slidenum">
              <a:rPr lang="en-US" altLang="zh-CN" sz="1400" b="0">
                <a:ea typeface="宋体" panose="02010600030101010101" pitchFamily="2" charset="-122"/>
              </a:rPr>
              <a:pPr>
                <a:spcBef>
                  <a:spcPct val="0"/>
                </a:spcBef>
                <a:buClrTx/>
                <a:buSzTx/>
                <a:buFontTx/>
                <a:buNone/>
              </a:pPr>
              <a:t>17</a:t>
            </a:fld>
            <a:endParaRPr lang="en-US" altLang="zh-CN" sz="1400" b="0">
              <a:ea typeface="宋体" panose="02010600030101010101" pitchFamily="2" charset="-122"/>
            </a:endParaRPr>
          </a:p>
        </p:txBody>
      </p:sp>
      <p:sp>
        <p:nvSpPr>
          <p:cNvPr id="43012" name="Rectangle 2">
            <a:extLst>
              <a:ext uri="{FF2B5EF4-FFF2-40B4-BE49-F238E27FC236}">
                <a16:creationId xmlns:a16="http://schemas.microsoft.com/office/drawing/2014/main" id="{6948130D-73D8-4F69-8FA7-30B9A118C3E0}"/>
              </a:ext>
            </a:extLst>
          </p:cNvPr>
          <p:cNvSpPr>
            <a:spLocks noGrp="1" noChangeArrowheads="1"/>
          </p:cNvSpPr>
          <p:nvPr>
            <p:ph type="title" idx="4294967295"/>
          </p:nvPr>
        </p:nvSpPr>
        <p:spPr>
          <a:xfrm>
            <a:off x="2122488" y="404813"/>
            <a:ext cx="4897437" cy="792162"/>
          </a:xfrm>
        </p:spPr>
        <p:txBody>
          <a:bodyPr anchor="ctr"/>
          <a:lstStyle/>
          <a:p>
            <a:pPr eaLnBrk="1" hangingPunct="1"/>
            <a:r>
              <a:rPr lang="en-US" altLang="zh-CN">
                <a:latin typeface="Times New Roman" panose="02020603050405020304" pitchFamily="18" charset="0"/>
              </a:rPr>
              <a:t>9.1.4 </a:t>
            </a:r>
            <a:r>
              <a:rPr lang="zh-CN" altLang="en-US"/>
              <a:t>参数传递方式 </a:t>
            </a:r>
          </a:p>
        </p:txBody>
      </p:sp>
      <p:sp>
        <p:nvSpPr>
          <p:cNvPr id="2509827" name="Rectangle 3">
            <a:extLst>
              <a:ext uri="{FF2B5EF4-FFF2-40B4-BE49-F238E27FC236}">
                <a16:creationId xmlns:a16="http://schemas.microsoft.com/office/drawing/2014/main" id="{38494D20-0F8A-4B5E-8A99-9A703D3C854C}"/>
              </a:ext>
            </a:extLst>
          </p:cNvPr>
          <p:cNvSpPr>
            <a:spLocks noGrp="1" noChangeArrowheads="1"/>
          </p:cNvSpPr>
          <p:nvPr>
            <p:ph type="body" idx="4294967295"/>
          </p:nvPr>
        </p:nvSpPr>
        <p:spPr>
          <a:xfrm>
            <a:off x="323850" y="1412875"/>
            <a:ext cx="8640763" cy="5111750"/>
          </a:xfrm>
        </p:spPr>
        <p:txBody>
          <a:bodyPr/>
          <a:lstStyle/>
          <a:p>
            <a:pPr eaLnBrk="1" hangingPunct="1">
              <a:lnSpc>
                <a:spcPct val="120000"/>
              </a:lnSpc>
              <a:spcBef>
                <a:spcPct val="0"/>
              </a:spcBef>
            </a:pPr>
            <a:r>
              <a:rPr lang="zh-CN" altLang="en-US">
                <a:latin typeface="Times New Roman" panose="02020603050405020304" pitchFamily="18" charset="0"/>
              </a:rPr>
              <a:t>当过程调用另一个过程，交换信息的方法通常通过非局部名字和被调用过程的参数实现。 </a:t>
            </a:r>
            <a:endParaRPr lang="en-US" altLang="zh-CN">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9827">
                                            <p:txEl>
                                              <p:pRg st="0" end="0"/>
                                            </p:txEl>
                                          </p:spTgt>
                                        </p:tgtEl>
                                        <p:attrNameLst>
                                          <p:attrName>style.visibility</p:attrName>
                                        </p:attrNameLst>
                                      </p:cBhvr>
                                      <p:to>
                                        <p:strVal val="visible"/>
                                      </p:to>
                                    </p:set>
                                    <p:animEffect transition="in" filter="blinds(horizontal)">
                                      <p:cBhvr>
                                        <p:cTn id="7" dur="500"/>
                                        <p:tgtEl>
                                          <p:spTgt spid="2509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8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7C8DF21-BB65-4677-9B84-C5D799B1AF98}"/>
              </a:ext>
            </a:extLst>
          </p:cNvPr>
          <p:cNvSpPr>
            <a:spLocks noGrp="1"/>
          </p:cNvSpPr>
          <p:nvPr>
            <p:ph type="dt" sz="quarter" idx="10"/>
          </p:nvPr>
        </p:nvSpPr>
        <p:spPr>
          <a:xfrm>
            <a:off x="457200" y="6245225"/>
            <a:ext cx="2133600" cy="476250"/>
          </a:xfrm>
          <a:ln>
            <a:miter lim="800000"/>
            <a:headEnd/>
            <a:tailEnd/>
          </a:ln>
        </p:spPr>
        <p:txBody>
          <a:bodyPr anchor="t"/>
          <a:lstStyle/>
          <a:p>
            <a:pPr>
              <a:defRPr/>
            </a:pPr>
            <a:fld id="{7AC1A2E9-C2A5-4744-84C6-5095C6E9BC15}" type="datetime1">
              <a:rPr lang="zh-CN" altLang="en-US">
                <a:latin typeface="+mn-lt"/>
              </a:rPr>
              <a:pPr>
                <a:defRPr/>
              </a:pPr>
              <a:t>2020/12/14</a:t>
            </a:fld>
            <a:endParaRPr lang="en-US" altLang="zh-CN">
              <a:latin typeface="+mn-lt"/>
            </a:endParaRPr>
          </a:p>
        </p:txBody>
      </p:sp>
      <p:sp>
        <p:nvSpPr>
          <p:cNvPr id="45059" name="灯片编号占位符 5">
            <a:extLst>
              <a:ext uri="{FF2B5EF4-FFF2-40B4-BE49-F238E27FC236}">
                <a16:creationId xmlns:a16="http://schemas.microsoft.com/office/drawing/2014/main" id="{1F4F3A6E-8113-41A0-8178-EE266658621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BFF29E2-4959-4656-941C-B53057D33D28}" type="slidenum">
              <a:rPr lang="en-US" altLang="zh-CN" sz="1400" b="0">
                <a:ea typeface="宋体" panose="02010600030101010101" pitchFamily="2" charset="-122"/>
              </a:rPr>
              <a:pPr>
                <a:spcBef>
                  <a:spcPct val="0"/>
                </a:spcBef>
                <a:buClrTx/>
                <a:buSzTx/>
                <a:buFontTx/>
                <a:buNone/>
              </a:pPr>
              <a:t>18</a:t>
            </a:fld>
            <a:endParaRPr lang="en-US" altLang="zh-CN" sz="1400" b="0">
              <a:ea typeface="宋体" panose="02010600030101010101" pitchFamily="2" charset="-122"/>
            </a:endParaRPr>
          </a:p>
        </p:txBody>
      </p:sp>
      <p:sp>
        <p:nvSpPr>
          <p:cNvPr id="45060" name="Rectangle 2">
            <a:extLst>
              <a:ext uri="{FF2B5EF4-FFF2-40B4-BE49-F238E27FC236}">
                <a16:creationId xmlns:a16="http://schemas.microsoft.com/office/drawing/2014/main" id="{9AD56BBD-5A45-482C-841E-97815EE570A2}"/>
              </a:ext>
            </a:extLst>
          </p:cNvPr>
          <p:cNvSpPr>
            <a:spLocks noGrp="1" noChangeArrowheads="1"/>
          </p:cNvSpPr>
          <p:nvPr>
            <p:ph type="title" idx="4294967295"/>
          </p:nvPr>
        </p:nvSpPr>
        <p:spPr>
          <a:xfrm>
            <a:off x="2122488" y="404813"/>
            <a:ext cx="4897437" cy="792162"/>
          </a:xfrm>
        </p:spPr>
        <p:txBody>
          <a:bodyPr anchor="ctr"/>
          <a:lstStyle/>
          <a:p>
            <a:pPr eaLnBrk="1" hangingPunct="1"/>
            <a:r>
              <a:rPr lang="en-US" altLang="zh-CN">
                <a:latin typeface="Times New Roman" panose="02020603050405020304" pitchFamily="18" charset="0"/>
              </a:rPr>
              <a:t>9.1.4 </a:t>
            </a:r>
            <a:r>
              <a:rPr lang="zh-CN" altLang="en-US"/>
              <a:t>参数传递方式 </a:t>
            </a:r>
          </a:p>
        </p:txBody>
      </p:sp>
      <p:sp>
        <p:nvSpPr>
          <p:cNvPr id="2509827" name="Rectangle 3">
            <a:extLst>
              <a:ext uri="{FF2B5EF4-FFF2-40B4-BE49-F238E27FC236}">
                <a16:creationId xmlns:a16="http://schemas.microsoft.com/office/drawing/2014/main" id="{AF02BD8E-7E9A-4B38-81FB-001954B8438B}"/>
              </a:ext>
            </a:extLst>
          </p:cNvPr>
          <p:cNvSpPr>
            <a:spLocks noGrp="1" noChangeArrowheads="1"/>
          </p:cNvSpPr>
          <p:nvPr>
            <p:ph type="body" idx="4294967295"/>
          </p:nvPr>
        </p:nvSpPr>
        <p:spPr>
          <a:xfrm>
            <a:off x="323850" y="1412875"/>
            <a:ext cx="8640763" cy="5111750"/>
          </a:xfrm>
        </p:spPr>
        <p:txBody>
          <a:bodyPr/>
          <a:lstStyle/>
          <a:p>
            <a:pPr eaLnBrk="1" hangingPunct="1">
              <a:lnSpc>
                <a:spcPct val="120000"/>
              </a:lnSpc>
              <a:spcBef>
                <a:spcPct val="0"/>
              </a:spcBef>
            </a:pPr>
            <a:r>
              <a:rPr lang="zh-CN" altLang="en-US">
                <a:latin typeface="Times New Roman" panose="02020603050405020304" pitchFamily="18" charset="0"/>
              </a:rPr>
              <a:t>参数传递方式</a:t>
            </a:r>
          </a:p>
          <a:p>
            <a:pPr lvl="1" algn="just" eaLnBrk="1" hangingPunct="1">
              <a:lnSpc>
                <a:spcPct val="120000"/>
              </a:lnSpc>
              <a:spcBef>
                <a:spcPct val="10000"/>
              </a:spcBef>
            </a:pPr>
            <a:r>
              <a:rPr lang="zh-CN" altLang="en-US" sz="3200">
                <a:latin typeface="Times New Roman" panose="02020603050405020304" pitchFamily="18" charset="0"/>
              </a:rPr>
              <a:t>传值</a:t>
            </a:r>
          </a:p>
          <a:p>
            <a:pPr lvl="1" algn="just" eaLnBrk="1" hangingPunct="1">
              <a:lnSpc>
                <a:spcPct val="120000"/>
              </a:lnSpc>
              <a:spcBef>
                <a:spcPct val="10000"/>
              </a:spcBef>
            </a:pPr>
            <a:r>
              <a:rPr lang="zh-CN" altLang="en-US" sz="3200">
                <a:latin typeface="Times New Roman" panose="02020603050405020304" pitchFamily="18" charset="0"/>
              </a:rPr>
              <a:t>传地址</a:t>
            </a:r>
          </a:p>
          <a:p>
            <a:pPr lvl="1" algn="just" eaLnBrk="1" hangingPunct="1">
              <a:lnSpc>
                <a:spcPct val="120000"/>
              </a:lnSpc>
              <a:spcBef>
                <a:spcPct val="10000"/>
              </a:spcBef>
            </a:pPr>
            <a:r>
              <a:rPr lang="zh-CN" altLang="en-US" sz="3200">
                <a:latin typeface="Times New Roman" panose="02020603050405020304" pitchFamily="18" charset="0"/>
              </a:rPr>
              <a:t>传值结果</a:t>
            </a:r>
          </a:p>
          <a:p>
            <a:pPr lvl="1" algn="just" eaLnBrk="1" hangingPunct="1">
              <a:lnSpc>
                <a:spcPct val="120000"/>
              </a:lnSpc>
              <a:spcBef>
                <a:spcPct val="10000"/>
              </a:spcBef>
            </a:pPr>
            <a:r>
              <a:rPr lang="zh-CN" altLang="en-US" sz="3200">
                <a:latin typeface="Times New Roman" panose="02020603050405020304" pitchFamily="18" charset="0"/>
              </a:rPr>
              <a:t>传名</a:t>
            </a:r>
          </a:p>
          <a:p>
            <a:pPr eaLnBrk="1" hangingPunct="1">
              <a:lnSpc>
                <a:spcPct val="120000"/>
              </a:lnSpc>
              <a:spcBef>
                <a:spcPct val="0"/>
              </a:spcBef>
            </a:pPr>
            <a:r>
              <a:rPr lang="zh-CN" altLang="en-US">
                <a:latin typeface="Times New Roman" panose="02020603050405020304" pitchFamily="18" charset="0"/>
              </a:rPr>
              <a:t>其主要区别在于实参所代表的究竟是左值、右值还是实参的正文本身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9827">
                                            <p:txEl>
                                              <p:pRg st="0" end="0"/>
                                            </p:txEl>
                                          </p:spTgt>
                                        </p:tgtEl>
                                        <p:attrNameLst>
                                          <p:attrName>style.visibility</p:attrName>
                                        </p:attrNameLst>
                                      </p:cBhvr>
                                      <p:to>
                                        <p:strVal val="visible"/>
                                      </p:to>
                                    </p:set>
                                    <p:animEffect transition="in" filter="blinds(horizontal)">
                                      <p:cBhvr>
                                        <p:cTn id="7" dur="500"/>
                                        <p:tgtEl>
                                          <p:spTgt spid="2509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9827">
                                            <p:txEl>
                                              <p:pRg st="1" end="1"/>
                                            </p:txEl>
                                          </p:spTgt>
                                        </p:tgtEl>
                                        <p:attrNameLst>
                                          <p:attrName>style.visibility</p:attrName>
                                        </p:attrNameLst>
                                      </p:cBhvr>
                                      <p:to>
                                        <p:strVal val="visible"/>
                                      </p:to>
                                    </p:set>
                                    <p:animEffect transition="in" filter="blinds(horizontal)">
                                      <p:cBhvr>
                                        <p:cTn id="12" dur="500"/>
                                        <p:tgtEl>
                                          <p:spTgt spid="25098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09827">
                                            <p:txEl>
                                              <p:pRg st="2" end="2"/>
                                            </p:txEl>
                                          </p:spTgt>
                                        </p:tgtEl>
                                        <p:attrNameLst>
                                          <p:attrName>style.visibility</p:attrName>
                                        </p:attrNameLst>
                                      </p:cBhvr>
                                      <p:to>
                                        <p:strVal val="visible"/>
                                      </p:to>
                                    </p:set>
                                    <p:animEffect transition="in" filter="blinds(horizontal)">
                                      <p:cBhvr>
                                        <p:cTn id="15" dur="500"/>
                                        <p:tgtEl>
                                          <p:spTgt spid="250982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09827">
                                            <p:txEl>
                                              <p:pRg st="3" end="3"/>
                                            </p:txEl>
                                          </p:spTgt>
                                        </p:tgtEl>
                                        <p:attrNameLst>
                                          <p:attrName>style.visibility</p:attrName>
                                        </p:attrNameLst>
                                      </p:cBhvr>
                                      <p:to>
                                        <p:strVal val="visible"/>
                                      </p:to>
                                    </p:set>
                                    <p:animEffect transition="in" filter="blinds(horizontal)">
                                      <p:cBhvr>
                                        <p:cTn id="18" dur="500"/>
                                        <p:tgtEl>
                                          <p:spTgt spid="250982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09827">
                                            <p:txEl>
                                              <p:pRg st="4" end="4"/>
                                            </p:txEl>
                                          </p:spTgt>
                                        </p:tgtEl>
                                        <p:attrNameLst>
                                          <p:attrName>style.visibility</p:attrName>
                                        </p:attrNameLst>
                                      </p:cBhvr>
                                      <p:to>
                                        <p:strVal val="visible"/>
                                      </p:to>
                                    </p:set>
                                    <p:animEffect transition="in" filter="blinds(horizontal)">
                                      <p:cBhvr>
                                        <p:cTn id="21" dur="500"/>
                                        <p:tgtEl>
                                          <p:spTgt spid="250982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09827">
                                            <p:txEl>
                                              <p:pRg st="5" end="5"/>
                                            </p:txEl>
                                          </p:spTgt>
                                        </p:tgtEl>
                                        <p:attrNameLst>
                                          <p:attrName>style.visibility</p:attrName>
                                        </p:attrNameLst>
                                      </p:cBhvr>
                                      <p:to>
                                        <p:strVal val="visible"/>
                                      </p:to>
                                    </p:set>
                                    <p:animEffect transition="in" filter="blinds(horizontal)">
                                      <p:cBhvr>
                                        <p:cTn id="26" dur="500"/>
                                        <p:tgtEl>
                                          <p:spTgt spid="2509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82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a:extLst>
              <a:ext uri="{FF2B5EF4-FFF2-40B4-BE49-F238E27FC236}">
                <a16:creationId xmlns:a16="http://schemas.microsoft.com/office/drawing/2014/main" id="{EC639357-7E00-4972-998B-85217304337A}"/>
              </a:ext>
            </a:extLst>
          </p:cNvPr>
          <p:cNvSpPr>
            <a:spLocks noGrp="1"/>
          </p:cNvSpPr>
          <p:nvPr>
            <p:ph type="dt" sz="quarter" idx="10"/>
          </p:nvPr>
        </p:nvSpPr>
        <p:spPr>
          <a:xfrm>
            <a:off x="457200" y="6245225"/>
            <a:ext cx="2133600" cy="476250"/>
          </a:xfrm>
          <a:ln>
            <a:miter lim="800000"/>
            <a:headEnd/>
            <a:tailEnd/>
          </a:ln>
        </p:spPr>
        <p:txBody>
          <a:bodyPr anchor="t"/>
          <a:lstStyle/>
          <a:p>
            <a:pPr>
              <a:defRPr/>
            </a:pPr>
            <a:fld id="{B740F4F4-4AF1-49E6-AB74-99FF8E8E193A}" type="datetime1">
              <a:rPr lang="zh-CN" altLang="en-US">
                <a:latin typeface="+mn-lt"/>
              </a:rPr>
              <a:pPr>
                <a:defRPr/>
              </a:pPr>
              <a:t>2020/12/14</a:t>
            </a:fld>
            <a:endParaRPr lang="en-US" altLang="zh-CN">
              <a:latin typeface="+mn-lt"/>
            </a:endParaRPr>
          </a:p>
        </p:txBody>
      </p:sp>
      <p:sp>
        <p:nvSpPr>
          <p:cNvPr id="47107" name="灯片编号占位符 5">
            <a:extLst>
              <a:ext uri="{FF2B5EF4-FFF2-40B4-BE49-F238E27FC236}">
                <a16:creationId xmlns:a16="http://schemas.microsoft.com/office/drawing/2014/main" id="{312FF71D-EDAD-40AE-8ED0-05583BF1CF4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1F9BBDC-AC7B-49CE-BDC5-E44B4FE12CAE}" type="slidenum">
              <a:rPr lang="en-US" altLang="zh-CN" sz="1400" b="0">
                <a:ea typeface="宋体" panose="02010600030101010101" pitchFamily="2" charset="-122"/>
              </a:rPr>
              <a:pPr>
                <a:spcBef>
                  <a:spcPct val="0"/>
                </a:spcBef>
                <a:buClrTx/>
                <a:buSzTx/>
                <a:buFontTx/>
                <a:buNone/>
              </a:pPr>
              <a:t>19</a:t>
            </a:fld>
            <a:endParaRPr lang="en-US" altLang="zh-CN" sz="1400" b="0">
              <a:ea typeface="宋体" panose="02010600030101010101" pitchFamily="2" charset="-122"/>
            </a:endParaRPr>
          </a:p>
        </p:txBody>
      </p:sp>
      <p:sp>
        <p:nvSpPr>
          <p:cNvPr id="47108" name="Rectangle 2">
            <a:extLst>
              <a:ext uri="{FF2B5EF4-FFF2-40B4-BE49-F238E27FC236}">
                <a16:creationId xmlns:a16="http://schemas.microsoft.com/office/drawing/2014/main" id="{D95F9724-26E7-4C94-8333-6A9017068813}"/>
              </a:ext>
            </a:extLst>
          </p:cNvPr>
          <p:cNvSpPr>
            <a:spLocks noGrp="1" noChangeArrowheads="1"/>
          </p:cNvSpPr>
          <p:nvPr>
            <p:ph type="title" idx="4294967295"/>
          </p:nvPr>
        </p:nvSpPr>
        <p:spPr>
          <a:xfrm>
            <a:off x="3419475" y="403225"/>
            <a:ext cx="1900238" cy="865188"/>
          </a:xfrm>
        </p:spPr>
        <p:txBody>
          <a:bodyPr anchor="ctr"/>
          <a:lstStyle/>
          <a:p>
            <a:pPr eaLnBrk="1" hangingPunct="1"/>
            <a:r>
              <a:rPr lang="en-US" altLang="zh-CN">
                <a:latin typeface="Times New Roman" panose="02020603050405020304" pitchFamily="18" charset="0"/>
              </a:rPr>
              <a:t>1. </a:t>
            </a:r>
            <a:r>
              <a:rPr lang="zh-CN" altLang="en-US">
                <a:latin typeface="Times New Roman" panose="02020603050405020304" pitchFamily="18" charset="0"/>
              </a:rPr>
              <a:t>传值</a:t>
            </a:r>
          </a:p>
        </p:txBody>
      </p:sp>
      <p:sp>
        <p:nvSpPr>
          <p:cNvPr id="26629" name="Rectangle 3">
            <a:extLst>
              <a:ext uri="{FF2B5EF4-FFF2-40B4-BE49-F238E27FC236}">
                <a16:creationId xmlns:a16="http://schemas.microsoft.com/office/drawing/2014/main" id="{D506CFB1-313E-4085-849F-AA1730D37A2C}"/>
              </a:ext>
            </a:extLst>
          </p:cNvPr>
          <p:cNvSpPr>
            <a:spLocks noGrp="1" noChangeArrowheads="1"/>
          </p:cNvSpPr>
          <p:nvPr>
            <p:ph type="body" idx="4294967295"/>
          </p:nvPr>
        </p:nvSpPr>
        <p:spPr>
          <a:xfrm>
            <a:off x="304800" y="1368425"/>
            <a:ext cx="8534400" cy="5013325"/>
          </a:xfrm>
        </p:spPr>
        <p:txBody>
          <a:bodyPr/>
          <a:lstStyle/>
          <a:p>
            <a:pPr algn="just" eaLnBrk="1" hangingPunct="1">
              <a:lnSpc>
                <a:spcPct val="120000"/>
              </a:lnSpc>
              <a:spcBef>
                <a:spcPct val="10000"/>
              </a:spcBef>
            </a:pPr>
            <a:r>
              <a:rPr lang="zh-CN" altLang="en-US" sz="2800">
                <a:latin typeface="Times New Roman" panose="02020603050405020304" pitchFamily="18" charset="0"/>
              </a:rPr>
              <a:t>传值方式：计算实参并将其右值传递给被调用过程 </a:t>
            </a:r>
          </a:p>
          <a:p>
            <a:pPr lvl="1" algn="just" eaLnBrk="1" hangingPunct="1">
              <a:lnSpc>
                <a:spcPct val="120000"/>
              </a:lnSpc>
              <a:spcBef>
                <a:spcPct val="10000"/>
              </a:spcBef>
            </a:pPr>
            <a:r>
              <a:rPr lang="zh-CN" altLang="en-US">
                <a:latin typeface="Times New Roman" panose="02020603050405020304" pitchFamily="18" charset="0"/>
              </a:rPr>
              <a:t>被调用过程为每个形参开辟一个称为形式单元的存储单元，用于存放相应实参的值。</a:t>
            </a:r>
            <a:r>
              <a:rPr lang="zh-CN" altLang="en-US">
                <a:ea typeface="宋体" panose="02010600030101010101" pitchFamily="2" charset="-122"/>
              </a:rPr>
              <a:t> </a:t>
            </a:r>
            <a:endParaRPr lang="zh-CN" altLang="en-US">
              <a:latin typeface="Times New Roman" panose="02020603050405020304" pitchFamily="18" charset="0"/>
            </a:endParaRPr>
          </a:p>
          <a:p>
            <a:pPr lvl="1" algn="just" eaLnBrk="1" hangingPunct="1">
              <a:lnSpc>
                <a:spcPct val="120000"/>
              </a:lnSpc>
              <a:spcBef>
                <a:spcPct val="10000"/>
              </a:spcBef>
            </a:pPr>
            <a:r>
              <a:rPr lang="zh-CN" altLang="en-US">
                <a:latin typeface="Times New Roman" panose="02020603050405020304" pitchFamily="18" charset="0"/>
              </a:rPr>
              <a:t>调用过程计算实参，把右值放入相应的形式单元。 </a:t>
            </a:r>
          </a:p>
        </p:txBody>
      </p:sp>
      <p:sp>
        <p:nvSpPr>
          <p:cNvPr id="26630" name="Text Box 4">
            <a:extLst>
              <a:ext uri="{FF2B5EF4-FFF2-40B4-BE49-F238E27FC236}">
                <a16:creationId xmlns:a16="http://schemas.microsoft.com/office/drawing/2014/main" id="{40A337A5-E729-4135-BEC9-18B5969EBB81}"/>
              </a:ext>
            </a:extLst>
          </p:cNvPr>
          <p:cNvSpPr txBox="1">
            <a:spLocks noChangeArrowheads="1"/>
          </p:cNvSpPr>
          <p:nvPr/>
        </p:nvSpPr>
        <p:spPr bwMode="auto">
          <a:xfrm>
            <a:off x="1809750" y="570388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楷体_GB2312" pitchFamily="49" charset="-122"/>
              </a:rPr>
              <a:t>调用者</a:t>
            </a:r>
          </a:p>
        </p:txBody>
      </p:sp>
      <p:sp>
        <p:nvSpPr>
          <p:cNvPr id="26631" name="Text Box 5">
            <a:extLst>
              <a:ext uri="{FF2B5EF4-FFF2-40B4-BE49-F238E27FC236}">
                <a16:creationId xmlns:a16="http://schemas.microsoft.com/office/drawing/2014/main" id="{47B92811-A0CD-4A26-9DC2-3681F9707F85}"/>
              </a:ext>
            </a:extLst>
          </p:cNvPr>
          <p:cNvSpPr txBox="1">
            <a:spLocks noChangeArrowheads="1"/>
          </p:cNvSpPr>
          <p:nvPr/>
        </p:nvSpPr>
        <p:spPr bwMode="auto">
          <a:xfrm>
            <a:off x="5940425" y="5559425"/>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楷体_GB2312" pitchFamily="49" charset="-122"/>
              </a:rPr>
              <a:t>被调用者直接使用</a:t>
            </a:r>
          </a:p>
        </p:txBody>
      </p:sp>
      <p:sp>
        <p:nvSpPr>
          <p:cNvPr id="26632" name="Text Box 6">
            <a:extLst>
              <a:ext uri="{FF2B5EF4-FFF2-40B4-BE49-F238E27FC236}">
                <a16:creationId xmlns:a16="http://schemas.microsoft.com/office/drawing/2014/main" id="{3F817C97-4438-4F5B-84A2-43311DB35DA7}"/>
              </a:ext>
            </a:extLst>
          </p:cNvPr>
          <p:cNvSpPr txBox="1">
            <a:spLocks noChangeArrowheads="1"/>
          </p:cNvSpPr>
          <p:nvPr/>
        </p:nvSpPr>
        <p:spPr bwMode="auto">
          <a:xfrm>
            <a:off x="1962150" y="4964113"/>
            <a:ext cx="685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kumimoji="1" lang="en-US" altLang="zh-CN" sz="2400">
                <a:solidFill>
                  <a:srgbClr val="0000FF"/>
                </a:solidFill>
                <a:latin typeface="Times New Roman" panose="02020603050405020304" pitchFamily="18" charset="0"/>
              </a:rPr>
              <a:t>A</a:t>
            </a:r>
          </a:p>
        </p:txBody>
      </p:sp>
      <p:sp>
        <p:nvSpPr>
          <p:cNvPr id="26633" name="Text Box 7">
            <a:extLst>
              <a:ext uri="{FF2B5EF4-FFF2-40B4-BE49-F238E27FC236}">
                <a16:creationId xmlns:a16="http://schemas.microsoft.com/office/drawing/2014/main" id="{BF94923C-6935-49CF-8676-D82D4B47870B}"/>
              </a:ext>
            </a:extLst>
          </p:cNvPr>
          <p:cNvSpPr txBox="1">
            <a:spLocks noChangeArrowheads="1"/>
          </p:cNvSpPr>
          <p:nvPr/>
        </p:nvSpPr>
        <p:spPr bwMode="auto">
          <a:xfrm>
            <a:off x="1504950" y="4310063"/>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实际参数</a:t>
            </a:r>
            <a:r>
              <a:rPr kumimoji="1" lang="en-US" altLang="zh-CN" sz="2400">
                <a:solidFill>
                  <a:srgbClr val="0000FF"/>
                </a:solidFill>
                <a:latin typeface="Times New Roman" panose="02020603050405020304" pitchFamily="18" charset="0"/>
              </a:rPr>
              <a:t>A</a:t>
            </a:r>
          </a:p>
        </p:txBody>
      </p:sp>
      <p:sp>
        <p:nvSpPr>
          <p:cNvPr id="26634" name="Text Box 8">
            <a:extLst>
              <a:ext uri="{FF2B5EF4-FFF2-40B4-BE49-F238E27FC236}">
                <a16:creationId xmlns:a16="http://schemas.microsoft.com/office/drawing/2014/main" id="{80F5310E-5004-4F07-8845-04CE2FC95C18}"/>
              </a:ext>
            </a:extLst>
          </p:cNvPr>
          <p:cNvSpPr txBox="1">
            <a:spLocks noChangeArrowheads="1"/>
          </p:cNvSpPr>
          <p:nvPr/>
        </p:nvSpPr>
        <p:spPr bwMode="auto">
          <a:xfrm>
            <a:off x="5772150" y="4310063"/>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楷体_GB2312" pitchFamily="49" charset="-122"/>
              </a:rPr>
              <a:t>形式参数</a:t>
            </a:r>
            <a:r>
              <a:rPr kumimoji="1" lang="en-US" altLang="zh-CN" sz="2400">
                <a:solidFill>
                  <a:srgbClr val="0000FF"/>
                </a:solidFill>
                <a:latin typeface="Times New Roman" panose="02020603050405020304" pitchFamily="18" charset="0"/>
              </a:rPr>
              <a:t>X</a:t>
            </a:r>
          </a:p>
        </p:txBody>
      </p:sp>
      <p:sp>
        <p:nvSpPr>
          <p:cNvPr id="26635" name="Text Box 9">
            <a:extLst>
              <a:ext uri="{FF2B5EF4-FFF2-40B4-BE49-F238E27FC236}">
                <a16:creationId xmlns:a16="http://schemas.microsoft.com/office/drawing/2014/main" id="{00C31A35-BE89-4368-A5B8-31014101FE3B}"/>
              </a:ext>
            </a:extLst>
          </p:cNvPr>
          <p:cNvSpPr txBox="1">
            <a:spLocks noChangeArrowheads="1"/>
          </p:cNvSpPr>
          <p:nvPr/>
        </p:nvSpPr>
        <p:spPr bwMode="auto">
          <a:xfrm>
            <a:off x="6076950" y="4945063"/>
            <a:ext cx="11430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solidFill>
                  <a:srgbClr val="0000FF"/>
                </a:solidFill>
                <a:latin typeface="Times New Roman" panose="02020603050405020304" pitchFamily="18" charset="0"/>
              </a:rPr>
              <a:t>A</a:t>
            </a:r>
            <a:r>
              <a:rPr kumimoji="1" lang="zh-CN" altLang="en-US" sz="2400">
                <a:solidFill>
                  <a:srgbClr val="0000FF"/>
                </a:solidFill>
                <a:latin typeface="楷体_GB2312" pitchFamily="49" charset="-122"/>
              </a:rPr>
              <a:t>的值</a:t>
            </a:r>
          </a:p>
        </p:txBody>
      </p:sp>
      <p:sp>
        <p:nvSpPr>
          <p:cNvPr id="26636" name="Line 10">
            <a:extLst>
              <a:ext uri="{FF2B5EF4-FFF2-40B4-BE49-F238E27FC236}">
                <a16:creationId xmlns:a16="http://schemas.microsoft.com/office/drawing/2014/main" id="{24533B15-B55D-4251-8642-7C05DC0EB193}"/>
              </a:ext>
            </a:extLst>
          </p:cNvPr>
          <p:cNvSpPr>
            <a:spLocks noChangeShapeType="1"/>
          </p:cNvSpPr>
          <p:nvPr/>
        </p:nvSpPr>
        <p:spPr bwMode="auto">
          <a:xfrm>
            <a:off x="2647950" y="5194300"/>
            <a:ext cx="3429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6637" name="Text Box 11">
            <a:extLst>
              <a:ext uri="{FF2B5EF4-FFF2-40B4-BE49-F238E27FC236}">
                <a16:creationId xmlns:a16="http://schemas.microsoft.com/office/drawing/2014/main" id="{9400CA12-BC5A-4072-B420-F84F20BCA49B}"/>
              </a:ext>
            </a:extLst>
          </p:cNvPr>
          <p:cNvSpPr txBox="1">
            <a:spLocks noChangeArrowheads="1"/>
          </p:cNvSpPr>
          <p:nvPr/>
        </p:nvSpPr>
        <p:spPr bwMode="auto">
          <a:xfrm>
            <a:off x="3565525" y="4694238"/>
            <a:ext cx="151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50000"/>
              </a:spcBef>
              <a:buClrTx/>
              <a:buSzTx/>
              <a:buFontTx/>
              <a:buNone/>
            </a:pPr>
            <a:r>
              <a:rPr kumimoji="1" lang="zh-CN" altLang="en-US" sz="2400">
                <a:solidFill>
                  <a:srgbClr val="0000FF"/>
                </a:solidFill>
                <a:latin typeface="楷体_GB2312" pitchFamily="49" charset="-122"/>
              </a:rPr>
              <a:t>单向传值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barn(inVertical)">
                                      <p:cBhvr>
                                        <p:cTn id="7" dur="500"/>
                                        <p:tgtEl>
                                          <p:spTgt spid="26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6629">
                                            <p:txEl>
                                              <p:pRg st="1" end="1"/>
                                            </p:txEl>
                                          </p:spTgt>
                                        </p:tgtEl>
                                        <p:attrNameLst>
                                          <p:attrName>style.visibility</p:attrName>
                                        </p:attrNameLst>
                                      </p:cBhvr>
                                      <p:to>
                                        <p:strVal val="visible"/>
                                      </p:to>
                                    </p:set>
                                    <p:animEffect transition="in" filter="barn(inVertical)">
                                      <p:cBhvr>
                                        <p:cTn id="12" dur="500"/>
                                        <p:tgtEl>
                                          <p:spTgt spid="26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6629">
                                            <p:txEl>
                                              <p:pRg st="2" end="2"/>
                                            </p:txEl>
                                          </p:spTgt>
                                        </p:tgtEl>
                                        <p:attrNameLst>
                                          <p:attrName>style.visibility</p:attrName>
                                        </p:attrNameLst>
                                      </p:cBhvr>
                                      <p:to>
                                        <p:strVal val="visible"/>
                                      </p:to>
                                    </p:set>
                                    <p:animEffect transition="in" filter="barn(inVertical)">
                                      <p:cBhvr>
                                        <p:cTn id="17" dur="500"/>
                                        <p:tgtEl>
                                          <p:spTgt spid="26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6630"/>
                                        </p:tgtEl>
                                        <p:attrNameLst>
                                          <p:attrName>style.visibility</p:attrName>
                                        </p:attrNameLst>
                                      </p:cBhvr>
                                      <p:to>
                                        <p:strVal val="visible"/>
                                      </p:to>
                                    </p:set>
                                    <p:animEffect transition="in" filter="barn(inVertical)">
                                      <p:cBhvr>
                                        <p:cTn id="22" dur="500"/>
                                        <p:tgtEl>
                                          <p:spTgt spid="2663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631"/>
                                        </p:tgtEl>
                                        <p:attrNameLst>
                                          <p:attrName>style.visibility</p:attrName>
                                        </p:attrNameLst>
                                      </p:cBhvr>
                                      <p:to>
                                        <p:strVal val="visible"/>
                                      </p:to>
                                    </p:set>
                                    <p:animEffect transition="in" filter="barn(inVertical)">
                                      <p:cBhvr>
                                        <p:cTn id="25" dur="500"/>
                                        <p:tgtEl>
                                          <p:spTgt spid="2663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632"/>
                                        </p:tgtEl>
                                        <p:attrNameLst>
                                          <p:attrName>style.visibility</p:attrName>
                                        </p:attrNameLst>
                                      </p:cBhvr>
                                      <p:to>
                                        <p:strVal val="visible"/>
                                      </p:to>
                                    </p:set>
                                    <p:animEffect transition="in" filter="barn(inVertical)">
                                      <p:cBhvr>
                                        <p:cTn id="28" dur="500"/>
                                        <p:tgtEl>
                                          <p:spTgt spid="2663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6633"/>
                                        </p:tgtEl>
                                        <p:attrNameLst>
                                          <p:attrName>style.visibility</p:attrName>
                                        </p:attrNameLst>
                                      </p:cBhvr>
                                      <p:to>
                                        <p:strVal val="visible"/>
                                      </p:to>
                                    </p:set>
                                    <p:animEffect transition="in" filter="barn(inVertical)">
                                      <p:cBhvr>
                                        <p:cTn id="31" dur="500"/>
                                        <p:tgtEl>
                                          <p:spTgt spid="2663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6634"/>
                                        </p:tgtEl>
                                        <p:attrNameLst>
                                          <p:attrName>style.visibility</p:attrName>
                                        </p:attrNameLst>
                                      </p:cBhvr>
                                      <p:to>
                                        <p:strVal val="visible"/>
                                      </p:to>
                                    </p:set>
                                    <p:animEffect transition="in" filter="barn(inVertical)">
                                      <p:cBhvr>
                                        <p:cTn id="34" dur="500"/>
                                        <p:tgtEl>
                                          <p:spTgt spid="26634"/>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635"/>
                                        </p:tgtEl>
                                        <p:attrNameLst>
                                          <p:attrName>style.visibility</p:attrName>
                                        </p:attrNameLst>
                                      </p:cBhvr>
                                      <p:to>
                                        <p:strVal val="visible"/>
                                      </p:to>
                                    </p:set>
                                    <p:animEffect transition="in" filter="barn(inVertical)">
                                      <p:cBhvr>
                                        <p:cTn id="37" dur="500"/>
                                        <p:tgtEl>
                                          <p:spTgt spid="26635"/>
                                        </p:tgtEl>
                                      </p:cBhvr>
                                    </p:animEffect>
                                  </p:childTnLst>
                                </p:cTn>
                              </p:par>
                              <p:par>
                                <p:cTn id="38" presetID="16" presetClass="entr" presetSubtype="21" fill="hold" nodeType="withEffect">
                                  <p:stCondLst>
                                    <p:cond delay="0"/>
                                  </p:stCondLst>
                                  <p:childTnLst>
                                    <p:set>
                                      <p:cBhvr>
                                        <p:cTn id="39" dur="1" fill="hold">
                                          <p:stCondLst>
                                            <p:cond delay="0"/>
                                          </p:stCondLst>
                                        </p:cTn>
                                        <p:tgtEl>
                                          <p:spTgt spid="26636"/>
                                        </p:tgtEl>
                                        <p:attrNameLst>
                                          <p:attrName>style.visibility</p:attrName>
                                        </p:attrNameLst>
                                      </p:cBhvr>
                                      <p:to>
                                        <p:strVal val="visible"/>
                                      </p:to>
                                    </p:set>
                                    <p:animEffect transition="in" filter="barn(inVertical)">
                                      <p:cBhvr>
                                        <p:cTn id="40" dur="500"/>
                                        <p:tgtEl>
                                          <p:spTgt spid="2663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6637"/>
                                        </p:tgtEl>
                                        <p:attrNameLst>
                                          <p:attrName>style.visibility</p:attrName>
                                        </p:attrNameLst>
                                      </p:cBhvr>
                                      <p:to>
                                        <p:strVal val="visible"/>
                                      </p:to>
                                    </p:set>
                                    <p:animEffect transition="in" filter="barn(inVertical)">
                                      <p:cBhvr>
                                        <p:cTn id="43"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2" grpId="0" animBg="1"/>
      <p:bldP spid="26633" grpId="0"/>
      <p:bldP spid="26634" grpId="0"/>
      <p:bldP spid="26635" grpId="0" animBg="1"/>
      <p:bldP spid="2663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a:extLst>
              <a:ext uri="{FF2B5EF4-FFF2-40B4-BE49-F238E27FC236}">
                <a16:creationId xmlns:a16="http://schemas.microsoft.com/office/drawing/2014/main" id="{6EC98542-27C5-409F-8C43-2D1CEBB9C363}"/>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DCABDF3-8663-47AD-AE6E-8E7249540F71}"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315" name="灯片编号占位符 5">
            <a:extLst>
              <a:ext uri="{FF2B5EF4-FFF2-40B4-BE49-F238E27FC236}">
                <a16:creationId xmlns:a16="http://schemas.microsoft.com/office/drawing/2014/main" id="{F60BBD5A-DF09-4295-97DF-7DFE8C5803D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71DF73-51AF-4D0D-BB12-D80ED60F8B3C}" type="slidenum">
              <a:rPr lang="en-US" altLang="zh-CN" sz="1400" b="0">
                <a:solidFill>
                  <a:srgbClr val="000000"/>
                </a:solidFill>
                <a:ea typeface="宋体" panose="02010600030101010101" pitchFamily="2" charset="-122"/>
              </a:rPr>
              <a:pPr>
                <a:spcBef>
                  <a:spcPct val="0"/>
                </a:spcBef>
                <a:buClrTx/>
                <a:buSzTx/>
                <a:buFontTx/>
                <a:buNone/>
              </a:pPr>
              <a:t>2</a:t>
            </a:fld>
            <a:endParaRPr lang="en-US" altLang="zh-CN" sz="1400" b="0">
              <a:solidFill>
                <a:srgbClr val="000000"/>
              </a:solidFill>
              <a:ea typeface="宋体" panose="02010600030101010101" pitchFamily="2" charset="-122"/>
            </a:endParaRPr>
          </a:p>
        </p:txBody>
      </p:sp>
      <p:sp>
        <p:nvSpPr>
          <p:cNvPr id="13316" name="Rectangle 2">
            <a:extLst>
              <a:ext uri="{FF2B5EF4-FFF2-40B4-BE49-F238E27FC236}">
                <a16:creationId xmlns:a16="http://schemas.microsoft.com/office/drawing/2014/main" id="{7A8EBAE3-C8A0-4679-88F7-99B7F9B3E3AC}"/>
              </a:ext>
            </a:extLst>
          </p:cNvPr>
          <p:cNvSpPr>
            <a:spLocks noGrp="1" noChangeArrowheads="1"/>
          </p:cNvSpPr>
          <p:nvPr>
            <p:ph type="title" idx="4294967295"/>
          </p:nvPr>
        </p:nvSpPr>
        <p:spPr>
          <a:xfrm>
            <a:off x="1439863" y="430213"/>
            <a:ext cx="6300787" cy="766762"/>
          </a:xfrm>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9</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运行时的存储组织 </a:t>
            </a:r>
          </a:p>
        </p:txBody>
      </p:sp>
      <p:sp>
        <p:nvSpPr>
          <p:cNvPr id="2488323" name="Rectangle 3">
            <a:extLst>
              <a:ext uri="{FF2B5EF4-FFF2-40B4-BE49-F238E27FC236}">
                <a16:creationId xmlns:a16="http://schemas.microsoft.com/office/drawing/2014/main" id="{4B8021F5-690F-4984-9529-69DC83FA9DF9}"/>
              </a:ext>
            </a:extLst>
          </p:cNvPr>
          <p:cNvSpPr>
            <a:spLocks noGrp="1" noChangeArrowheads="1"/>
          </p:cNvSpPr>
          <p:nvPr>
            <p:ph type="body" idx="4294967295"/>
          </p:nvPr>
        </p:nvSpPr>
        <p:spPr>
          <a:xfrm>
            <a:off x="373063" y="1412875"/>
            <a:ext cx="8520112" cy="4713288"/>
          </a:xfrm>
        </p:spPr>
        <p:txBody>
          <a:bodyPr/>
          <a:lstStyle/>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9.1 </a:t>
            </a:r>
            <a:r>
              <a:rPr lang="zh-CN" altLang="en-US">
                <a:latin typeface="Times New Roman" panose="02020603050405020304" pitchFamily="18" charset="0"/>
                <a:ea typeface="宋体" panose="02010600030101010101" pitchFamily="2" charset="-122"/>
              </a:rPr>
              <a:t>与存储组织有关的源语言概念与特征</a:t>
            </a:r>
          </a:p>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9.2 </a:t>
            </a:r>
            <a:r>
              <a:rPr lang="zh-CN" altLang="en-US">
                <a:latin typeface="Times New Roman" panose="02020603050405020304" pitchFamily="18" charset="0"/>
                <a:ea typeface="宋体" panose="02010600030101010101" pitchFamily="2" charset="-122"/>
              </a:rPr>
              <a:t>存储组织</a:t>
            </a:r>
          </a:p>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9.3 </a:t>
            </a:r>
            <a:r>
              <a:rPr lang="zh-CN" altLang="en-US">
                <a:latin typeface="Times New Roman" panose="02020603050405020304" pitchFamily="18" charset="0"/>
                <a:ea typeface="宋体" panose="02010600030101010101" pitchFamily="2" charset="-122"/>
              </a:rPr>
              <a:t>静态存储分配</a:t>
            </a:r>
          </a:p>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9.4 </a:t>
            </a:r>
            <a:r>
              <a:rPr lang="zh-CN" altLang="en-US">
                <a:latin typeface="Times New Roman" panose="02020603050405020304" pitchFamily="18" charset="0"/>
                <a:ea typeface="宋体" panose="02010600030101010101" pitchFamily="2" charset="-122"/>
              </a:rPr>
              <a:t>栈式存储分配</a:t>
            </a:r>
          </a:p>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9.5 </a:t>
            </a:r>
            <a:r>
              <a:rPr lang="zh-CN" altLang="en-US">
                <a:latin typeface="Times New Roman" panose="02020603050405020304" pitchFamily="18" charset="0"/>
                <a:ea typeface="宋体" panose="02010600030101010101" pitchFamily="2" charset="-122"/>
              </a:rPr>
              <a:t>栈中非局部数据的访问</a:t>
            </a:r>
          </a:p>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9.6 </a:t>
            </a:r>
            <a:r>
              <a:rPr lang="zh-CN" altLang="en-US">
                <a:latin typeface="Times New Roman" panose="02020603050405020304" pitchFamily="18" charset="0"/>
                <a:ea typeface="宋体" panose="02010600030101010101" pitchFamily="2" charset="-122"/>
              </a:rPr>
              <a:t>堆管理</a:t>
            </a:r>
          </a:p>
          <a:p>
            <a:pPr marL="533400" indent="-533400" eaLnBrk="1" hangingPunct="1">
              <a:lnSpc>
                <a:spcPct val="120000"/>
              </a:lnSpc>
              <a:buFont typeface="Wingdings" panose="05000000000000000000" pitchFamily="2" charset="2"/>
              <a:buNone/>
            </a:pPr>
            <a:r>
              <a:rPr lang="en-US" altLang="zh-CN">
                <a:latin typeface="Times New Roman" panose="02020603050405020304" pitchFamily="18" charset="0"/>
                <a:ea typeface="宋体" panose="02010600030101010101" pitchFamily="2" charset="-122"/>
              </a:rPr>
              <a:t>9.7 </a:t>
            </a:r>
            <a:r>
              <a:rPr lang="zh-CN" altLang="en-US">
                <a:latin typeface="Times New Roman" panose="02020603050405020304" pitchFamily="18" charset="0"/>
                <a:ea typeface="宋体" panose="02010600030101010101" pitchFamily="2" charset="-122"/>
              </a:rPr>
              <a:t>本章小结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8323">
                                            <p:txEl>
                                              <p:pRg st="0" end="0"/>
                                            </p:txEl>
                                          </p:spTgt>
                                        </p:tgtEl>
                                        <p:attrNameLst>
                                          <p:attrName>style.visibility</p:attrName>
                                        </p:attrNameLst>
                                      </p:cBhvr>
                                      <p:to>
                                        <p:strVal val="visible"/>
                                      </p:to>
                                    </p:set>
                                    <p:animEffect transition="in" filter="blinds(horizontal)">
                                      <p:cBhvr>
                                        <p:cTn id="7" dur="500"/>
                                        <p:tgtEl>
                                          <p:spTgt spid="2488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88323">
                                            <p:txEl>
                                              <p:pRg st="1" end="1"/>
                                            </p:txEl>
                                          </p:spTgt>
                                        </p:tgtEl>
                                        <p:attrNameLst>
                                          <p:attrName>style.visibility</p:attrName>
                                        </p:attrNameLst>
                                      </p:cBhvr>
                                      <p:to>
                                        <p:strVal val="visible"/>
                                      </p:to>
                                    </p:set>
                                    <p:animEffect transition="in" filter="blinds(horizontal)">
                                      <p:cBhvr>
                                        <p:cTn id="12" dur="500"/>
                                        <p:tgtEl>
                                          <p:spTgt spid="2488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88323">
                                            <p:txEl>
                                              <p:pRg st="2" end="2"/>
                                            </p:txEl>
                                          </p:spTgt>
                                        </p:tgtEl>
                                        <p:attrNameLst>
                                          <p:attrName>style.visibility</p:attrName>
                                        </p:attrNameLst>
                                      </p:cBhvr>
                                      <p:to>
                                        <p:strVal val="visible"/>
                                      </p:to>
                                    </p:set>
                                    <p:animEffect transition="in" filter="blinds(horizontal)">
                                      <p:cBhvr>
                                        <p:cTn id="17" dur="500"/>
                                        <p:tgtEl>
                                          <p:spTgt spid="2488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88323">
                                            <p:txEl>
                                              <p:pRg st="3" end="3"/>
                                            </p:txEl>
                                          </p:spTgt>
                                        </p:tgtEl>
                                        <p:attrNameLst>
                                          <p:attrName>style.visibility</p:attrName>
                                        </p:attrNameLst>
                                      </p:cBhvr>
                                      <p:to>
                                        <p:strVal val="visible"/>
                                      </p:to>
                                    </p:set>
                                    <p:animEffect transition="in" filter="blinds(horizontal)">
                                      <p:cBhvr>
                                        <p:cTn id="22" dur="500"/>
                                        <p:tgtEl>
                                          <p:spTgt spid="2488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88323">
                                            <p:txEl>
                                              <p:pRg st="4" end="4"/>
                                            </p:txEl>
                                          </p:spTgt>
                                        </p:tgtEl>
                                        <p:attrNameLst>
                                          <p:attrName>style.visibility</p:attrName>
                                        </p:attrNameLst>
                                      </p:cBhvr>
                                      <p:to>
                                        <p:strVal val="visible"/>
                                      </p:to>
                                    </p:set>
                                    <p:animEffect transition="in" filter="blinds(horizontal)">
                                      <p:cBhvr>
                                        <p:cTn id="27" dur="500"/>
                                        <p:tgtEl>
                                          <p:spTgt spid="2488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88323">
                                            <p:txEl>
                                              <p:pRg st="5" end="5"/>
                                            </p:txEl>
                                          </p:spTgt>
                                        </p:tgtEl>
                                        <p:attrNameLst>
                                          <p:attrName>style.visibility</p:attrName>
                                        </p:attrNameLst>
                                      </p:cBhvr>
                                      <p:to>
                                        <p:strVal val="visible"/>
                                      </p:to>
                                    </p:set>
                                    <p:animEffect transition="in" filter="blinds(horizontal)">
                                      <p:cBhvr>
                                        <p:cTn id="32" dur="500"/>
                                        <p:tgtEl>
                                          <p:spTgt spid="24883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88323">
                                            <p:txEl>
                                              <p:pRg st="6" end="6"/>
                                            </p:txEl>
                                          </p:spTgt>
                                        </p:tgtEl>
                                        <p:attrNameLst>
                                          <p:attrName>style.visibility</p:attrName>
                                        </p:attrNameLst>
                                      </p:cBhvr>
                                      <p:to>
                                        <p:strVal val="visible"/>
                                      </p:to>
                                    </p:set>
                                    <p:animEffect transition="in" filter="blinds(horizontal)">
                                      <p:cBhvr>
                                        <p:cTn id="37" dur="500"/>
                                        <p:tgtEl>
                                          <p:spTgt spid="24883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a:extLst>
              <a:ext uri="{FF2B5EF4-FFF2-40B4-BE49-F238E27FC236}">
                <a16:creationId xmlns:a16="http://schemas.microsoft.com/office/drawing/2014/main" id="{5B548931-B2BD-437C-BF94-EA0052820BCB}"/>
              </a:ext>
            </a:extLst>
          </p:cNvPr>
          <p:cNvSpPr>
            <a:spLocks noGrp="1"/>
          </p:cNvSpPr>
          <p:nvPr>
            <p:ph type="dt" sz="quarter" idx="10"/>
          </p:nvPr>
        </p:nvSpPr>
        <p:spPr>
          <a:xfrm>
            <a:off x="457200" y="6245225"/>
            <a:ext cx="2133600" cy="476250"/>
          </a:xfrm>
          <a:ln>
            <a:miter lim="800000"/>
            <a:headEnd/>
            <a:tailEnd/>
          </a:ln>
        </p:spPr>
        <p:txBody>
          <a:bodyPr anchor="t"/>
          <a:lstStyle/>
          <a:p>
            <a:pPr>
              <a:defRPr/>
            </a:pPr>
            <a:fld id="{E23F340D-C50B-4968-8EBE-CD5111E42506}" type="datetime1">
              <a:rPr lang="zh-CN" altLang="en-US">
                <a:latin typeface="+mn-lt"/>
              </a:rPr>
              <a:pPr>
                <a:defRPr/>
              </a:pPr>
              <a:t>2020/12/14</a:t>
            </a:fld>
            <a:endParaRPr lang="en-US" altLang="zh-CN">
              <a:latin typeface="+mn-lt"/>
            </a:endParaRPr>
          </a:p>
        </p:txBody>
      </p:sp>
      <p:sp>
        <p:nvSpPr>
          <p:cNvPr id="49155" name="灯片编号占位符 5">
            <a:extLst>
              <a:ext uri="{FF2B5EF4-FFF2-40B4-BE49-F238E27FC236}">
                <a16:creationId xmlns:a16="http://schemas.microsoft.com/office/drawing/2014/main" id="{9E850FF5-D460-4A62-9943-D97CE199BA4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5B26E12-CBE4-424F-BA42-AEEDC691A5A1}" type="slidenum">
              <a:rPr lang="en-US" altLang="zh-CN" sz="1400" b="0">
                <a:ea typeface="宋体" panose="02010600030101010101" pitchFamily="2" charset="-122"/>
              </a:rPr>
              <a:pPr>
                <a:spcBef>
                  <a:spcPct val="0"/>
                </a:spcBef>
                <a:buClrTx/>
                <a:buSzTx/>
                <a:buFontTx/>
                <a:buNone/>
              </a:pPr>
              <a:t>20</a:t>
            </a:fld>
            <a:endParaRPr lang="en-US" altLang="zh-CN" sz="1400" b="0">
              <a:ea typeface="宋体" panose="02010600030101010101" pitchFamily="2" charset="-122"/>
            </a:endParaRPr>
          </a:p>
        </p:txBody>
      </p:sp>
      <p:sp>
        <p:nvSpPr>
          <p:cNvPr id="49156" name="Rectangle 2">
            <a:extLst>
              <a:ext uri="{FF2B5EF4-FFF2-40B4-BE49-F238E27FC236}">
                <a16:creationId xmlns:a16="http://schemas.microsoft.com/office/drawing/2014/main" id="{9AC3A81B-716D-4E68-9DD9-ECDE67B4C6B1}"/>
              </a:ext>
            </a:extLst>
          </p:cNvPr>
          <p:cNvSpPr>
            <a:spLocks noGrp="1" noChangeArrowheads="1"/>
          </p:cNvSpPr>
          <p:nvPr>
            <p:ph type="title" idx="4294967295"/>
          </p:nvPr>
        </p:nvSpPr>
        <p:spPr>
          <a:xfrm>
            <a:off x="3249613" y="476250"/>
            <a:ext cx="2474912" cy="792163"/>
          </a:xfrm>
        </p:spPr>
        <p:txBody>
          <a:bodyPr anchor="ctr"/>
          <a:lstStyle/>
          <a:p>
            <a:pPr eaLnBrk="1" hangingPunct="1"/>
            <a:r>
              <a:rPr lang="en-US" altLang="zh-CN">
                <a:latin typeface="Times New Roman" panose="02020603050405020304" pitchFamily="18" charset="0"/>
              </a:rPr>
              <a:t>2. </a:t>
            </a:r>
            <a:r>
              <a:rPr lang="zh-CN" altLang="en-US">
                <a:latin typeface="Times New Roman" panose="02020603050405020304" pitchFamily="18" charset="0"/>
              </a:rPr>
              <a:t>传地址</a:t>
            </a:r>
          </a:p>
        </p:txBody>
      </p:sp>
      <p:sp>
        <p:nvSpPr>
          <p:cNvPr id="27653" name="Rectangle 3">
            <a:extLst>
              <a:ext uri="{FF2B5EF4-FFF2-40B4-BE49-F238E27FC236}">
                <a16:creationId xmlns:a16="http://schemas.microsoft.com/office/drawing/2014/main" id="{25F119D2-B580-4CB8-9DAA-C03A61A78E59}"/>
              </a:ext>
            </a:extLst>
          </p:cNvPr>
          <p:cNvSpPr>
            <a:spLocks noGrp="1" noChangeArrowheads="1"/>
          </p:cNvSpPr>
          <p:nvPr>
            <p:ph type="body" idx="4294967295"/>
          </p:nvPr>
        </p:nvSpPr>
        <p:spPr>
          <a:xfrm>
            <a:off x="285750" y="1376363"/>
            <a:ext cx="8534400" cy="4140200"/>
          </a:xfrm>
        </p:spPr>
        <p:txBody>
          <a:bodyPr/>
          <a:lstStyle/>
          <a:p>
            <a:pPr algn="just" eaLnBrk="1" hangingPunct="1">
              <a:lnSpc>
                <a:spcPct val="120000"/>
              </a:lnSpc>
              <a:spcBef>
                <a:spcPct val="10000"/>
              </a:spcBef>
            </a:pPr>
            <a:r>
              <a:rPr lang="zh-CN" altLang="en-US" sz="2800">
                <a:latin typeface="Times New Roman" panose="02020603050405020304" pitchFamily="18" charset="0"/>
              </a:rPr>
              <a:t>传地址：调用过程将实参的地址传递给被调用过程</a:t>
            </a:r>
            <a:r>
              <a:rPr lang="zh-CN" altLang="en-US" sz="2800">
                <a:ea typeface="宋体" panose="02010600030101010101" pitchFamily="2" charset="-122"/>
              </a:rPr>
              <a:t> </a:t>
            </a:r>
            <a:endParaRPr lang="zh-CN" altLang="en-US" sz="2800">
              <a:latin typeface="Times New Roman" panose="02020603050405020304" pitchFamily="18" charset="0"/>
            </a:endParaRPr>
          </a:p>
          <a:p>
            <a:pPr lvl="1" algn="just" eaLnBrk="1" hangingPunct="1">
              <a:lnSpc>
                <a:spcPct val="120000"/>
              </a:lnSpc>
              <a:spcBef>
                <a:spcPct val="10000"/>
              </a:spcBef>
            </a:pPr>
            <a:r>
              <a:rPr lang="zh-CN" altLang="en-US">
                <a:latin typeface="Times New Roman" panose="02020603050405020304" pitchFamily="18" charset="0"/>
              </a:rPr>
              <a:t>如果实参是一个具有左值的名字或表达式，则传递该左值本身 </a:t>
            </a:r>
          </a:p>
          <a:p>
            <a:pPr lvl="1" algn="just" eaLnBrk="1" hangingPunct="1">
              <a:lnSpc>
                <a:spcPct val="120000"/>
              </a:lnSpc>
              <a:spcBef>
                <a:spcPct val="10000"/>
              </a:spcBef>
            </a:pPr>
            <a:r>
              <a:rPr lang="zh-CN" altLang="en-US">
                <a:latin typeface="Times New Roman" panose="02020603050405020304" pitchFamily="18" charset="0"/>
              </a:rPr>
              <a:t>如果实参是没有左值的表达式</a:t>
            </a:r>
            <a:r>
              <a:rPr lang="en-US" altLang="zh-CN">
                <a:latin typeface="Times New Roman" panose="02020603050405020304" pitchFamily="18" charset="0"/>
              </a:rPr>
              <a:t>(a+b</a:t>
            </a:r>
            <a:r>
              <a:rPr lang="zh-CN" altLang="en-US">
                <a:latin typeface="Times New Roman" panose="02020603050405020304" pitchFamily="18" charset="0"/>
              </a:rPr>
              <a:t>或</a:t>
            </a:r>
            <a:r>
              <a:rPr lang="en-US" altLang="zh-CN">
                <a:latin typeface="Times New Roman" panose="02020603050405020304" pitchFamily="18" charset="0"/>
              </a:rPr>
              <a:t>2)</a:t>
            </a:r>
            <a:r>
              <a:rPr lang="zh-CN" altLang="en-US">
                <a:latin typeface="Times New Roman" panose="02020603050405020304" pitchFamily="18" charset="0"/>
              </a:rPr>
              <a:t>，调用过程首先计算实参的值并将其存入一个新的存储单元，然后将这个新单元的地址传递给被调用过程 </a:t>
            </a:r>
          </a:p>
        </p:txBody>
      </p:sp>
      <p:sp>
        <p:nvSpPr>
          <p:cNvPr id="27654" name="Text Box 4">
            <a:extLst>
              <a:ext uri="{FF2B5EF4-FFF2-40B4-BE49-F238E27FC236}">
                <a16:creationId xmlns:a16="http://schemas.microsoft.com/office/drawing/2014/main" id="{7AD112EF-79BC-4C06-AD5E-FB061C9ACAD8}"/>
              </a:ext>
            </a:extLst>
          </p:cNvPr>
          <p:cNvSpPr txBox="1">
            <a:spLocks noChangeArrowheads="1"/>
          </p:cNvSpPr>
          <p:nvPr/>
        </p:nvSpPr>
        <p:spPr bwMode="auto">
          <a:xfrm>
            <a:off x="1668463" y="611028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调用者</a:t>
            </a:r>
          </a:p>
        </p:txBody>
      </p:sp>
      <p:sp>
        <p:nvSpPr>
          <p:cNvPr id="27655" name="Text Box 5">
            <a:extLst>
              <a:ext uri="{FF2B5EF4-FFF2-40B4-BE49-F238E27FC236}">
                <a16:creationId xmlns:a16="http://schemas.microsoft.com/office/drawing/2014/main" id="{C88B71BC-FE55-436F-AE7C-411E7835C186}"/>
              </a:ext>
            </a:extLst>
          </p:cNvPr>
          <p:cNvSpPr txBox="1">
            <a:spLocks noChangeArrowheads="1"/>
          </p:cNvSpPr>
          <p:nvPr/>
        </p:nvSpPr>
        <p:spPr bwMode="auto">
          <a:xfrm>
            <a:off x="4989513" y="61404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被调用者间址访问</a:t>
            </a:r>
          </a:p>
        </p:txBody>
      </p:sp>
      <p:sp>
        <p:nvSpPr>
          <p:cNvPr id="27656" name="Text Box 6">
            <a:extLst>
              <a:ext uri="{FF2B5EF4-FFF2-40B4-BE49-F238E27FC236}">
                <a16:creationId xmlns:a16="http://schemas.microsoft.com/office/drawing/2014/main" id="{FDDFD0E4-06C9-4503-81DF-D2B665B0D86A}"/>
              </a:ext>
            </a:extLst>
          </p:cNvPr>
          <p:cNvSpPr txBox="1">
            <a:spLocks noChangeArrowheads="1"/>
          </p:cNvSpPr>
          <p:nvPr/>
        </p:nvSpPr>
        <p:spPr bwMode="auto">
          <a:xfrm>
            <a:off x="1820863" y="5043488"/>
            <a:ext cx="685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solidFill>
                  <a:srgbClr val="0000FF"/>
                </a:solidFill>
                <a:latin typeface="Times New Roman" panose="02020603050405020304" pitchFamily="18" charset="0"/>
              </a:rPr>
              <a:t>A</a:t>
            </a:r>
          </a:p>
        </p:txBody>
      </p:sp>
      <p:sp>
        <p:nvSpPr>
          <p:cNvPr id="27657" name="Text Box 7">
            <a:extLst>
              <a:ext uri="{FF2B5EF4-FFF2-40B4-BE49-F238E27FC236}">
                <a16:creationId xmlns:a16="http://schemas.microsoft.com/office/drawing/2014/main" id="{8E83F64D-E860-4724-BD7D-E478160A75E3}"/>
              </a:ext>
            </a:extLst>
          </p:cNvPr>
          <p:cNvSpPr txBox="1">
            <a:spLocks noChangeArrowheads="1"/>
          </p:cNvSpPr>
          <p:nvPr/>
        </p:nvSpPr>
        <p:spPr bwMode="auto">
          <a:xfrm>
            <a:off x="1363663" y="44831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实际参数</a:t>
            </a:r>
            <a:r>
              <a:rPr kumimoji="1" lang="en-US" altLang="zh-CN" sz="2400">
                <a:solidFill>
                  <a:srgbClr val="0000FF"/>
                </a:solidFill>
                <a:latin typeface="Times New Roman" panose="02020603050405020304" pitchFamily="18" charset="0"/>
              </a:rPr>
              <a:t>A</a:t>
            </a:r>
          </a:p>
        </p:txBody>
      </p:sp>
      <p:sp>
        <p:nvSpPr>
          <p:cNvPr id="27658" name="Text Box 8">
            <a:extLst>
              <a:ext uri="{FF2B5EF4-FFF2-40B4-BE49-F238E27FC236}">
                <a16:creationId xmlns:a16="http://schemas.microsoft.com/office/drawing/2014/main" id="{C880966D-4B52-4B78-A314-E8684BB5AC09}"/>
              </a:ext>
            </a:extLst>
          </p:cNvPr>
          <p:cNvSpPr txBox="1">
            <a:spLocks noChangeArrowheads="1"/>
          </p:cNvSpPr>
          <p:nvPr/>
        </p:nvSpPr>
        <p:spPr bwMode="auto">
          <a:xfrm>
            <a:off x="5630863" y="4556125"/>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形式参数</a:t>
            </a:r>
            <a:r>
              <a:rPr kumimoji="1" lang="en-US" altLang="zh-CN" sz="2400">
                <a:solidFill>
                  <a:srgbClr val="0000FF"/>
                </a:solidFill>
                <a:latin typeface="Times New Roman" panose="02020603050405020304" pitchFamily="18" charset="0"/>
              </a:rPr>
              <a:t>X</a:t>
            </a:r>
          </a:p>
        </p:txBody>
      </p:sp>
      <p:sp>
        <p:nvSpPr>
          <p:cNvPr id="27659" name="Text Box 9">
            <a:extLst>
              <a:ext uri="{FF2B5EF4-FFF2-40B4-BE49-F238E27FC236}">
                <a16:creationId xmlns:a16="http://schemas.microsoft.com/office/drawing/2014/main" id="{4F12A6EF-87C7-4677-A613-16A4AEA20076}"/>
              </a:ext>
            </a:extLst>
          </p:cNvPr>
          <p:cNvSpPr txBox="1">
            <a:spLocks noChangeArrowheads="1"/>
          </p:cNvSpPr>
          <p:nvPr/>
        </p:nvSpPr>
        <p:spPr bwMode="auto">
          <a:xfrm>
            <a:off x="5935663" y="5119688"/>
            <a:ext cx="1447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solidFill>
                  <a:srgbClr val="0000FF"/>
                </a:solidFill>
                <a:latin typeface="Times New Roman" panose="02020603050405020304" pitchFamily="18" charset="0"/>
              </a:rPr>
              <a:t>A</a:t>
            </a:r>
            <a:r>
              <a:rPr kumimoji="1" lang="zh-CN" altLang="en-US" sz="2400">
                <a:solidFill>
                  <a:srgbClr val="0000FF"/>
                </a:solidFill>
                <a:latin typeface="Times New Roman" panose="02020603050405020304" pitchFamily="18" charset="0"/>
              </a:rPr>
              <a:t>的地址</a:t>
            </a:r>
          </a:p>
        </p:txBody>
      </p:sp>
      <p:sp>
        <p:nvSpPr>
          <p:cNvPr id="27660" name="Line 10">
            <a:extLst>
              <a:ext uri="{FF2B5EF4-FFF2-40B4-BE49-F238E27FC236}">
                <a16:creationId xmlns:a16="http://schemas.microsoft.com/office/drawing/2014/main" id="{9F463F5B-3884-4DC8-B819-68559EB040F0}"/>
              </a:ext>
            </a:extLst>
          </p:cNvPr>
          <p:cNvSpPr>
            <a:spLocks noChangeShapeType="1"/>
          </p:cNvSpPr>
          <p:nvPr/>
        </p:nvSpPr>
        <p:spPr bwMode="auto">
          <a:xfrm>
            <a:off x="2506663" y="5348288"/>
            <a:ext cx="3429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61" name="Text Box 11">
            <a:extLst>
              <a:ext uri="{FF2B5EF4-FFF2-40B4-BE49-F238E27FC236}">
                <a16:creationId xmlns:a16="http://schemas.microsoft.com/office/drawing/2014/main" id="{80C60FA9-0F4C-4634-9ABF-99EEBF4937E4}"/>
              </a:ext>
            </a:extLst>
          </p:cNvPr>
          <p:cNvSpPr txBox="1">
            <a:spLocks noChangeArrowheads="1"/>
          </p:cNvSpPr>
          <p:nvPr/>
        </p:nvSpPr>
        <p:spPr bwMode="auto">
          <a:xfrm>
            <a:off x="3632200" y="4967288"/>
            <a:ext cx="122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传地址</a:t>
            </a:r>
          </a:p>
        </p:txBody>
      </p:sp>
      <p:sp>
        <p:nvSpPr>
          <p:cNvPr id="27662" name="Freeform 12">
            <a:extLst>
              <a:ext uri="{FF2B5EF4-FFF2-40B4-BE49-F238E27FC236}">
                <a16:creationId xmlns:a16="http://schemas.microsoft.com/office/drawing/2014/main" id="{5C8962F1-9B77-4066-8C10-F4DC85C35BCD}"/>
              </a:ext>
            </a:extLst>
          </p:cNvPr>
          <p:cNvSpPr>
            <a:spLocks/>
          </p:cNvSpPr>
          <p:nvPr/>
        </p:nvSpPr>
        <p:spPr bwMode="auto">
          <a:xfrm>
            <a:off x="2506663" y="5500688"/>
            <a:ext cx="4203700" cy="1003300"/>
          </a:xfrm>
          <a:custGeom>
            <a:avLst/>
            <a:gdLst>
              <a:gd name="T0" fmla="*/ 2147483646 w 2648"/>
              <a:gd name="T1" fmla="*/ 2147483646 h 632"/>
              <a:gd name="T2" fmla="*/ 2147483646 w 2648"/>
              <a:gd name="T3" fmla="*/ 2147483646 h 632"/>
              <a:gd name="T4" fmla="*/ 0 w 2648"/>
              <a:gd name="T5" fmla="*/ 0 h 632"/>
              <a:gd name="T6" fmla="*/ 0 60000 65536"/>
              <a:gd name="T7" fmla="*/ 0 60000 65536"/>
              <a:gd name="T8" fmla="*/ 0 60000 65536"/>
              <a:gd name="T9" fmla="*/ 0 w 2648"/>
              <a:gd name="T10" fmla="*/ 0 h 632"/>
              <a:gd name="T11" fmla="*/ 2648 w 2648"/>
              <a:gd name="T12" fmla="*/ 632 h 632"/>
            </a:gdLst>
            <a:ahLst/>
            <a:cxnLst>
              <a:cxn ang="T6">
                <a:pos x="T0" y="T1"/>
              </a:cxn>
              <a:cxn ang="T7">
                <a:pos x="T2" y="T3"/>
              </a:cxn>
              <a:cxn ang="T8">
                <a:pos x="T4" y="T5"/>
              </a:cxn>
            </a:cxnLst>
            <a:rect l="T9" t="T10" r="T11" b="T12"/>
            <a:pathLst>
              <a:path w="2648" h="632">
                <a:moveTo>
                  <a:pt x="2352" y="48"/>
                </a:moveTo>
                <a:cubicBezTo>
                  <a:pt x="2500" y="340"/>
                  <a:pt x="2648" y="632"/>
                  <a:pt x="2256" y="624"/>
                </a:cubicBezTo>
                <a:cubicBezTo>
                  <a:pt x="1864" y="616"/>
                  <a:pt x="368" y="104"/>
                  <a:pt x="0" y="0"/>
                </a:cubicBezTo>
              </a:path>
            </a:pathLst>
          </a:cu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barn(inVertical)">
                                      <p:cBhvr>
                                        <p:cTn id="7" dur="500"/>
                                        <p:tgtEl>
                                          <p:spTgt spid="276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7653">
                                            <p:txEl>
                                              <p:pRg st="1" end="1"/>
                                            </p:txEl>
                                          </p:spTgt>
                                        </p:tgtEl>
                                        <p:attrNameLst>
                                          <p:attrName>style.visibility</p:attrName>
                                        </p:attrNameLst>
                                      </p:cBhvr>
                                      <p:to>
                                        <p:strVal val="visible"/>
                                      </p:to>
                                    </p:set>
                                    <p:animEffect transition="in" filter="barn(inVertical)">
                                      <p:cBhvr>
                                        <p:cTn id="12" dur="500"/>
                                        <p:tgtEl>
                                          <p:spTgt spid="2765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7653">
                                            <p:txEl>
                                              <p:pRg st="2" end="2"/>
                                            </p:txEl>
                                          </p:spTgt>
                                        </p:tgtEl>
                                        <p:attrNameLst>
                                          <p:attrName>style.visibility</p:attrName>
                                        </p:attrNameLst>
                                      </p:cBhvr>
                                      <p:to>
                                        <p:strVal val="visible"/>
                                      </p:to>
                                    </p:set>
                                    <p:animEffect transition="in" filter="barn(inVertical)">
                                      <p:cBhvr>
                                        <p:cTn id="17" dur="500"/>
                                        <p:tgtEl>
                                          <p:spTgt spid="2765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7654"/>
                                        </p:tgtEl>
                                        <p:attrNameLst>
                                          <p:attrName>style.visibility</p:attrName>
                                        </p:attrNameLst>
                                      </p:cBhvr>
                                      <p:to>
                                        <p:strVal val="visible"/>
                                      </p:to>
                                    </p:set>
                                    <p:animEffect transition="in" filter="barn(inVertical)">
                                      <p:cBhvr>
                                        <p:cTn id="22" dur="500"/>
                                        <p:tgtEl>
                                          <p:spTgt spid="2765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7655"/>
                                        </p:tgtEl>
                                        <p:attrNameLst>
                                          <p:attrName>style.visibility</p:attrName>
                                        </p:attrNameLst>
                                      </p:cBhvr>
                                      <p:to>
                                        <p:strVal val="visible"/>
                                      </p:to>
                                    </p:set>
                                    <p:animEffect transition="in" filter="barn(inVertical)">
                                      <p:cBhvr>
                                        <p:cTn id="25" dur="500"/>
                                        <p:tgtEl>
                                          <p:spTgt spid="2765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7656"/>
                                        </p:tgtEl>
                                        <p:attrNameLst>
                                          <p:attrName>style.visibility</p:attrName>
                                        </p:attrNameLst>
                                      </p:cBhvr>
                                      <p:to>
                                        <p:strVal val="visible"/>
                                      </p:to>
                                    </p:set>
                                    <p:animEffect transition="in" filter="barn(inVertical)">
                                      <p:cBhvr>
                                        <p:cTn id="28" dur="500"/>
                                        <p:tgtEl>
                                          <p:spTgt spid="2765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7657"/>
                                        </p:tgtEl>
                                        <p:attrNameLst>
                                          <p:attrName>style.visibility</p:attrName>
                                        </p:attrNameLst>
                                      </p:cBhvr>
                                      <p:to>
                                        <p:strVal val="visible"/>
                                      </p:to>
                                    </p:set>
                                    <p:animEffect transition="in" filter="barn(inVertical)">
                                      <p:cBhvr>
                                        <p:cTn id="31" dur="500"/>
                                        <p:tgtEl>
                                          <p:spTgt spid="2765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7658"/>
                                        </p:tgtEl>
                                        <p:attrNameLst>
                                          <p:attrName>style.visibility</p:attrName>
                                        </p:attrNameLst>
                                      </p:cBhvr>
                                      <p:to>
                                        <p:strVal val="visible"/>
                                      </p:to>
                                    </p:set>
                                    <p:animEffect transition="in" filter="barn(inVertical)">
                                      <p:cBhvr>
                                        <p:cTn id="34" dur="500"/>
                                        <p:tgtEl>
                                          <p:spTgt spid="2765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7659"/>
                                        </p:tgtEl>
                                        <p:attrNameLst>
                                          <p:attrName>style.visibility</p:attrName>
                                        </p:attrNameLst>
                                      </p:cBhvr>
                                      <p:to>
                                        <p:strVal val="visible"/>
                                      </p:to>
                                    </p:set>
                                    <p:animEffect transition="in" filter="barn(inVertical)">
                                      <p:cBhvr>
                                        <p:cTn id="37" dur="500"/>
                                        <p:tgtEl>
                                          <p:spTgt spid="27659"/>
                                        </p:tgtEl>
                                      </p:cBhvr>
                                    </p:animEffect>
                                  </p:childTnLst>
                                </p:cTn>
                              </p:par>
                              <p:par>
                                <p:cTn id="38" presetID="16" presetClass="entr" presetSubtype="21" fill="hold" nodeType="withEffect">
                                  <p:stCondLst>
                                    <p:cond delay="0"/>
                                  </p:stCondLst>
                                  <p:childTnLst>
                                    <p:set>
                                      <p:cBhvr>
                                        <p:cTn id="39" dur="1" fill="hold">
                                          <p:stCondLst>
                                            <p:cond delay="0"/>
                                          </p:stCondLst>
                                        </p:cTn>
                                        <p:tgtEl>
                                          <p:spTgt spid="27660"/>
                                        </p:tgtEl>
                                        <p:attrNameLst>
                                          <p:attrName>style.visibility</p:attrName>
                                        </p:attrNameLst>
                                      </p:cBhvr>
                                      <p:to>
                                        <p:strVal val="visible"/>
                                      </p:to>
                                    </p:set>
                                    <p:animEffect transition="in" filter="barn(inVertical)">
                                      <p:cBhvr>
                                        <p:cTn id="40" dur="500"/>
                                        <p:tgtEl>
                                          <p:spTgt spid="2766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7661"/>
                                        </p:tgtEl>
                                        <p:attrNameLst>
                                          <p:attrName>style.visibility</p:attrName>
                                        </p:attrNameLst>
                                      </p:cBhvr>
                                      <p:to>
                                        <p:strVal val="visible"/>
                                      </p:to>
                                    </p:set>
                                    <p:animEffect transition="in" filter="barn(inVertical)">
                                      <p:cBhvr>
                                        <p:cTn id="43" dur="500"/>
                                        <p:tgtEl>
                                          <p:spTgt spid="27661"/>
                                        </p:tgtEl>
                                      </p:cBhvr>
                                    </p:animEffect>
                                  </p:childTnLst>
                                </p:cTn>
                              </p:par>
                              <p:par>
                                <p:cTn id="44" presetID="16" presetClass="entr" presetSubtype="21" fill="hold" nodeType="withEffect">
                                  <p:stCondLst>
                                    <p:cond delay="0"/>
                                  </p:stCondLst>
                                  <p:childTnLst>
                                    <p:set>
                                      <p:cBhvr>
                                        <p:cTn id="45" dur="1" fill="hold">
                                          <p:stCondLst>
                                            <p:cond delay="0"/>
                                          </p:stCondLst>
                                        </p:cTn>
                                        <p:tgtEl>
                                          <p:spTgt spid="27662"/>
                                        </p:tgtEl>
                                        <p:attrNameLst>
                                          <p:attrName>style.visibility</p:attrName>
                                        </p:attrNameLst>
                                      </p:cBhvr>
                                      <p:to>
                                        <p:strVal val="visible"/>
                                      </p:to>
                                    </p:set>
                                    <p:animEffect transition="in" filter="barn(inVertical)">
                                      <p:cBhvr>
                                        <p:cTn id="46"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27655" grpId="0"/>
      <p:bldP spid="27656" grpId="0" animBg="1"/>
      <p:bldP spid="27657" grpId="0"/>
      <p:bldP spid="27658" grpId="0"/>
      <p:bldP spid="27659" grpId="0" animBg="1"/>
      <p:bldP spid="276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a:extLst>
              <a:ext uri="{FF2B5EF4-FFF2-40B4-BE49-F238E27FC236}">
                <a16:creationId xmlns:a16="http://schemas.microsoft.com/office/drawing/2014/main" id="{F1138748-42F5-49BD-93A0-4A6ED818B4E8}"/>
              </a:ext>
            </a:extLst>
          </p:cNvPr>
          <p:cNvSpPr>
            <a:spLocks noGrp="1"/>
          </p:cNvSpPr>
          <p:nvPr>
            <p:ph type="dt" sz="quarter" idx="10"/>
          </p:nvPr>
        </p:nvSpPr>
        <p:spPr>
          <a:xfrm>
            <a:off x="457200" y="6245225"/>
            <a:ext cx="2133600" cy="476250"/>
          </a:xfrm>
          <a:ln>
            <a:miter lim="800000"/>
            <a:headEnd/>
            <a:tailEnd/>
          </a:ln>
        </p:spPr>
        <p:txBody>
          <a:bodyPr anchor="t"/>
          <a:lstStyle/>
          <a:p>
            <a:pPr>
              <a:defRPr/>
            </a:pPr>
            <a:fld id="{4C2EBA50-520F-41E6-ADF4-7E84612A058B}" type="datetime1">
              <a:rPr lang="zh-CN" altLang="en-US">
                <a:latin typeface="+mn-lt"/>
              </a:rPr>
              <a:pPr>
                <a:defRPr/>
              </a:pPr>
              <a:t>2020/12/14</a:t>
            </a:fld>
            <a:endParaRPr lang="en-US" altLang="zh-CN">
              <a:latin typeface="+mn-lt"/>
            </a:endParaRPr>
          </a:p>
        </p:txBody>
      </p:sp>
      <p:sp>
        <p:nvSpPr>
          <p:cNvPr id="51203" name="灯片编号占位符 5">
            <a:extLst>
              <a:ext uri="{FF2B5EF4-FFF2-40B4-BE49-F238E27FC236}">
                <a16:creationId xmlns:a16="http://schemas.microsoft.com/office/drawing/2014/main" id="{5AC28499-BCB3-4B57-BA4D-B346AFD7D3C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2903032-FB5A-4230-9B7A-0EC9F01F79A4}" type="slidenum">
              <a:rPr lang="en-US" altLang="zh-CN" sz="1400" b="0">
                <a:ea typeface="宋体" panose="02010600030101010101" pitchFamily="2" charset="-122"/>
              </a:rPr>
              <a:pPr>
                <a:spcBef>
                  <a:spcPct val="0"/>
                </a:spcBef>
                <a:buClrTx/>
                <a:buSzTx/>
                <a:buFontTx/>
                <a:buNone/>
              </a:pPr>
              <a:t>21</a:t>
            </a:fld>
            <a:endParaRPr lang="en-US" altLang="zh-CN" sz="1400" b="0">
              <a:ea typeface="宋体" panose="02010600030101010101" pitchFamily="2" charset="-122"/>
            </a:endParaRPr>
          </a:p>
        </p:txBody>
      </p:sp>
      <p:sp>
        <p:nvSpPr>
          <p:cNvPr id="51204" name="Rectangle 2">
            <a:extLst>
              <a:ext uri="{FF2B5EF4-FFF2-40B4-BE49-F238E27FC236}">
                <a16:creationId xmlns:a16="http://schemas.microsoft.com/office/drawing/2014/main" id="{115871FB-6F58-4A87-AB5A-E0BC03972DD1}"/>
              </a:ext>
            </a:extLst>
          </p:cNvPr>
          <p:cNvSpPr>
            <a:spLocks noGrp="1" noChangeArrowheads="1"/>
          </p:cNvSpPr>
          <p:nvPr>
            <p:ph type="title" idx="4294967295"/>
          </p:nvPr>
        </p:nvSpPr>
        <p:spPr>
          <a:xfrm>
            <a:off x="2960688" y="449263"/>
            <a:ext cx="3267075" cy="819150"/>
          </a:xfrm>
        </p:spPr>
        <p:txBody>
          <a:bodyPr anchor="ctr"/>
          <a:lstStyle/>
          <a:p>
            <a:pPr eaLnBrk="1" hangingPunct="1"/>
            <a:r>
              <a:rPr lang="en-US" altLang="zh-CN">
                <a:latin typeface="Times New Roman" panose="02020603050405020304" pitchFamily="18" charset="0"/>
              </a:rPr>
              <a:t>3. </a:t>
            </a:r>
            <a:r>
              <a:rPr lang="zh-CN" altLang="en-US">
                <a:latin typeface="Times New Roman" panose="02020603050405020304" pitchFamily="18" charset="0"/>
              </a:rPr>
              <a:t>传值结果</a:t>
            </a:r>
          </a:p>
        </p:txBody>
      </p:sp>
      <p:sp>
        <p:nvSpPr>
          <p:cNvPr id="28677" name="Rectangle 3">
            <a:extLst>
              <a:ext uri="{FF2B5EF4-FFF2-40B4-BE49-F238E27FC236}">
                <a16:creationId xmlns:a16="http://schemas.microsoft.com/office/drawing/2014/main" id="{ACD2188C-5922-40C7-BF0B-9889D86FFD51}"/>
              </a:ext>
            </a:extLst>
          </p:cNvPr>
          <p:cNvSpPr>
            <a:spLocks noGrp="1" noChangeArrowheads="1"/>
          </p:cNvSpPr>
          <p:nvPr>
            <p:ph type="body" idx="4294967295"/>
          </p:nvPr>
        </p:nvSpPr>
        <p:spPr>
          <a:xfrm>
            <a:off x="179388" y="1412875"/>
            <a:ext cx="8839200" cy="2952750"/>
          </a:xfrm>
        </p:spPr>
        <p:txBody>
          <a:bodyPr/>
          <a:lstStyle/>
          <a:p>
            <a:pPr algn="just" eaLnBrk="1" hangingPunct="1">
              <a:lnSpc>
                <a:spcPct val="120000"/>
              </a:lnSpc>
              <a:spcBef>
                <a:spcPct val="10000"/>
              </a:spcBef>
            </a:pPr>
            <a:r>
              <a:rPr lang="zh-CN" altLang="en-US" sz="2800">
                <a:latin typeface="Times New Roman" panose="02020603050405020304" pitchFamily="18" charset="0"/>
                <a:cs typeface="Times New Roman" panose="02020603050405020304" pitchFamily="18" charset="0"/>
              </a:rPr>
              <a:t>传值结果</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将传值和传地址这两种方式结合起来</a:t>
            </a:r>
          </a:p>
          <a:p>
            <a:pPr lvl="1" algn="just" eaLnBrk="1" hangingPunct="1">
              <a:lnSpc>
                <a:spcPct val="120000"/>
              </a:lnSpc>
              <a:spcBef>
                <a:spcPct val="10000"/>
              </a:spcBef>
            </a:pPr>
            <a:r>
              <a:rPr lang="zh-CN" altLang="en-US">
                <a:latin typeface="Times New Roman" panose="02020603050405020304" pitchFamily="18" charset="0"/>
                <a:cs typeface="Times New Roman" panose="02020603050405020304" pitchFamily="18" charset="0"/>
              </a:rPr>
              <a:t>实参的右值和左值同时传给被调用过程。</a:t>
            </a:r>
          </a:p>
          <a:p>
            <a:pPr lvl="1" algn="just" eaLnBrk="1" hangingPunct="1">
              <a:lnSpc>
                <a:spcPct val="120000"/>
              </a:lnSpc>
              <a:spcBef>
                <a:spcPct val="10000"/>
              </a:spcBef>
            </a:pPr>
            <a:r>
              <a:rPr lang="zh-CN" altLang="en-US">
                <a:latin typeface="Times New Roman" panose="02020603050405020304" pitchFamily="18" charset="0"/>
                <a:cs typeface="Times New Roman" panose="02020603050405020304" pitchFamily="18" charset="0"/>
              </a:rPr>
              <a:t>在被调用过程中，像传值方式那样使用实参的右值。</a:t>
            </a:r>
          </a:p>
          <a:p>
            <a:pPr lvl="1" algn="just" eaLnBrk="1" hangingPunct="1">
              <a:lnSpc>
                <a:spcPct val="120000"/>
              </a:lnSpc>
              <a:spcBef>
                <a:spcPct val="10000"/>
              </a:spcBef>
            </a:pPr>
            <a:r>
              <a:rPr lang="zh-CN" altLang="en-US">
                <a:latin typeface="Times New Roman" panose="02020603050405020304" pitchFamily="18" charset="0"/>
                <a:cs typeface="Times New Roman" panose="02020603050405020304" pitchFamily="18" charset="0"/>
              </a:rPr>
              <a:t>当控制返回调用过程时，根据传递来的实参的左值，将形参当前的值复制到实参存储单元。 </a:t>
            </a:r>
          </a:p>
        </p:txBody>
      </p:sp>
      <p:sp>
        <p:nvSpPr>
          <p:cNvPr id="28678" name="Text Box 4">
            <a:extLst>
              <a:ext uri="{FF2B5EF4-FFF2-40B4-BE49-F238E27FC236}">
                <a16:creationId xmlns:a16="http://schemas.microsoft.com/office/drawing/2014/main" id="{45DD3DF5-6EC5-4197-B0DC-7731E87C1776}"/>
              </a:ext>
            </a:extLst>
          </p:cNvPr>
          <p:cNvSpPr txBox="1">
            <a:spLocks noChangeArrowheads="1"/>
          </p:cNvSpPr>
          <p:nvPr/>
        </p:nvSpPr>
        <p:spPr bwMode="auto">
          <a:xfrm>
            <a:off x="1406525" y="5946775"/>
            <a:ext cx="149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调用者</a:t>
            </a:r>
          </a:p>
        </p:txBody>
      </p:sp>
      <p:sp>
        <p:nvSpPr>
          <p:cNvPr id="28679" name="Text Box 5">
            <a:extLst>
              <a:ext uri="{FF2B5EF4-FFF2-40B4-BE49-F238E27FC236}">
                <a16:creationId xmlns:a16="http://schemas.microsoft.com/office/drawing/2014/main" id="{9EE7649D-2602-4E9D-BF5F-F34A73202D99}"/>
              </a:ext>
            </a:extLst>
          </p:cNvPr>
          <p:cNvSpPr txBox="1">
            <a:spLocks noChangeArrowheads="1"/>
          </p:cNvSpPr>
          <p:nvPr/>
        </p:nvSpPr>
        <p:spPr bwMode="auto">
          <a:xfrm>
            <a:off x="6234113" y="6043613"/>
            <a:ext cx="175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被调用者</a:t>
            </a:r>
          </a:p>
        </p:txBody>
      </p:sp>
      <p:sp>
        <p:nvSpPr>
          <p:cNvPr id="28680" name="Text Box 6">
            <a:extLst>
              <a:ext uri="{FF2B5EF4-FFF2-40B4-BE49-F238E27FC236}">
                <a16:creationId xmlns:a16="http://schemas.microsoft.com/office/drawing/2014/main" id="{6ED340ED-D7CF-4C11-8F1C-9159F8F1A32C}"/>
              </a:ext>
            </a:extLst>
          </p:cNvPr>
          <p:cNvSpPr txBox="1">
            <a:spLocks noChangeArrowheads="1"/>
          </p:cNvSpPr>
          <p:nvPr/>
        </p:nvSpPr>
        <p:spPr bwMode="auto">
          <a:xfrm>
            <a:off x="1512888" y="5022850"/>
            <a:ext cx="788987" cy="59213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a:solidFill>
                  <a:srgbClr val="0000FF"/>
                </a:solidFill>
                <a:latin typeface="Times New Roman" panose="02020603050405020304" pitchFamily="18" charset="0"/>
              </a:rPr>
              <a:t>A</a:t>
            </a:r>
          </a:p>
        </p:txBody>
      </p:sp>
      <p:sp>
        <p:nvSpPr>
          <p:cNvPr id="28681" name="Text Box 7">
            <a:extLst>
              <a:ext uri="{FF2B5EF4-FFF2-40B4-BE49-F238E27FC236}">
                <a16:creationId xmlns:a16="http://schemas.microsoft.com/office/drawing/2014/main" id="{518B530F-1CCD-4875-8986-0B95B197389A}"/>
              </a:ext>
            </a:extLst>
          </p:cNvPr>
          <p:cNvSpPr txBox="1">
            <a:spLocks noChangeArrowheads="1"/>
          </p:cNvSpPr>
          <p:nvPr/>
        </p:nvSpPr>
        <p:spPr bwMode="auto">
          <a:xfrm>
            <a:off x="1055688" y="4460875"/>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实际参数</a:t>
            </a:r>
            <a:r>
              <a:rPr kumimoji="1" lang="en-US" altLang="zh-CN" sz="2400">
                <a:solidFill>
                  <a:srgbClr val="0000FF"/>
                </a:solidFill>
                <a:latin typeface="Times New Roman" panose="02020603050405020304" pitchFamily="18" charset="0"/>
              </a:rPr>
              <a:t>A</a:t>
            </a:r>
          </a:p>
        </p:txBody>
      </p:sp>
      <p:sp>
        <p:nvSpPr>
          <p:cNvPr id="28682" name="Text Box 8">
            <a:extLst>
              <a:ext uri="{FF2B5EF4-FFF2-40B4-BE49-F238E27FC236}">
                <a16:creationId xmlns:a16="http://schemas.microsoft.com/office/drawing/2014/main" id="{F038EF6C-4F64-4051-8759-AC49D84556D5}"/>
              </a:ext>
            </a:extLst>
          </p:cNvPr>
          <p:cNvSpPr txBox="1">
            <a:spLocks noChangeArrowheads="1"/>
          </p:cNvSpPr>
          <p:nvPr/>
        </p:nvSpPr>
        <p:spPr bwMode="auto">
          <a:xfrm>
            <a:off x="6008688" y="436245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形式参数</a:t>
            </a:r>
            <a:r>
              <a:rPr kumimoji="1" lang="en-US" altLang="zh-CN" sz="2400">
                <a:solidFill>
                  <a:srgbClr val="0000FF"/>
                </a:solidFill>
                <a:latin typeface="Times New Roman" panose="02020603050405020304" pitchFamily="18" charset="0"/>
              </a:rPr>
              <a:t>X</a:t>
            </a:r>
          </a:p>
        </p:txBody>
      </p:sp>
      <p:sp>
        <p:nvSpPr>
          <p:cNvPr id="28683" name="Text Box 9">
            <a:extLst>
              <a:ext uri="{FF2B5EF4-FFF2-40B4-BE49-F238E27FC236}">
                <a16:creationId xmlns:a16="http://schemas.microsoft.com/office/drawing/2014/main" id="{C27F96EF-7A97-40D2-9D3D-A9ADB880E3C6}"/>
              </a:ext>
            </a:extLst>
          </p:cNvPr>
          <p:cNvSpPr txBox="1">
            <a:spLocks noChangeArrowheads="1"/>
          </p:cNvSpPr>
          <p:nvPr/>
        </p:nvSpPr>
        <p:spPr bwMode="auto">
          <a:xfrm>
            <a:off x="6389688" y="5480050"/>
            <a:ext cx="11430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solidFill>
                  <a:srgbClr val="0000FF"/>
                </a:solidFill>
                <a:latin typeface="Times New Roman" panose="02020603050405020304" pitchFamily="18" charset="0"/>
              </a:rPr>
              <a:t>A</a:t>
            </a:r>
            <a:r>
              <a:rPr kumimoji="1" lang="zh-CN" altLang="en-US" sz="2400">
                <a:solidFill>
                  <a:srgbClr val="0000FF"/>
                </a:solidFill>
                <a:latin typeface="Times New Roman" panose="02020603050405020304" pitchFamily="18" charset="0"/>
              </a:rPr>
              <a:t>的值</a:t>
            </a:r>
          </a:p>
        </p:txBody>
      </p:sp>
      <p:sp>
        <p:nvSpPr>
          <p:cNvPr id="28684" name="Line 10">
            <a:extLst>
              <a:ext uri="{FF2B5EF4-FFF2-40B4-BE49-F238E27FC236}">
                <a16:creationId xmlns:a16="http://schemas.microsoft.com/office/drawing/2014/main" id="{43B88F3B-44E1-4CCF-B93A-BD197A7B04D7}"/>
              </a:ext>
            </a:extLst>
          </p:cNvPr>
          <p:cNvSpPr>
            <a:spLocks noChangeShapeType="1"/>
          </p:cNvSpPr>
          <p:nvPr/>
        </p:nvSpPr>
        <p:spPr bwMode="auto">
          <a:xfrm>
            <a:off x="2351088" y="5556250"/>
            <a:ext cx="40386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685" name="Text Box 11">
            <a:extLst>
              <a:ext uri="{FF2B5EF4-FFF2-40B4-BE49-F238E27FC236}">
                <a16:creationId xmlns:a16="http://schemas.microsoft.com/office/drawing/2014/main" id="{2C20EE09-0A56-4E18-AFDA-536050472C4E}"/>
              </a:ext>
            </a:extLst>
          </p:cNvPr>
          <p:cNvSpPr txBox="1">
            <a:spLocks noChangeArrowheads="1"/>
          </p:cNvSpPr>
          <p:nvPr/>
        </p:nvSpPr>
        <p:spPr bwMode="auto">
          <a:xfrm>
            <a:off x="3482975" y="5022850"/>
            <a:ext cx="1881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FF"/>
                </a:solidFill>
                <a:latin typeface="Times New Roman" panose="02020603050405020304" pitchFamily="18" charset="0"/>
              </a:rPr>
              <a:t>传值</a:t>
            </a:r>
            <a:r>
              <a:rPr kumimoji="1" lang="en-US" altLang="zh-CN" sz="2400">
                <a:solidFill>
                  <a:srgbClr val="0000FF"/>
                </a:solidFill>
                <a:latin typeface="Times New Roman" panose="02020603050405020304" pitchFamily="18" charset="0"/>
              </a:rPr>
              <a:t>/</a:t>
            </a:r>
            <a:r>
              <a:rPr kumimoji="1" lang="zh-CN" altLang="en-US" sz="2400">
                <a:solidFill>
                  <a:srgbClr val="0000FF"/>
                </a:solidFill>
                <a:latin typeface="Times New Roman" panose="02020603050405020304" pitchFamily="18" charset="0"/>
              </a:rPr>
              <a:t>传地址</a:t>
            </a:r>
          </a:p>
        </p:txBody>
      </p:sp>
      <p:sp>
        <p:nvSpPr>
          <p:cNvPr id="28686" name="Text Box 12">
            <a:extLst>
              <a:ext uri="{FF2B5EF4-FFF2-40B4-BE49-F238E27FC236}">
                <a16:creationId xmlns:a16="http://schemas.microsoft.com/office/drawing/2014/main" id="{195E4C78-72FB-4467-9A51-D03C723875A5}"/>
              </a:ext>
            </a:extLst>
          </p:cNvPr>
          <p:cNvSpPr txBox="1">
            <a:spLocks noChangeArrowheads="1"/>
          </p:cNvSpPr>
          <p:nvPr/>
        </p:nvSpPr>
        <p:spPr bwMode="auto">
          <a:xfrm>
            <a:off x="6389688" y="4870450"/>
            <a:ext cx="1447800" cy="469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solidFill>
                  <a:srgbClr val="0000FF"/>
                </a:solidFill>
                <a:latin typeface="Times New Roman" panose="02020603050405020304" pitchFamily="18" charset="0"/>
              </a:rPr>
              <a:t>A</a:t>
            </a:r>
            <a:r>
              <a:rPr kumimoji="1" lang="zh-CN" altLang="en-US" sz="2400">
                <a:solidFill>
                  <a:srgbClr val="0000FF"/>
                </a:solidFill>
                <a:latin typeface="Times New Roman" panose="02020603050405020304" pitchFamily="18" charset="0"/>
              </a:rPr>
              <a:t>的地址</a:t>
            </a:r>
          </a:p>
        </p:txBody>
      </p:sp>
      <p:sp>
        <p:nvSpPr>
          <p:cNvPr id="28687" name="Line 13">
            <a:extLst>
              <a:ext uri="{FF2B5EF4-FFF2-40B4-BE49-F238E27FC236}">
                <a16:creationId xmlns:a16="http://schemas.microsoft.com/office/drawing/2014/main" id="{600032BE-CF7B-415C-979E-3369148EAD17}"/>
              </a:ext>
            </a:extLst>
          </p:cNvPr>
          <p:cNvSpPr>
            <a:spLocks noChangeShapeType="1"/>
          </p:cNvSpPr>
          <p:nvPr/>
        </p:nvSpPr>
        <p:spPr bwMode="auto">
          <a:xfrm flipV="1">
            <a:off x="2351088" y="5022850"/>
            <a:ext cx="39624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688" name="Freeform 14">
            <a:extLst>
              <a:ext uri="{FF2B5EF4-FFF2-40B4-BE49-F238E27FC236}">
                <a16:creationId xmlns:a16="http://schemas.microsoft.com/office/drawing/2014/main" id="{60D15331-423C-46EA-861A-8CAEF5EBAAF2}"/>
              </a:ext>
            </a:extLst>
          </p:cNvPr>
          <p:cNvSpPr>
            <a:spLocks/>
          </p:cNvSpPr>
          <p:nvPr/>
        </p:nvSpPr>
        <p:spPr bwMode="auto">
          <a:xfrm>
            <a:off x="1970088" y="4527550"/>
            <a:ext cx="5994400" cy="2070100"/>
          </a:xfrm>
          <a:custGeom>
            <a:avLst/>
            <a:gdLst>
              <a:gd name="T0" fmla="*/ 2147483646 w 3776"/>
              <a:gd name="T1" fmla="*/ 2147483646 h 1304"/>
              <a:gd name="T2" fmla="*/ 2147483646 w 3776"/>
              <a:gd name="T3" fmla="*/ 2147483646 h 1304"/>
              <a:gd name="T4" fmla="*/ 2147483646 w 3776"/>
              <a:gd name="T5" fmla="*/ 2147483646 h 1304"/>
              <a:gd name="T6" fmla="*/ 2147483646 w 3776"/>
              <a:gd name="T7" fmla="*/ 2147483646 h 1304"/>
              <a:gd name="T8" fmla="*/ 0 w 3776"/>
              <a:gd name="T9" fmla="*/ 2147483646 h 1304"/>
              <a:gd name="T10" fmla="*/ 0 60000 65536"/>
              <a:gd name="T11" fmla="*/ 0 60000 65536"/>
              <a:gd name="T12" fmla="*/ 0 60000 65536"/>
              <a:gd name="T13" fmla="*/ 0 60000 65536"/>
              <a:gd name="T14" fmla="*/ 0 60000 65536"/>
              <a:gd name="T15" fmla="*/ 0 w 3776"/>
              <a:gd name="T16" fmla="*/ 0 h 1304"/>
              <a:gd name="T17" fmla="*/ 3776 w 3776"/>
              <a:gd name="T18" fmla="*/ 1304 h 1304"/>
            </a:gdLst>
            <a:ahLst/>
            <a:cxnLst>
              <a:cxn ang="T10">
                <a:pos x="T0" y="T1"/>
              </a:cxn>
              <a:cxn ang="T11">
                <a:pos x="T2" y="T3"/>
              </a:cxn>
              <a:cxn ang="T12">
                <a:pos x="T4" y="T5"/>
              </a:cxn>
              <a:cxn ang="T13">
                <a:pos x="T6" y="T7"/>
              </a:cxn>
              <a:cxn ang="T14">
                <a:pos x="T8" y="T9"/>
              </a:cxn>
            </a:cxnLst>
            <a:rect l="T15" t="T16" r="T17" b="T18"/>
            <a:pathLst>
              <a:path w="3776" h="1304">
                <a:moveTo>
                  <a:pt x="3168" y="888"/>
                </a:moveTo>
                <a:cubicBezTo>
                  <a:pt x="3160" y="1096"/>
                  <a:pt x="3152" y="1304"/>
                  <a:pt x="3216" y="1224"/>
                </a:cubicBezTo>
                <a:cubicBezTo>
                  <a:pt x="3280" y="1144"/>
                  <a:pt x="3776" y="608"/>
                  <a:pt x="3552" y="408"/>
                </a:cubicBezTo>
                <a:cubicBezTo>
                  <a:pt x="3328" y="208"/>
                  <a:pt x="2464" y="48"/>
                  <a:pt x="1872" y="24"/>
                </a:cubicBezTo>
                <a:cubicBezTo>
                  <a:pt x="1280" y="0"/>
                  <a:pt x="640" y="132"/>
                  <a:pt x="0" y="264"/>
                </a:cubicBezTo>
              </a:path>
            </a:pathLst>
          </a:custGeom>
          <a:noFill/>
          <a:ln w="12700">
            <a:solidFill>
              <a:srgbClr val="FF0000"/>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barn(inVertical)">
                                      <p:cBhvr>
                                        <p:cTn id="7" dur="500"/>
                                        <p:tgtEl>
                                          <p:spTgt spid="28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8677">
                                            <p:txEl>
                                              <p:pRg st="1" end="1"/>
                                            </p:txEl>
                                          </p:spTgt>
                                        </p:tgtEl>
                                        <p:attrNameLst>
                                          <p:attrName>style.visibility</p:attrName>
                                        </p:attrNameLst>
                                      </p:cBhvr>
                                      <p:to>
                                        <p:strVal val="visible"/>
                                      </p:to>
                                    </p:set>
                                    <p:animEffect transition="in" filter="barn(inVertical)">
                                      <p:cBhvr>
                                        <p:cTn id="12" dur="500"/>
                                        <p:tgtEl>
                                          <p:spTgt spid="286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8677">
                                            <p:txEl>
                                              <p:pRg st="2" end="2"/>
                                            </p:txEl>
                                          </p:spTgt>
                                        </p:tgtEl>
                                        <p:attrNameLst>
                                          <p:attrName>style.visibility</p:attrName>
                                        </p:attrNameLst>
                                      </p:cBhvr>
                                      <p:to>
                                        <p:strVal val="visible"/>
                                      </p:to>
                                    </p:set>
                                    <p:animEffect transition="in" filter="barn(inVertical)">
                                      <p:cBhvr>
                                        <p:cTn id="17" dur="500"/>
                                        <p:tgtEl>
                                          <p:spTgt spid="2867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8677">
                                            <p:txEl>
                                              <p:pRg st="3" end="3"/>
                                            </p:txEl>
                                          </p:spTgt>
                                        </p:tgtEl>
                                        <p:attrNameLst>
                                          <p:attrName>style.visibility</p:attrName>
                                        </p:attrNameLst>
                                      </p:cBhvr>
                                      <p:to>
                                        <p:strVal val="visible"/>
                                      </p:to>
                                    </p:set>
                                    <p:animEffect transition="in" filter="barn(inVertical)">
                                      <p:cBhvr>
                                        <p:cTn id="22" dur="500"/>
                                        <p:tgtEl>
                                          <p:spTgt spid="2867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8678"/>
                                        </p:tgtEl>
                                        <p:attrNameLst>
                                          <p:attrName>style.visibility</p:attrName>
                                        </p:attrNameLst>
                                      </p:cBhvr>
                                      <p:to>
                                        <p:strVal val="visible"/>
                                      </p:to>
                                    </p:set>
                                    <p:animEffect transition="in" filter="barn(inVertical)">
                                      <p:cBhvr>
                                        <p:cTn id="27" dur="500"/>
                                        <p:tgtEl>
                                          <p:spTgt spid="2867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8679"/>
                                        </p:tgtEl>
                                        <p:attrNameLst>
                                          <p:attrName>style.visibility</p:attrName>
                                        </p:attrNameLst>
                                      </p:cBhvr>
                                      <p:to>
                                        <p:strVal val="visible"/>
                                      </p:to>
                                    </p:set>
                                    <p:animEffect transition="in" filter="barn(inVertical)">
                                      <p:cBhvr>
                                        <p:cTn id="30" dur="500"/>
                                        <p:tgtEl>
                                          <p:spTgt spid="28679"/>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8680"/>
                                        </p:tgtEl>
                                        <p:attrNameLst>
                                          <p:attrName>style.visibility</p:attrName>
                                        </p:attrNameLst>
                                      </p:cBhvr>
                                      <p:to>
                                        <p:strVal val="visible"/>
                                      </p:to>
                                    </p:set>
                                    <p:animEffect transition="in" filter="barn(inVertical)">
                                      <p:cBhvr>
                                        <p:cTn id="33" dur="500"/>
                                        <p:tgtEl>
                                          <p:spTgt spid="28680"/>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8681"/>
                                        </p:tgtEl>
                                        <p:attrNameLst>
                                          <p:attrName>style.visibility</p:attrName>
                                        </p:attrNameLst>
                                      </p:cBhvr>
                                      <p:to>
                                        <p:strVal val="visible"/>
                                      </p:to>
                                    </p:set>
                                    <p:animEffect transition="in" filter="barn(inVertical)">
                                      <p:cBhvr>
                                        <p:cTn id="36" dur="500"/>
                                        <p:tgtEl>
                                          <p:spTgt spid="2868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8682"/>
                                        </p:tgtEl>
                                        <p:attrNameLst>
                                          <p:attrName>style.visibility</p:attrName>
                                        </p:attrNameLst>
                                      </p:cBhvr>
                                      <p:to>
                                        <p:strVal val="visible"/>
                                      </p:to>
                                    </p:set>
                                    <p:animEffect transition="in" filter="barn(inVertical)">
                                      <p:cBhvr>
                                        <p:cTn id="39" dur="500"/>
                                        <p:tgtEl>
                                          <p:spTgt spid="2868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8683"/>
                                        </p:tgtEl>
                                        <p:attrNameLst>
                                          <p:attrName>style.visibility</p:attrName>
                                        </p:attrNameLst>
                                      </p:cBhvr>
                                      <p:to>
                                        <p:strVal val="visible"/>
                                      </p:to>
                                    </p:set>
                                    <p:animEffect transition="in" filter="barn(inVertical)">
                                      <p:cBhvr>
                                        <p:cTn id="42" dur="500"/>
                                        <p:tgtEl>
                                          <p:spTgt spid="28683"/>
                                        </p:tgtEl>
                                      </p:cBhvr>
                                    </p:animEffect>
                                  </p:childTnLst>
                                </p:cTn>
                              </p:par>
                              <p:par>
                                <p:cTn id="43" presetID="16" presetClass="entr" presetSubtype="21" fill="hold" nodeType="withEffect">
                                  <p:stCondLst>
                                    <p:cond delay="0"/>
                                  </p:stCondLst>
                                  <p:childTnLst>
                                    <p:set>
                                      <p:cBhvr>
                                        <p:cTn id="44" dur="1" fill="hold">
                                          <p:stCondLst>
                                            <p:cond delay="0"/>
                                          </p:stCondLst>
                                        </p:cTn>
                                        <p:tgtEl>
                                          <p:spTgt spid="28684"/>
                                        </p:tgtEl>
                                        <p:attrNameLst>
                                          <p:attrName>style.visibility</p:attrName>
                                        </p:attrNameLst>
                                      </p:cBhvr>
                                      <p:to>
                                        <p:strVal val="visible"/>
                                      </p:to>
                                    </p:set>
                                    <p:animEffect transition="in" filter="barn(inVertical)">
                                      <p:cBhvr>
                                        <p:cTn id="45" dur="500"/>
                                        <p:tgtEl>
                                          <p:spTgt spid="28684"/>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685"/>
                                        </p:tgtEl>
                                        <p:attrNameLst>
                                          <p:attrName>style.visibility</p:attrName>
                                        </p:attrNameLst>
                                      </p:cBhvr>
                                      <p:to>
                                        <p:strVal val="visible"/>
                                      </p:to>
                                    </p:set>
                                    <p:animEffect transition="in" filter="barn(inVertical)">
                                      <p:cBhvr>
                                        <p:cTn id="48" dur="500"/>
                                        <p:tgtEl>
                                          <p:spTgt spid="28685"/>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8686"/>
                                        </p:tgtEl>
                                        <p:attrNameLst>
                                          <p:attrName>style.visibility</p:attrName>
                                        </p:attrNameLst>
                                      </p:cBhvr>
                                      <p:to>
                                        <p:strVal val="visible"/>
                                      </p:to>
                                    </p:set>
                                    <p:animEffect transition="in" filter="barn(inVertical)">
                                      <p:cBhvr>
                                        <p:cTn id="51" dur="500"/>
                                        <p:tgtEl>
                                          <p:spTgt spid="28686"/>
                                        </p:tgtEl>
                                      </p:cBhvr>
                                    </p:animEffect>
                                  </p:childTnLst>
                                </p:cTn>
                              </p:par>
                              <p:par>
                                <p:cTn id="52" presetID="16" presetClass="entr" presetSubtype="21" fill="hold" nodeType="withEffect">
                                  <p:stCondLst>
                                    <p:cond delay="0"/>
                                  </p:stCondLst>
                                  <p:childTnLst>
                                    <p:set>
                                      <p:cBhvr>
                                        <p:cTn id="53" dur="1" fill="hold">
                                          <p:stCondLst>
                                            <p:cond delay="0"/>
                                          </p:stCondLst>
                                        </p:cTn>
                                        <p:tgtEl>
                                          <p:spTgt spid="28687"/>
                                        </p:tgtEl>
                                        <p:attrNameLst>
                                          <p:attrName>style.visibility</p:attrName>
                                        </p:attrNameLst>
                                      </p:cBhvr>
                                      <p:to>
                                        <p:strVal val="visible"/>
                                      </p:to>
                                    </p:set>
                                    <p:animEffect transition="in" filter="barn(inVertical)">
                                      <p:cBhvr>
                                        <p:cTn id="54" dur="500"/>
                                        <p:tgtEl>
                                          <p:spTgt spid="28687"/>
                                        </p:tgtEl>
                                      </p:cBhvr>
                                    </p:animEffect>
                                  </p:childTnLst>
                                </p:cTn>
                              </p:par>
                              <p:par>
                                <p:cTn id="55" presetID="16" presetClass="entr" presetSubtype="21" fill="hold" nodeType="withEffect">
                                  <p:stCondLst>
                                    <p:cond delay="0"/>
                                  </p:stCondLst>
                                  <p:childTnLst>
                                    <p:set>
                                      <p:cBhvr>
                                        <p:cTn id="56" dur="1" fill="hold">
                                          <p:stCondLst>
                                            <p:cond delay="0"/>
                                          </p:stCondLst>
                                        </p:cTn>
                                        <p:tgtEl>
                                          <p:spTgt spid="28688"/>
                                        </p:tgtEl>
                                        <p:attrNameLst>
                                          <p:attrName>style.visibility</p:attrName>
                                        </p:attrNameLst>
                                      </p:cBhvr>
                                      <p:to>
                                        <p:strVal val="visible"/>
                                      </p:to>
                                    </p:set>
                                    <p:animEffect transition="in" filter="barn(inVertical)">
                                      <p:cBhvr>
                                        <p:cTn id="57"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79" grpId="0"/>
      <p:bldP spid="28680" grpId="0" animBg="1"/>
      <p:bldP spid="28681" grpId="0"/>
      <p:bldP spid="28682" grpId="0"/>
      <p:bldP spid="28683" grpId="0" animBg="1"/>
      <p:bldP spid="28685" grpId="0"/>
      <p:bldP spid="286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E8451E3-FF9C-42BB-802A-755637B6F63E}"/>
              </a:ext>
            </a:extLst>
          </p:cNvPr>
          <p:cNvSpPr>
            <a:spLocks noGrp="1"/>
          </p:cNvSpPr>
          <p:nvPr>
            <p:ph type="dt" sz="quarter" idx="10"/>
          </p:nvPr>
        </p:nvSpPr>
        <p:spPr>
          <a:xfrm>
            <a:off x="457200" y="6245225"/>
            <a:ext cx="2133600" cy="476250"/>
          </a:xfrm>
          <a:ln>
            <a:miter lim="800000"/>
            <a:headEnd/>
            <a:tailEnd/>
          </a:ln>
        </p:spPr>
        <p:txBody>
          <a:bodyPr anchor="t"/>
          <a:lstStyle/>
          <a:p>
            <a:pPr>
              <a:defRPr/>
            </a:pPr>
            <a:fld id="{62552262-2006-4F50-912A-8920BA50C42F}" type="datetime1">
              <a:rPr lang="zh-CN" altLang="en-US">
                <a:latin typeface="+mn-lt"/>
              </a:rPr>
              <a:pPr>
                <a:defRPr/>
              </a:pPr>
              <a:t>2020/12/14</a:t>
            </a:fld>
            <a:endParaRPr lang="en-US" altLang="zh-CN">
              <a:latin typeface="+mn-lt"/>
            </a:endParaRPr>
          </a:p>
        </p:txBody>
      </p:sp>
      <p:sp>
        <p:nvSpPr>
          <p:cNvPr id="53251" name="灯片编号占位符 5">
            <a:extLst>
              <a:ext uri="{FF2B5EF4-FFF2-40B4-BE49-F238E27FC236}">
                <a16:creationId xmlns:a16="http://schemas.microsoft.com/office/drawing/2014/main" id="{B22A044A-26CB-4391-ADAF-E2B0119317E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CC225A1-A022-424F-9A17-2F4702CD96CE}" type="slidenum">
              <a:rPr lang="en-US" altLang="zh-CN" sz="1400" b="0">
                <a:ea typeface="宋体" panose="02010600030101010101" pitchFamily="2" charset="-122"/>
              </a:rPr>
              <a:pPr>
                <a:spcBef>
                  <a:spcPct val="0"/>
                </a:spcBef>
                <a:buClrTx/>
                <a:buSzTx/>
                <a:buFontTx/>
                <a:buNone/>
              </a:pPr>
              <a:t>22</a:t>
            </a:fld>
            <a:endParaRPr lang="en-US" altLang="zh-CN" sz="1400" b="0">
              <a:ea typeface="宋体" panose="02010600030101010101" pitchFamily="2" charset="-122"/>
            </a:endParaRPr>
          </a:p>
        </p:txBody>
      </p:sp>
      <p:sp>
        <p:nvSpPr>
          <p:cNvPr id="53252" name="Rectangle 2">
            <a:extLst>
              <a:ext uri="{FF2B5EF4-FFF2-40B4-BE49-F238E27FC236}">
                <a16:creationId xmlns:a16="http://schemas.microsoft.com/office/drawing/2014/main" id="{A2D7C588-E28D-400D-8DE8-BE051744FCDE}"/>
              </a:ext>
            </a:extLst>
          </p:cNvPr>
          <p:cNvSpPr>
            <a:spLocks noGrp="1" noChangeArrowheads="1"/>
          </p:cNvSpPr>
          <p:nvPr>
            <p:ph type="title" idx="4294967295"/>
          </p:nvPr>
        </p:nvSpPr>
        <p:spPr>
          <a:xfrm>
            <a:off x="3394075" y="476250"/>
            <a:ext cx="1898650" cy="792163"/>
          </a:xfrm>
        </p:spPr>
        <p:txBody>
          <a:bodyPr anchor="ctr"/>
          <a:lstStyle/>
          <a:p>
            <a:pPr eaLnBrk="1" hangingPunct="1"/>
            <a:r>
              <a:rPr lang="en-US" altLang="zh-CN">
                <a:latin typeface="Times New Roman" panose="02020603050405020304" pitchFamily="18" charset="0"/>
              </a:rPr>
              <a:t>4. </a:t>
            </a:r>
            <a:r>
              <a:rPr lang="zh-CN" altLang="en-US">
                <a:latin typeface="Times New Roman" panose="02020603050405020304" pitchFamily="18" charset="0"/>
              </a:rPr>
              <a:t>传名</a:t>
            </a:r>
          </a:p>
        </p:txBody>
      </p:sp>
      <p:sp>
        <p:nvSpPr>
          <p:cNvPr id="29701" name="Rectangle 3">
            <a:extLst>
              <a:ext uri="{FF2B5EF4-FFF2-40B4-BE49-F238E27FC236}">
                <a16:creationId xmlns:a16="http://schemas.microsoft.com/office/drawing/2014/main" id="{3E439D3C-522A-48FD-81C0-A06FCA74F4AE}"/>
              </a:ext>
            </a:extLst>
          </p:cNvPr>
          <p:cNvSpPr>
            <a:spLocks noGrp="1" noChangeArrowheads="1"/>
          </p:cNvSpPr>
          <p:nvPr>
            <p:ph type="body" idx="4294967295"/>
          </p:nvPr>
        </p:nvSpPr>
        <p:spPr>
          <a:xfrm>
            <a:off x="304800" y="1412875"/>
            <a:ext cx="8534400" cy="4895850"/>
          </a:xfrm>
        </p:spPr>
        <p:txBody>
          <a:bodyPr/>
          <a:lstStyle/>
          <a:p>
            <a:pPr algn="just" eaLnBrk="1" hangingPunct="1">
              <a:lnSpc>
                <a:spcPct val="120000"/>
              </a:lnSpc>
              <a:spcBef>
                <a:spcPct val="10000"/>
              </a:spcBef>
            </a:pPr>
            <a:r>
              <a:rPr lang="zh-CN" altLang="en-US" sz="2800">
                <a:latin typeface="Times New Roman" panose="02020603050405020304" pitchFamily="18" charset="0"/>
              </a:rPr>
              <a:t>传名方式：用</a:t>
            </a:r>
            <a:r>
              <a:rPr lang="zh-CN" altLang="en-US" sz="2800">
                <a:solidFill>
                  <a:srgbClr val="FF0000"/>
                </a:solidFill>
                <a:latin typeface="Times New Roman" panose="02020603050405020304" pitchFamily="18" charset="0"/>
              </a:rPr>
              <a:t>实参表达式</a:t>
            </a:r>
            <a:r>
              <a:rPr lang="zh-CN" altLang="en-US" sz="2800">
                <a:latin typeface="Times New Roman" panose="02020603050405020304" pitchFamily="18" charset="0"/>
              </a:rPr>
              <a:t>对形参进行文字替换，类似于宏替换。</a:t>
            </a:r>
          </a:p>
          <a:p>
            <a:pPr lvl="1" eaLnBrk="1" hangingPunct="1">
              <a:lnSpc>
                <a:spcPct val="120000"/>
              </a:lnSpc>
            </a:pPr>
            <a:r>
              <a:rPr lang="zh-CN" altLang="en-US">
                <a:latin typeface="Times New Roman" panose="02020603050405020304" pitchFamily="18" charset="0"/>
              </a:rPr>
              <a:t>在调用过程中设置计算实参左值或右值的形实转换子程序。</a:t>
            </a:r>
          </a:p>
          <a:p>
            <a:pPr lvl="1" eaLnBrk="1" hangingPunct="1">
              <a:lnSpc>
                <a:spcPct val="120000"/>
              </a:lnSpc>
            </a:pPr>
            <a:r>
              <a:rPr lang="zh-CN" altLang="en-US">
                <a:latin typeface="Times New Roman" panose="02020603050405020304" pitchFamily="18" charset="0"/>
              </a:rPr>
              <a:t>被调用过程为每个形参开辟一个存储单元，用于存放该实参的形实转换子程序的入口地址。</a:t>
            </a:r>
            <a:endParaRPr lang="en-US" altLang="zh-CN">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被调过程执行时，每当要向形参赋值或取该形参的值时，就调用相应于该形参的形实转换子程序，以获得相应的实参地址或值。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barn(inVertical)">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barn(inVertical)">
                                      <p:cBhvr>
                                        <p:cTn id="12" dur="500"/>
                                        <p:tgtEl>
                                          <p:spTgt spid="29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barn(inVertical)">
                                      <p:cBhvr>
                                        <p:cTn id="17" dur="500"/>
                                        <p:tgtEl>
                                          <p:spTgt spid="297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9701">
                                            <p:txEl>
                                              <p:pRg st="3" end="3"/>
                                            </p:txEl>
                                          </p:spTgt>
                                        </p:tgtEl>
                                        <p:attrNameLst>
                                          <p:attrName>style.visibility</p:attrName>
                                        </p:attrNameLst>
                                      </p:cBhvr>
                                      <p:to>
                                        <p:strVal val="visible"/>
                                      </p:to>
                                    </p:set>
                                    <p:animEffect transition="in" filter="barn(inVertical)">
                                      <p:cBhvr>
                                        <p:cTn id="22" dur="500"/>
                                        <p:tgtEl>
                                          <p:spTgt spid="297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日期占位符 1">
            <a:extLst>
              <a:ext uri="{FF2B5EF4-FFF2-40B4-BE49-F238E27FC236}">
                <a16:creationId xmlns:a16="http://schemas.microsoft.com/office/drawing/2014/main" id="{B7B4CBFE-5567-4B3A-A347-40EC018F5C63}"/>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159958D-1D2B-4717-B477-D738645086D8}"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55299" name="灯片编号占位符 3">
            <a:extLst>
              <a:ext uri="{FF2B5EF4-FFF2-40B4-BE49-F238E27FC236}">
                <a16:creationId xmlns:a16="http://schemas.microsoft.com/office/drawing/2014/main" id="{8070C5C0-4AE7-4A15-B369-9AAEC7BCCC5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6D8C970-6481-4511-B5F7-84D177B90A1F}" type="slidenum">
              <a:rPr lang="en-US" altLang="zh-CN" sz="1400" b="0">
                <a:solidFill>
                  <a:srgbClr val="000000"/>
                </a:solidFill>
                <a:ea typeface="宋体" panose="02010600030101010101" pitchFamily="2" charset="-122"/>
              </a:rPr>
              <a:pPr>
                <a:spcBef>
                  <a:spcPct val="0"/>
                </a:spcBef>
                <a:buClrTx/>
                <a:buSzTx/>
                <a:buFontTx/>
                <a:buNone/>
              </a:pPr>
              <a:t>23</a:t>
            </a:fld>
            <a:endParaRPr lang="en-US" altLang="zh-CN" sz="1400" b="0">
              <a:solidFill>
                <a:srgbClr val="000000"/>
              </a:solidFill>
              <a:ea typeface="宋体" panose="02010600030101010101" pitchFamily="2" charset="-122"/>
            </a:endParaRPr>
          </a:p>
        </p:txBody>
      </p:sp>
      <p:sp>
        <p:nvSpPr>
          <p:cNvPr id="2522114" name="Text Box 2">
            <a:extLst>
              <a:ext uri="{FF2B5EF4-FFF2-40B4-BE49-F238E27FC236}">
                <a16:creationId xmlns:a16="http://schemas.microsoft.com/office/drawing/2014/main" id="{9B59BDDB-0A55-443B-8B01-1CD34A519833}"/>
              </a:ext>
            </a:extLst>
          </p:cNvPr>
          <p:cNvSpPr txBox="1">
            <a:spLocks noChangeArrowheads="1"/>
          </p:cNvSpPr>
          <p:nvPr/>
        </p:nvSpPr>
        <p:spPr bwMode="auto">
          <a:xfrm>
            <a:off x="3429000" y="304800"/>
            <a:ext cx="1752600" cy="2112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子程序</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P(X,Y,Z);</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{Y:=Y+1;</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 Z:=Z+X}</a:t>
            </a:r>
          </a:p>
        </p:txBody>
      </p:sp>
      <p:sp>
        <p:nvSpPr>
          <p:cNvPr id="2522115" name="Text Box 3">
            <a:extLst>
              <a:ext uri="{FF2B5EF4-FFF2-40B4-BE49-F238E27FC236}">
                <a16:creationId xmlns:a16="http://schemas.microsoft.com/office/drawing/2014/main" id="{BA631F56-E1EF-4C5F-9D29-C6B1B9A93DF4}"/>
              </a:ext>
            </a:extLst>
          </p:cNvPr>
          <p:cNvSpPr txBox="1">
            <a:spLocks noChangeArrowheads="1"/>
          </p:cNvSpPr>
          <p:nvPr/>
        </p:nvSpPr>
        <p:spPr bwMode="auto">
          <a:xfrm>
            <a:off x="323850" y="5029200"/>
            <a:ext cx="1752600" cy="10175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传值：</a:t>
            </a:r>
          </a:p>
          <a:p>
            <a:pPr>
              <a:spcBef>
                <a:spcPct val="50000"/>
              </a:spcBef>
              <a:buClrTx/>
              <a:buSzTx/>
              <a:buFontTx/>
              <a:buNone/>
            </a:pPr>
            <a:r>
              <a:rPr kumimoji="1" lang="en-US" altLang="zh-CN" sz="2400">
                <a:solidFill>
                  <a:srgbClr val="FF0000"/>
                </a:solidFill>
                <a:latin typeface="Times New Roman" panose="02020603050405020304" pitchFamily="18" charset="0"/>
                <a:ea typeface="宋体" panose="02010600030101010101" pitchFamily="2" charset="-122"/>
              </a:rPr>
              <a:t>2</a:t>
            </a:r>
          </a:p>
        </p:txBody>
      </p:sp>
      <p:sp>
        <p:nvSpPr>
          <p:cNvPr id="2522116" name="Text Box 4">
            <a:extLst>
              <a:ext uri="{FF2B5EF4-FFF2-40B4-BE49-F238E27FC236}">
                <a16:creationId xmlns:a16="http://schemas.microsoft.com/office/drawing/2014/main" id="{C22639AC-C338-4B4B-8661-19B22ABA54B6}"/>
              </a:ext>
            </a:extLst>
          </p:cNvPr>
          <p:cNvSpPr txBox="1">
            <a:spLocks noChangeArrowheads="1"/>
          </p:cNvSpPr>
          <p:nvPr/>
        </p:nvSpPr>
        <p:spPr bwMode="auto">
          <a:xfrm>
            <a:off x="5867400" y="3124200"/>
            <a:ext cx="2514600" cy="26606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传地址：</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X=T=5,Y=Z=A=2</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A:=A+1=2+1</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A:=A+T=3+5</a:t>
            </a:r>
          </a:p>
          <a:p>
            <a:pPr>
              <a:spcBef>
                <a:spcPct val="50000"/>
              </a:spcBef>
              <a:buClrTx/>
              <a:buSzTx/>
              <a:buFontTx/>
              <a:buNone/>
            </a:pPr>
            <a:r>
              <a:rPr kumimoji="1" lang="en-US" altLang="zh-CN" sz="2400">
                <a:solidFill>
                  <a:srgbClr val="FF0000"/>
                </a:solidFill>
                <a:latin typeface="Times New Roman" panose="02020603050405020304" pitchFamily="18" charset="0"/>
                <a:ea typeface="宋体" panose="02010600030101010101" pitchFamily="2" charset="-122"/>
              </a:rPr>
              <a:t>8</a:t>
            </a:r>
          </a:p>
        </p:txBody>
      </p:sp>
      <p:grpSp>
        <p:nvGrpSpPr>
          <p:cNvPr id="2" name="Group 5">
            <a:extLst>
              <a:ext uri="{FF2B5EF4-FFF2-40B4-BE49-F238E27FC236}">
                <a16:creationId xmlns:a16="http://schemas.microsoft.com/office/drawing/2014/main" id="{EBC0FF52-C0AF-494E-99DC-8014B6550965}"/>
              </a:ext>
            </a:extLst>
          </p:cNvPr>
          <p:cNvGrpSpPr>
            <a:grpSpLocks/>
          </p:cNvGrpSpPr>
          <p:nvPr/>
        </p:nvGrpSpPr>
        <p:grpSpPr bwMode="auto">
          <a:xfrm>
            <a:off x="2743200" y="2590800"/>
            <a:ext cx="2590800" cy="3756025"/>
            <a:chOff x="1728" y="1632"/>
            <a:chExt cx="1632" cy="2366"/>
          </a:xfrm>
        </p:grpSpPr>
        <p:sp>
          <p:nvSpPr>
            <p:cNvPr id="55307" name="Text Box 6">
              <a:extLst>
                <a:ext uri="{FF2B5EF4-FFF2-40B4-BE49-F238E27FC236}">
                  <a16:creationId xmlns:a16="http://schemas.microsoft.com/office/drawing/2014/main" id="{57F5912A-A509-4593-8DBE-9ABDA1A63B44}"/>
                </a:ext>
              </a:extLst>
            </p:cNvPr>
            <p:cNvSpPr txBox="1">
              <a:spLocks noChangeArrowheads="1"/>
            </p:cNvSpPr>
            <p:nvPr/>
          </p:nvSpPr>
          <p:spPr bwMode="auto">
            <a:xfrm>
              <a:off x="1728" y="1632"/>
              <a:ext cx="1632" cy="2366"/>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传值结果：</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X=T=5,Y=Z=A=2</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Y:=Y+1=3</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Z:=Z+X=2+5=7</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Y	     A=3</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Z	     A=7</a:t>
              </a:r>
            </a:p>
            <a:p>
              <a:pPr>
                <a:spcBef>
                  <a:spcPct val="50000"/>
                </a:spcBef>
                <a:buClrTx/>
                <a:buSzTx/>
                <a:buFontTx/>
                <a:buNone/>
              </a:pPr>
              <a:r>
                <a:rPr kumimoji="1" lang="en-US" altLang="zh-CN" sz="2400">
                  <a:solidFill>
                    <a:srgbClr val="FF0000"/>
                  </a:solidFill>
                  <a:latin typeface="Times New Roman" panose="02020603050405020304" pitchFamily="18" charset="0"/>
                  <a:ea typeface="宋体" panose="02010600030101010101" pitchFamily="2" charset="-122"/>
                </a:rPr>
                <a:t>7</a:t>
              </a:r>
            </a:p>
          </p:txBody>
        </p:sp>
        <p:sp>
          <p:nvSpPr>
            <p:cNvPr id="55308" name="AutoShape 7">
              <a:extLst>
                <a:ext uri="{FF2B5EF4-FFF2-40B4-BE49-F238E27FC236}">
                  <a16:creationId xmlns:a16="http://schemas.microsoft.com/office/drawing/2014/main" id="{4C758DE5-AB9B-41C3-91B1-E4ED8E58B6B0}"/>
                </a:ext>
              </a:extLst>
            </p:cNvPr>
            <p:cNvSpPr>
              <a:spLocks noChangeArrowheads="1"/>
            </p:cNvSpPr>
            <p:nvPr/>
          </p:nvSpPr>
          <p:spPr bwMode="auto">
            <a:xfrm>
              <a:off x="1968" y="3456"/>
              <a:ext cx="576" cy="48"/>
            </a:xfrm>
            <a:prstGeom prst="rightArrow">
              <a:avLst>
                <a:gd name="adj1" fmla="val 50000"/>
                <a:gd name="adj2" fmla="val 300000"/>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55309" name="AutoShape 8">
              <a:extLst>
                <a:ext uri="{FF2B5EF4-FFF2-40B4-BE49-F238E27FC236}">
                  <a16:creationId xmlns:a16="http://schemas.microsoft.com/office/drawing/2014/main" id="{90A7CC4B-E5E4-434C-AF92-8E3797432AE9}"/>
                </a:ext>
              </a:extLst>
            </p:cNvPr>
            <p:cNvSpPr>
              <a:spLocks noChangeArrowheads="1"/>
            </p:cNvSpPr>
            <p:nvPr/>
          </p:nvSpPr>
          <p:spPr bwMode="auto">
            <a:xfrm>
              <a:off x="1968" y="3120"/>
              <a:ext cx="576" cy="48"/>
            </a:xfrm>
            <a:prstGeom prst="rightArrow">
              <a:avLst>
                <a:gd name="adj1" fmla="val 50000"/>
                <a:gd name="adj2" fmla="val 300000"/>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solidFill>
                  <a:srgbClr val="000000"/>
                </a:solidFill>
                <a:latin typeface="Times New Roman" panose="02020603050405020304" pitchFamily="18" charset="0"/>
                <a:ea typeface="宋体" panose="02010600030101010101" pitchFamily="2" charset="-122"/>
              </a:endParaRPr>
            </a:p>
          </p:txBody>
        </p:sp>
      </p:grpSp>
      <p:sp>
        <p:nvSpPr>
          <p:cNvPr id="2522121" name="Text Box 9">
            <a:extLst>
              <a:ext uri="{FF2B5EF4-FFF2-40B4-BE49-F238E27FC236}">
                <a16:creationId xmlns:a16="http://schemas.microsoft.com/office/drawing/2014/main" id="{0D0DB4A2-3EFF-4D50-9974-48BF50129F0A}"/>
              </a:ext>
            </a:extLst>
          </p:cNvPr>
          <p:cNvSpPr txBox="1">
            <a:spLocks noChangeArrowheads="1"/>
          </p:cNvSpPr>
          <p:nvPr/>
        </p:nvSpPr>
        <p:spPr bwMode="auto">
          <a:xfrm>
            <a:off x="5791200" y="304800"/>
            <a:ext cx="2667000" cy="2112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传名</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A:=A+1=3</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A:=A+A+B=3+3+3</a:t>
            </a:r>
          </a:p>
          <a:p>
            <a:pPr>
              <a:spcBef>
                <a:spcPct val="50000"/>
              </a:spcBef>
              <a:buClrTx/>
              <a:buSzTx/>
              <a:buFontTx/>
              <a:buNone/>
            </a:pPr>
            <a:r>
              <a:rPr kumimoji="1" lang="en-US" altLang="zh-CN" sz="2400">
                <a:solidFill>
                  <a:srgbClr val="FF0000"/>
                </a:solidFill>
                <a:latin typeface="Times New Roman" panose="02020603050405020304" pitchFamily="18" charset="0"/>
                <a:ea typeface="宋体" panose="02010600030101010101" pitchFamily="2" charset="-122"/>
              </a:rPr>
              <a:t>9</a:t>
            </a:r>
          </a:p>
        </p:txBody>
      </p:sp>
      <p:sp>
        <p:nvSpPr>
          <p:cNvPr id="2522122" name="Text Box 10">
            <a:extLst>
              <a:ext uri="{FF2B5EF4-FFF2-40B4-BE49-F238E27FC236}">
                <a16:creationId xmlns:a16="http://schemas.microsoft.com/office/drawing/2014/main" id="{7CEDA65D-176D-47C2-A7EF-5055D32BC8DA}"/>
              </a:ext>
            </a:extLst>
          </p:cNvPr>
          <p:cNvSpPr txBox="1">
            <a:spLocks noChangeArrowheads="1"/>
          </p:cNvSpPr>
          <p:nvPr/>
        </p:nvSpPr>
        <p:spPr bwMode="auto">
          <a:xfrm>
            <a:off x="457200" y="304800"/>
            <a:ext cx="2438400" cy="21129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主程序</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A:=2; B:=3;</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P(A+B, A, A);</a:t>
            </a:r>
          </a:p>
          <a:p>
            <a:pPr>
              <a:spcBef>
                <a:spcPct val="50000"/>
              </a:spcBef>
              <a:buClrTx/>
              <a:buSzTx/>
              <a:buFontTx/>
              <a:buNone/>
            </a:pPr>
            <a:r>
              <a:rPr kumimoji="1" lang="en-US" altLang="zh-CN" sz="2400">
                <a:solidFill>
                  <a:srgbClr val="000000"/>
                </a:solidFill>
                <a:latin typeface="Times New Roman" panose="02020603050405020304" pitchFamily="18" charset="0"/>
                <a:ea typeface="宋体" panose="02010600030101010101" pitchFamily="2" charset="-122"/>
              </a:rPr>
              <a:t>print A</a:t>
            </a:r>
          </a:p>
        </p:txBody>
      </p:sp>
      <p:sp>
        <p:nvSpPr>
          <p:cNvPr id="2522123" name="Text Box 11">
            <a:extLst>
              <a:ext uri="{FF2B5EF4-FFF2-40B4-BE49-F238E27FC236}">
                <a16:creationId xmlns:a16="http://schemas.microsoft.com/office/drawing/2014/main" id="{9CC03A08-387D-4B3F-BB8E-C483CEE638B6}"/>
              </a:ext>
            </a:extLst>
          </p:cNvPr>
          <p:cNvSpPr txBox="1">
            <a:spLocks noChangeArrowheads="1"/>
          </p:cNvSpPr>
          <p:nvPr/>
        </p:nvSpPr>
        <p:spPr bwMode="auto">
          <a:xfrm>
            <a:off x="323850" y="3124200"/>
            <a:ext cx="1733550" cy="8350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solidFill>
                  <a:srgbClr val="000000"/>
                </a:solidFill>
                <a:latin typeface="Times New Roman" panose="02020603050405020304" pitchFamily="18" charset="0"/>
                <a:ea typeface="宋体" panose="02010600030101010101" pitchFamily="2" charset="-122"/>
              </a:rPr>
              <a:t>临时单元</a:t>
            </a:r>
            <a:r>
              <a:rPr kumimoji="1" lang="en-US" altLang="zh-CN" sz="2400">
                <a:solidFill>
                  <a:srgbClr val="000000"/>
                </a:solidFill>
                <a:latin typeface="Times New Roman" panose="02020603050405020304" pitchFamily="18" charset="0"/>
                <a:ea typeface="宋体" panose="02010600030101010101" pitchFamily="2" charset="-122"/>
              </a:rPr>
              <a:t>: T:A+B=5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2122"/>
                                        </p:tgtEl>
                                        <p:attrNameLst>
                                          <p:attrName>style.visibility</p:attrName>
                                        </p:attrNameLst>
                                      </p:cBhvr>
                                      <p:to>
                                        <p:strVal val="visible"/>
                                      </p:to>
                                    </p:set>
                                    <p:anim calcmode="lin" valueType="num">
                                      <p:cBhvr additive="base">
                                        <p:cTn id="7" dur="500" fill="hold"/>
                                        <p:tgtEl>
                                          <p:spTgt spid="2522122"/>
                                        </p:tgtEl>
                                        <p:attrNameLst>
                                          <p:attrName>ppt_x</p:attrName>
                                        </p:attrNameLst>
                                      </p:cBhvr>
                                      <p:tavLst>
                                        <p:tav tm="0">
                                          <p:val>
                                            <p:strVal val="0-#ppt_w/2"/>
                                          </p:val>
                                        </p:tav>
                                        <p:tav tm="100000">
                                          <p:val>
                                            <p:strVal val="#ppt_x"/>
                                          </p:val>
                                        </p:tav>
                                      </p:tavLst>
                                    </p:anim>
                                    <p:anim calcmode="lin" valueType="num">
                                      <p:cBhvr additive="base">
                                        <p:cTn id="8" dur="500" fill="hold"/>
                                        <p:tgtEl>
                                          <p:spTgt spid="25221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22114"/>
                                        </p:tgtEl>
                                        <p:attrNameLst>
                                          <p:attrName>style.visibility</p:attrName>
                                        </p:attrNameLst>
                                      </p:cBhvr>
                                      <p:to>
                                        <p:strVal val="visible"/>
                                      </p:to>
                                    </p:set>
                                    <p:anim calcmode="lin" valueType="num">
                                      <p:cBhvr additive="base">
                                        <p:cTn id="11" dur="500" fill="hold"/>
                                        <p:tgtEl>
                                          <p:spTgt spid="2522114"/>
                                        </p:tgtEl>
                                        <p:attrNameLst>
                                          <p:attrName>ppt_x</p:attrName>
                                        </p:attrNameLst>
                                      </p:cBhvr>
                                      <p:tavLst>
                                        <p:tav tm="0">
                                          <p:val>
                                            <p:strVal val="0-#ppt_w/2"/>
                                          </p:val>
                                        </p:tav>
                                        <p:tav tm="100000">
                                          <p:val>
                                            <p:strVal val="#ppt_x"/>
                                          </p:val>
                                        </p:tav>
                                      </p:tavLst>
                                    </p:anim>
                                    <p:anim calcmode="lin" valueType="num">
                                      <p:cBhvr additive="base">
                                        <p:cTn id="12" dur="500" fill="hold"/>
                                        <p:tgtEl>
                                          <p:spTgt spid="252211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22123"/>
                                        </p:tgtEl>
                                        <p:attrNameLst>
                                          <p:attrName>style.visibility</p:attrName>
                                        </p:attrNameLst>
                                      </p:cBhvr>
                                      <p:to>
                                        <p:strVal val="visible"/>
                                      </p:to>
                                    </p:set>
                                    <p:anim calcmode="lin" valueType="num">
                                      <p:cBhvr additive="base">
                                        <p:cTn id="17" dur="500" fill="hold"/>
                                        <p:tgtEl>
                                          <p:spTgt spid="2522123"/>
                                        </p:tgtEl>
                                        <p:attrNameLst>
                                          <p:attrName>ppt_x</p:attrName>
                                        </p:attrNameLst>
                                      </p:cBhvr>
                                      <p:tavLst>
                                        <p:tav tm="0">
                                          <p:val>
                                            <p:strVal val="0-#ppt_w/2"/>
                                          </p:val>
                                        </p:tav>
                                        <p:tav tm="100000">
                                          <p:val>
                                            <p:strVal val="#ppt_x"/>
                                          </p:val>
                                        </p:tav>
                                      </p:tavLst>
                                    </p:anim>
                                    <p:anim calcmode="lin" valueType="num">
                                      <p:cBhvr additive="base">
                                        <p:cTn id="18" dur="500" fill="hold"/>
                                        <p:tgtEl>
                                          <p:spTgt spid="252212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22115"/>
                                        </p:tgtEl>
                                        <p:attrNameLst>
                                          <p:attrName>style.visibility</p:attrName>
                                        </p:attrNameLst>
                                      </p:cBhvr>
                                      <p:to>
                                        <p:strVal val="visible"/>
                                      </p:to>
                                    </p:set>
                                    <p:anim calcmode="lin" valueType="num">
                                      <p:cBhvr additive="base">
                                        <p:cTn id="23" dur="500" fill="hold"/>
                                        <p:tgtEl>
                                          <p:spTgt spid="2522115"/>
                                        </p:tgtEl>
                                        <p:attrNameLst>
                                          <p:attrName>ppt_x</p:attrName>
                                        </p:attrNameLst>
                                      </p:cBhvr>
                                      <p:tavLst>
                                        <p:tav tm="0">
                                          <p:val>
                                            <p:strVal val="0-#ppt_w/2"/>
                                          </p:val>
                                        </p:tav>
                                        <p:tav tm="100000">
                                          <p:val>
                                            <p:strVal val="#ppt_x"/>
                                          </p:val>
                                        </p:tav>
                                      </p:tavLst>
                                    </p:anim>
                                    <p:anim calcmode="lin" valueType="num">
                                      <p:cBhvr additive="base">
                                        <p:cTn id="24" dur="500" fill="hold"/>
                                        <p:tgtEl>
                                          <p:spTgt spid="252211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22116"/>
                                        </p:tgtEl>
                                        <p:attrNameLst>
                                          <p:attrName>style.visibility</p:attrName>
                                        </p:attrNameLst>
                                      </p:cBhvr>
                                      <p:to>
                                        <p:strVal val="visible"/>
                                      </p:to>
                                    </p:set>
                                    <p:anim calcmode="lin" valueType="num">
                                      <p:cBhvr additive="base">
                                        <p:cTn id="29" dur="500" fill="hold"/>
                                        <p:tgtEl>
                                          <p:spTgt spid="2522116"/>
                                        </p:tgtEl>
                                        <p:attrNameLst>
                                          <p:attrName>ppt_x</p:attrName>
                                        </p:attrNameLst>
                                      </p:cBhvr>
                                      <p:tavLst>
                                        <p:tav tm="0">
                                          <p:val>
                                            <p:strVal val="0-#ppt_w/2"/>
                                          </p:val>
                                        </p:tav>
                                        <p:tav tm="100000">
                                          <p:val>
                                            <p:strVal val="#ppt_x"/>
                                          </p:val>
                                        </p:tav>
                                      </p:tavLst>
                                    </p:anim>
                                    <p:anim calcmode="lin" valueType="num">
                                      <p:cBhvr additive="base">
                                        <p:cTn id="30" dur="500" fill="hold"/>
                                        <p:tgtEl>
                                          <p:spTgt spid="252211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0-#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522121"/>
                                        </p:tgtEl>
                                        <p:attrNameLst>
                                          <p:attrName>style.visibility</p:attrName>
                                        </p:attrNameLst>
                                      </p:cBhvr>
                                      <p:to>
                                        <p:strVal val="visible"/>
                                      </p:to>
                                    </p:set>
                                    <p:anim calcmode="lin" valueType="num">
                                      <p:cBhvr additive="base">
                                        <p:cTn id="41" dur="500" fill="hold"/>
                                        <p:tgtEl>
                                          <p:spTgt spid="2522121"/>
                                        </p:tgtEl>
                                        <p:attrNameLst>
                                          <p:attrName>ppt_x</p:attrName>
                                        </p:attrNameLst>
                                      </p:cBhvr>
                                      <p:tavLst>
                                        <p:tav tm="0">
                                          <p:val>
                                            <p:strVal val="0-#ppt_w/2"/>
                                          </p:val>
                                        </p:tav>
                                        <p:tav tm="100000">
                                          <p:val>
                                            <p:strVal val="#ppt_x"/>
                                          </p:val>
                                        </p:tav>
                                      </p:tavLst>
                                    </p:anim>
                                    <p:anim calcmode="lin" valueType="num">
                                      <p:cBhvr additive="base">
                                        <p:cTn id="42" dur="500" fill="hold"/>
                                        <p:tgtEl>
                                          <p:spTgt spid="2522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2114" grpId="0" animBg="1" autoUpdateAnimBg="0"/>
      <p:bldP spid="2522115" grpId="0" animBg="1" autoUpdateAnimBg="0"/>
      <p:bldP spid="2522116" grpId="0" animBg="1" autoUpdateAnimBg="0"/>
      <p:bldP spid="2522121" grpId="0" animBg="1" autoUpdateAnimBg="0"/>
      <p:bldP spid="2522122" grpId="0" animBg="1" autoUpdateAnimBg="0"/>
      <p:bldP spid="252212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824CF5-99A6-4101-A341-C60A25850FD6}"/>
              </a:ext>
            </a:extLst>
          </p:cNvPr>
          <p:cNvSpPr>
            <a:spLocks noGrp="1"/>
          </p:cNvSpPr>
          <p:nvPr>
            <p:ph type="dt" sz="quarter" idx="10"/>
          </p:nvPr>
        </p:nvSpPr>
        <p:spPr>
          <a:xfrm>
            <a:off x="457200" y="6245225"/>
            <a:ext cx="2133600" cy="476250"/>
          </a:xfrm>
          <a:ln>
            <a:miter lim="800000"/>
            <a:headEnd/>
            <a:tailEnd/>
          </a:ln>
        </p:spPr>
        <p:txBody>
          <a:bodyPr anchor="t"/>
          <a:lstStyle/>
          <a:p>
            <a:pPr>
              <a:defRPr/>
            </a:pPr>
            <a:fld id="{76D99832-C1C0-4169-A6EB-9F16F178351F}" type="datetime1">
              <a:rPr lang="zh-CN" altLang="en-US">
                <a:latin typeface="+mn-lt"/>
              </a:rPr>
              <a:pPr>
                <a:defRPr/>
              </a:pPr>
              <a:t>2020/12/14</a:t>
            </a:fld>
            <a:endParaRPr lang="en-US" altLang="zh-CN">
              <a:latin typeface="+mn-lt"/>
            </a:endParaRPr>
          </a:p>
        </p:txBody>
      </p:sp>
      <p:sp>
        <p:nvSpPr>
          <p:cNvPr id="56323" name="灯片编号占位符 5">
            <a:extLst>
              <a:ext uri="{FF2B5EF4-FFF2-40B4-BE49-F238E27FC236}">
                <a16:creationId xmlns:a16="http://schemas.microsoft.com/office/drawing/2014/main" id="{1A2FC598-E249-4747-9B08-F48BC8C49E4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D6E2F25-C31E-45BA-8C70-69F7B348931B}" type="slidenum">
              <a:rPr lang="en-US" altLang="zh-CN" sz="1400" b="0">
                <a:ea typeface="宋体" panose="02010600030101010101" pitchFamily="2" charset="-122"/>
              </a:rPr>
              <a:pPr>
                <a:spcBef>
                  <a:spcPct val="0"/>
                </a:spcBef>
                <a:buClrTx/>
                <a:buSzTx/>
                <a:buFontTx/>
                <a:buNone/>
              </a:pPr>
              <a:t>24</a:t>
            </a:fld>
            <a:endParaRPr lang="en-US" altLang="zh-CN" sz="1400" b="0">
              <a:ea typeface="宋体" panose="02010600030101010101" pitchFamily="2" charset="-122"/>
            </a:endParaRPr>
          </a:p>
        </p:txBody>
      </p:sp>
      <p:sp>
        <p:nvSpPr>
          <p:cNvPr id="56324" name="Rectangle 2">
            <a:extLst>
              <a:ext uri="{FF2B5EF4-FFF2-40B4-BE49-F238E27FC236}">
                <a16:creationId xmlns:a16="http://schemas.microsoft.com/office/drawing/2014/main" id="{13B28988-2C1A-448A-A952-D80D2070DF8C}"/>
              </a:ext>
            </a:extLst>
          </p:cNvPr>
          <p:cNvSpPr>
            <a:spLocks noGrp="1" noChangeArrowheads="1"/>
          </p:cNvSpPr>
          <p:nvPr>
            <p:ph type="title" idx="4294967295"/>
          </p:nvPr>
        </p:nvSpPr>
        <p:spPr>
          <a:xfrm>
            <a:off x="2844800" y="333375"/>
            <a:ext cx="3311525" cy="927100"/>
          </a:xfrm>
        </p:spPr>
        <p:txBody>
          <a:bodyPr anchor="ctr"/>
          <a:lstStyle/>
          <a:p>
            <a:pPr eaLnBrk="1" hangingPunct="1"/>
            <a:r>
              <a:rPr lang="en-US" altLang="zh-CN">
                <a:latin typeface="Times New Roman" panose="02020603050405020304" pitchFamily="18" charset="0"/>
              </a:rPr>
              <a:t>9.2 </a:t>
            </a:r>
            <a:r>
              <a:rPr lang="zh-CN" altLang="en-US">
                <a:latin typeface="Times New Roman" panose="02020603050405020304" pitchFamily="18" charset="0"/>
              </a:rPr>
              <a:t>存储组织</a:t>
            </a:r>
          </a:p>
        </p:txBody>
      </p:sp>
      <p:sp>
        <p:nvSpPr>
          <p:cNvPr id="2525187" name="Rectangle 3">
            <a:extLst>
              <a:ext uri="{FF2B5EF4-FFF2-40B4-BE49-F238E27FC236}">
                <a16:creationId xmlns:a16="http://schemas.microsoft.com/office/drawing/2014/main" id="{6C9823C1-442B-4246-996F-8259A8793099}"/>
              </a:ext>
            </a:extLst>
          </p:cNvPr>
          <p:cNvSpPr>
            <a:spLocks noGrp="1" noChangeArrowheads="1"/>
          </p:cNvSpPr>
          <p:nvPr>
            <p:ph type="body" idx="4294967295"/>
          </p:nvPr>
        </p:nvSpPr>
        <p:spPr>
          <a:xfrm>
            <a:off x="449263" y="1412875"/>
            <a:ext cx="7651750" cy="3816350"/>
          </a:xfrm>
        </p:spPr>
        <p:txBody>
          <a:bodyPr/>
          <a:lstStyle/>
          <a:p>
            <a:pPr algn="just" eaLnBrk="1" hangingPunct="1">
              <a:lnSpc>
                <a:spcPct val="120000"/>
              </a:lnSpc>
            </a:pPr>
            <a:r>
              <a:rPr lang="en-US" altLang="zh-CN" sz="3600">
                <a:latin typeface="Times New Roman" panose="02020603050405020304" pitchFamily="18" charset="0"/>
              </a:rPr>
              <a:t>9.2.1 </a:t>
            </a:r>
            <a:r>
              <a:rPr lang="zh-CN" altLang="en-US" sz="3600">
                <a:latin typeface="Times New Roman" panose="02020603050405020304" pitchFamily="18" charset="0"/>
              </a:rPr>
              <a:t>运行时内存的划分</a:t>
            </a:r>
          </a:p>
          <a:p>
            <a:pPr algn="just" eaLnBrk="1" hangingPunct="1">
              <a:lnSpc>
                <a:spcPct val="120000"/>
              </a:lnSpc>
            </a:pPr>
            <a:r>
              <a:rPr lang="en-US" altLang="zh-CN" sz="3600">
                <a:latin typeface="Times New Roman" panose="02020603050405020304" pitchFamily="18" charset="0"/>
              </a:rPr>
              <a:t>9.2.2 </a:t>
            </a:r>
            <a:r>
              <a:rPr lang="zh-CN" altLang="en-US" sz="3600">
                <a:latin typeface="Times New Roman" panose="02020603050405020304" pitchFamily="18" charset="0"/>
              </a:rPr>
              <a:t>活动记录</a:t>
            </a:r>
          </a:p>
          <a:p>
            <a:pPr algn="just" eaLnBrk="1" hangingPunct="1">
              <a:lnSpc>
                <a:spcPct val="120000"/>
              </a:lnSpc>
            </a:pPr>
            <a:r>
              <a:rPr lang="en-US" altLang="zh-CN" sz="3600">
                <a:latin typeface="Times New Roman" panose="02020603050405020304" pitchFamily="18" charset="0"/>
              </a:rPr>
              <a:t>9.2.3 </a:t>
            </a:r>
            <a:r>
              <a:rPr lang="zh-CN" altLang="en-US" sz="3600">
                <a:latin typeface="Times New Roman" panose="02020603050405020304" pitchFamily="18" charset="0"/>
              </a:rPr>
              <a:t>局部数据的组织</a:t>
            </a:r>
          </a:p>
          <a:p>
            <a:pPr algn="just" eaLnBrk="1" hangingPunct="1">
              <a:lnSpc>
                <a:spcPct val="120000"/>
              </a:lnSpc>
            </a:pPr>
            <a:r>
              <a:rPr lang="en-US" altLang="zh-CN" sz="3600">
                <a:latin typeface="Times New Roman" panose="02020603050405020304" pitchFamily="18" charset="0"/>
              </a:rPr>
              <a:t>9.2.4 </a:t>
            </a:r>
            <a:r>
              <a:rPr lang="zh-CN" altLang="en-US" sz="3600">
                <a:latin typeface="Times New Roman" panose="02020603050405020304" pitchFamily="18" charset="0"/>
              </a:rPr>
              <a:t>全局存储分配策略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5187">
                                            <p:txEl>
                                              <p:pRg st="0" end="0"/>
                                            </p:txEl>
                                          </p:spTgt>
                                        </p:tgtEl>
                                        <p:attrNameLst>
                                          <p:attrName>style.visibility</p:attrName>
                                        </p:attrNameLst>
                                      </p:cBhvr>
                                      <p:to>
                                        <p:strVal val="visible"/>
                                      </p:to>
                                    </p:set>
                                    <p:animEffect transition="in" filter="blinds(horizontal)">
                                      <p:cBhvr>
                                        <p:cTn id="7" dur="500"/>
                                        <p:tgtEl>
                                          <p:spTgt spid="2525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5187">
                                            <p:txEl>
                                              <p:pRg st="1" end="1"/>
                                            </p:txEl>
                                          </p:spTgt>
                                        </p:tgtEl>
                                        <p:attrNameLst>
                                          <p:attrName>style.visibility</p:attrName>
                                        </p:attrNameLst>
                                      </p:cBhvr>
                                      <p:to>
                                        <p:strVal val="visible"/>
                                      </p:to>
                                    </p:set>
                                    <p:animEffect transition="in" filter="blinds(horizontal)">
                                      <p:cBhvr>
                                        <p:cTn id="12" dur="500"/>
                                        <p:tgtEl>
                                          <p:spTgt spid="2525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25187">
                                            <p:txEl>
                                              <p:pRg st="2" end="2"/>
                                            </p:txEl>
                                          </p:spTgt>
                                        </p:tgtEl>
                                        <p:attrNameLst>
                                          <p:attrName>style.visibility</p:attrName>
                                        </p:attrNameLst>
                                      </p:cBhvr>
                                      <p:to>
                                        <p:strVal val="visible"/>
                                      </p:to>
                                    </p:set>
                                    <p:animEffect transition="in" filter="blinds(horizontal)">
                                      <p:cBhvr>
                                        <p:cTn id="17" dur="500"/>
                                        <p:tgtEl>
                                          <p:spTgt spid="25251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25187">
                                            <p:txEl>
                                              <p:pRg st="3" end="3"/>
                                            </p:txEl>
                                          </p:spTgt>
                                        </p:tgtEl>
                                        <p:attrNameLst>
                                          <p:attrName>style.visibility</p:attrName>
                                        </p:attrNameLst>
                                      </p:cBhvr>
                                      <p:to>
                                        <p:strVal val="visible"/>
                                      </p:to>
                                    </p:set>
                                    <p:animEffect transition="in" filter="blinds(horizontal)">
                                      <p:cBhvr>
                                        <p:cTn id="22" dur="500"/>
                                        <p:tgtEl>
                                          <p:spTgt spid="2525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51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FB42A84-9AB2-48F4-A0ED-BDF271BE9829}"/>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9.2.1 </a:t>
            </a:r>
            <a:r>
              <a:rPr lang="zh-CN" altLang="en-US">
                <a:latin typeface="Times New Roman" panose="02020603050405020304" pitchFamily="18" charset="0"/>
              </a:rPr>
              <a:t>运行时内存的划分</a:t>
            </a:r>
          </a:p>
        </p:txBody>
      </p:sp>
      <p:sp>
        <p:nvSpPr>
          <p:cNvPr id="58371" name="内容占位符 2">
            <a:extLst>
              <a:ext uri="{FF2B5EF4-FFF2-40B4-BE49-F238E27FC236}">
                <a16:creationId xmlns:a16="http://schemas.microsoft.com/office/drawing/2014/main" id="{84CC4963-3A77-4D0A-B9F2-F3E018BCBA84}"/>
              </a:ext>
            </a:extLst>
          </p:cNvPr>
          <p:cNvSpPr>
            <a:spLocks noGrp="1"/>
          </p:cNvSpPr>
          <p:nvPr>
            <p:ph idx="1"/>
          </p:nvPr>
        </p:nvSpPr>
        <p:spPr>
          <a:xfrm>
            <a:off x="620713" y="1341438"/>
            <a:ext cx="8054975" cy="5256212"/>
          </a:xfrm>
        </p:spPr>
        <p:txBody>
          <a:bodyPr/>
          <a:lstStyle/>
          <a:p>
            <a:pPr>
              <a:lnSpc>
                <a:spcPct val="120000"/>
              </a:lnSpc>
            </a:pPr>
            <a:r>
              <a:rPr lang="zh-CN" altLang="en-US"/>
              <a:t>为运行目标程序，编译器需要先获得一块存储区，并划分成块</a:t>
            </a:r>
          </a:p>
        </p:txBody>
      </p:sp>
      <p:sp>
        <p:nvSpPr>
          <p:cNvPr id="16" name="日期占位符 3">
            <a:extLst>
              <a:ext uri="{FF2B5EF4-FFF2-40B4-BE49-F238E27FC236}">
                <a16:creationId xmlns:a16="http://schemas.microsoft.com/office/drawing/2014/main" id="{989C631F-610A-42CF-B78F-5D6F798E0146}"/>
              </a:ext>
            </a:extLst>
          </p:cNvPr>
          <p:cNvSpPr>
            <a:spLocks noGrp="1"/>
          </p:cNvSpPr>
          <p:nvPr>
            <p:ph type="dt" sz="quarter" idx="10"/>
          </p:nvPr>
        </p:nvSpPr>
        <p:spPr>
          <a:ln>
            <a:miter lim="800000"/>
            <a:headEnd/>
            <a:tailEnd/>
          </a:ln>
        </p:spPr>
        <p:txBody>
          <a:bodyPr anchor="t"/>
          <a:lstStyle/>
          <a:p>
            <a:pPr>
              <a:defRPr/>
            </a:pPr>
            <a:fld id="{AE3F4B4A-DA39-456C-BD77-27C655817F03}" type="datetime1">
              <a:rPr lang="zh-CN" altLang="en-US">
                <a:latin typeface="+mn-lt"/>
              </a:rPr>
              <a:pPr>
                <a:defRPr/>
              </a:pPr>
              <a:t>2020/12/14</a:t>
            </a:fld>
            <a:endParaRPr lang="en-US" altLang="zh-CN">
              <a:latin typeface="+mn-lt"/>
            </a:endParaRPr>
          </a:p>
        </p:txBody>
      </p:sp>
      <p:sp>
        <p:nvSpPr>
          <p:cNvPr id="58373" name="灯片编号占位符 5">
            <a:extLst>
              <a:ext uri="{FF2B5EF4-FFF2-40B4-BE49-F238E27FC236}">
                <a16:creationId xmlns:a16="http://schemas.microsoft.com/office/drawing/2014/main" id="{6C1C30FD-AB2F-44FD-9C71-495AC5C2EF52}"/>
              </a:ext>
            </a:extLst>
          </p:cNvPr>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84E7A67-8044-49D9-9F5F-B8E904C21642}" type="slidenum">
              <a:rPr lang="en-US" altLang="zh-CN" sz="1400" b="0">
                <a:ea typeface="宋体" panose="02010600030101010101" pitchFamily="2" charset="-122"/>
              </a:rPr>
              <a:pPr>
                <a:spcBef>
                  <a:spcPct val="0"/>
                </a:spcBef>
                <a:buClrTx/>
                <a:buSzTx/>
                <a:buFontTx/>
                <a:buNone/>
              </a:pPr>
              <a:t>25</a:t>
            </a:fld>
            <a:endParaRPr lang="en-US" altLang="zh-CN" sz="1400" b="0">
              <a:ea typeface="宋体" panose="02010600030101010101" pitchFamily="2" charset="-122"/>
            </a:endParaRPr>
          </a:p>
        </p:txBody>
      </p:sp>
      <p:sp>
        <p:nvSpPr>
          <p:cNvPr id="58374" name="Rectangle 3">
            <a:extLst>
              <a:ext uri="{FF2B5EF4-FFF2-40B4-BE49-F238E27FC236}">
                <a16:creationId xmlns:a16="http://schemas.microsoft.com/office/drawing/2014/main" id="{A60AEDDD-0AA4-4C8A-93D7-281745B64AFE}"/>
              </a:ext>
            </a:extLst>
          </p:cNvPr>
          <p:cNvSpPr>
            <a:spLocks noChangeArrowheads="1"/>
          </p:cNvSpPr>
          <p:nvPr/>
        </p:nvSpPr>
        <p:spPr bwMode="auto">
          <a:xfrm>
            <a:off x="4949825" y="2565400"/>
            <a:ext cx="3246438" cy="37655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58375" name="Rectangle 4">
            <a:extLst>
              <a:ext uri="{FF2B5EF4-FFF2-40B4-BE49-F238E27FC236}">
                <a16:creationId xmlns:a16="http://schemas.microsoft.com/office/drawing/2014/main" id="{E784300C-3C72-4B87-ABE9-342FB54EFD04}"/>
              </a:ext>
            </a:extLst>
          </p:cNvPr>
          <p:cNvSpPr>
            <a:spLocks noChangeArrowheads="1"/>
          </p:cNvSpPr>
          <p:nvPr/>
        </p:nvSpPr>
        <p:spPr bwMode="auto">
          <a:xfrm>
            <a:off x="5016500" y="2589213"/>
            <a:ext cx="3092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a:latin typeface="Times New Roman" panose="02020603050405020304" pitchFamily="18" charset="0"/>
              </a:rPr>
              <a:t>目标代码</a:t>
            </a:r>
          </a:p>
        </p:txBody>
      </p:sp>
      <p:sp>
        <p:nvSpPr>
          <p:cNvPr id="58376" name="Line 5">
            <a:extLst>
              <a:ext uri="{FF2B5EF4-FFF2-40B4-BE49-F238E27FC236}">
                <a16:creationId xmlns:a16="http://schemas.microsoft.com/office/drawing/2014/main" id="{FE24A5A9-1383-4CFF-9E18-249049E3D842}"/>
              </a:ext>
            </a:extLst>
          </p:cNvPr>
          <p:cNvSpPr>
            <a:spLocks noChangeShapeType="1"/>
          </p:cNvSpPr>
          <p:nvPr/>
        </p:nvSpPr>
        <p:spPr bwMode="auto">
          <a:xfrm>
            <a:off x="4941888" y="3240088"/>
            <a:ext cx="3205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7" name="Rectangle 6">
            <a:extLst>
              <a:ext uri="{FF2B5EF4-FFF2-40B4-BE49-F238E27FC236}">
                <a16:creationId xmlns:a16="http://schemas.microsoft.com/office/drawing/2014/main" id="{D70FB920-6915-4C17-9DE5-C00E30AE0134}"/>
              </a:ext>
            </a:extLst>
          </p:cNvPr>
          <p:cNvSpPr>
            <a:spLocks noChangeArrowheads="1"/>
          </p:cNvSpPr>
          <p:nvPr/>
        </p:nvSpPr>
        <p:spPr bwMode="auto">
          <a:xfrm>
            <a:off x="5019675" y="3279775"/>
            <a:ext cx="309245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a:latin typeface="Times New Roman" panose="02020603050405020304" pitchFamily="18" charset="0"/>
              </a:rPr>
              <a:t>静态数据</a:t>
            </a:r>
          </a:p>
        </p:txBody>
      </p:sp>
      <p:sp>
        <p:nvSpPr>
          <p:cNvPr id="58378" name="Line 7">
            <a:extLst>
              <a:ext uri="{FF2B5EF4-FFF2-40B4-BE49-F238E27FC236}">
                <a16:creationId xmlns:a16="http://schemas.microsoft.com/office/drawing/2014/main" id="{380BBFCA-28BC-43CB-B86C-72AA52B7EB88}"/>
              </a:ext>
            </a:extLst>
          </p:cNvPr>
          <p:cNvSpPr>
            <a:spLocks noChangeShapeType="1"/>
          </p:cNvSpPr>
          <p:nvPr/>
        </p:nvSpPr>
        <p:spPr bwMode="auto">
          <a:xfrm>
            <a:off x="4932363" y="3933825"/>
            <a:ext cx="322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Rectangle 8">
            <a:extLst>
              <a:ext uri="{FF2B5EF4-FFF2-40B4-BE49-F238E27FC236}">
                <a16:creationId xmlns:a16="http://schemas.microsoft.com/office/drawing/2014/main" id="{B8EEDE6B-875A-4149-93F4-D2A858A9BC3E}"/>
              </a:ext>
            </a:extLst>
          </p:cNvPr>
          <p:cNvSpPr>
            <a:spLocks noChangeArrowheads="1"/>
          </p:cNvSpPr>
          <p:nvPr/>
        </p:nvSpPr>
        <p:spPr bwMode="auto">
          <a:xfrm>
            <a:off x="5040313" y="3933825"/>
            <a:ext cx="30924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a:latin typeface="Times New Roman" panose="02020603050405020304" pitchFamily="18" charset="0"/>
              </a:rPr>
              <a:t>栈</a:t>
            </a:r>
          </a:p>
        </p:txBody>
      </p:sp>
      <p:sp>
        <p:nvSpPr>
          <p:cNvPr id="58380" name="Line 9">
            <a:extLst>
              <a:ext uri="{FF2B5EF4-FFF2-40B4-BE49-F238E27FC236}">
                <a16:creationId xmlns:a16="http://schemas.microsoft.com/office/drawing/2014/main" id="{B613FD49-52A7-4762-A3F3-91768F2010A0}"/>
              </a:ext>
            </a:extLst>
          </p:cNvPr>
          <p:cNvSpPr>
            <a:spLocks noChangeShapeType="1"/>
          </p:cNvSpPr>
          <p:nvPr/>
        </p:nvSpPr>
        <p:spPr bwMode="auto">
          <a:xfrm>
            <a:off x="4945063" y="5662613"/>
            <a:ext cx="322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Line 10">
            <a:extLst>
              <a:ext uri="{FF2B5EF4-FFF2-40B4-BE49-F238E27FC236}">
                <a16:creationId xmlns:a16="http://schemas.microsoft.com/office/drawing/2014/main" id="{91736684-5B68-4E07-9A7C-2F086C32DCA7}"/>
              </a:ext>
            </a:extLst>
          </p:cNvPr>
          <p:cNvSpPr>
            <a:spLocks noChangeShapeType="1"/>
          </p:cNvSpPr>
          <p:nvPr/>
        </p:nvSpPr>
        <p:spPr bwMode="auto">
          <a:xfrm>
            <a:off x="4962525" y="4605338"/>
            <a:ext cx="322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2" name="Rectangle 11">
            <a:extLst>
              <a:ext uri="{FF2B5EF4-FFF2-40B4-BE49-F238E27FC236}">
                <a16:creationId xmlns:a16="http://schemas.microsoft.com/office/drawing/2014/main" id="{7C49848F-99B4-42A2-8E42-5978A1ACDC20}"/>
              </a:ext>
            </a:extLst>
          </p:cNvPr>
          <p:cNvSpPr>
            <a:spLocks noChangeArrowheads="1"/>
          </p:cNvSpPr>
          <p:nvPr/>
        </p:nvSpPr>
        <p:spPr bwMode="auto">
          <a:xfrm>
            <a:off x="4965700" y="3995738"/>
            <a:ext cx="3092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endParaRPr lang="zh-CN" altLang="zh-CN" sz="1000">
              <a:latin typeface="Times New Roman" panose="02020603050405020304" pitchFamily="18" charset="0"/>
            </a:endParaRPr>
          </a:p>
        </p:txBody>
      </p:sp>
      <p:sp>
        <p:nvSpPr>
          <p:cNvPr id="58383" name="Rectangle 12">
            <a:extLst>
              <a:ext uri="{FF2B5EF4-FFF2-40B4-BE49-F238E27FC236}">
                <a16:creationId xmlns:a16="http://schemas.microsoft.com/office/drawing/2014/main" id="{BDFECBAA-CEAA-42E4-98DF-E29D48CD3510}"/>
              </a:ext>
            </a:extLst>
          </p:cNvPr>
          <p:cNvSpPr>
            <a:spLocks noChangeArrowheads="1"/>
          </p:cNvSpPr>
          <p:nvPr/>
        </p:nvSpPr>
        <p:spPr bwMode="auto">
          <a:xfrm>
            <a:off x="4999038" y="5721350"/>
            <a:ext cx="30924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a:latin typeface="Times New Roman" panose="02020603050405020304" pitchFamily="18" charset="0"/>
              </a:rPr>
              <a:t>堆</a:t>
            </a:r>
          </a:p>
        </p:txBody>
      </p:sp>
      <p:sp>
        <p:nvSpPr>
          <p:cNvPr id="58384" name="Line 13">
            <a:extLst>
              <a:ext uri="{FF2B5EF4-FFF2-40B4-BE49-F238E27FC236}">
                <a16:creationId xmlns:a16="http://schemas.microsoft.com/office/drawing/2014/main" id="{2096EFFA-1C6B-4FF8-8DC9-D0F4A6EDFF70}"/>
              </a:ext>
            </a:extLst>
          </p:cNvPr>
          <p:cNvSpPr>
            <a:spLocks noChangeShapeType="1"/>
          </p:cNvSpPr>
          <p:nvPr/>
        </p:nvSpPr>
        <p:spPr bwMode="auto">
          <a:xfrm>
            <a:off x="6540500" y="4640263"/>
            <a:ext cx="4763" cy="42386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8385" name="Line 14">
            <a:extLst>
              <a:ext uri="{FF2B5EF4-FFF2-40B4-BE49-F238E27FC236}">
                <a16:creationId xmlns:a16="http://schemas.microsoft.com/office/drawing/2014/main" id="{0AEE9E15-A14F-48D4-9F8F-DA790278EA71}"/>
              </a:ext>
            </a:extLst>
          </p:cNvPr>
          <p:cNvSpPr>
            <a:spLocks noChangeShapeType="1"/>
          </p:cNvSpPr>
          <p:nvPr/>
        </p:nvSpPr>
        <p:spPr bwMode="auto">
          <a:xfrm flipV="1">
            <a:off x="6562725" y="5237163"/>
            <a:ext cx="3175" cy="42227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8386" name="Rectangle 15">
            <a:extLst>
              <a:ext uri="{FF2B5EF4-FFF2-40B4-BE49-F238E27FC236}">
                <a16:creationId xmlns:a16="http://schemas.microsoft.com/office/drawing/2014/main" id="{4C9F7E59-CF52-481C-8A9E-01ABFF34C3AA}"/>
              </a:ext>
            </a:extLst>
          </p:cNvPr>
          <p:cNvSpPr>
            <a:spLocks noChangeArrowheads="1"/>
          </p:cNvSpPr>
          <p:nvPr/>
        </p:nvSpPr>
        <p:spPr bwMode="auto">
          <a:xfrm>
            <a:off x="5002213" y="4778375"/>
            <a:ext cx="30924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a:latin typeface="Times New Roman" panose="02020603050405020304" pitchFamily="18" charset="0"/>
              </a:rPr>
              <a:t>空闲  空间</a:t>
            </a:r>
          </a:p>
        </p:txBody>
      </p:sp>
      <p:sp>
        <p:nvSpPr>
          <p:cNvPr id="4" name="圆角矩形标注 3">
            <a:extLst>
              <a:ext uri="{FF2B5EF4-FFF2-40B4-BE49-F238E27FC236}">
                <a16:creationId xmlns:a16="http://schemas.microsoft.com/office/drawing/2014/main" id="{B346F705-5B39-4DF9-B875-197673FC46F3}"/>
              </a:ext>
            </a:extLst>
          </p:cNvPr>
          <p:cNvSpPr>
            <a:spLocks noChangeArrowheads="1"/>
          </p:cNvSpPr>
          <p:nvPr/>
        </p:nvSpPr>
        <p:spPr bwMode="auto">
          <a:xfrm>
            <a:off x="2051050" y="2565400"/>
            <a:ext cx="2520950" cy="506413"/>
          </a:xfrm>
          <a:prstGeom prst="wedgeRoundRectCallout">
            <a:avLst>
              <a:gd name="adj1" fmla="val 60727"/>
              <a:gd name="adj2" fmla="val -26991"/>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编译时可确定</a:t>
            </a:r>
          </a:p>
        </p:txBody>
      </p:sp>
      <p:sp>
        <p:nvSpPr>
          <p:cNvPr id="21" name="圆角矩形标注 20">
            <a:extLst>
              <a:ext uri="{FF2B5EF4-FFF2-40B4-BE49-F238E27FC236}">
                <a16:creationId xmlns:a16="http://schemas.microsoft.com/office/drawing/2014/main" id="{A1488ED8-16D9-45C7-9126-832602626C31}"/>
              </a:ext>
            </a:extLst>
          </p:cNvPr>
          <p:cNvSpPr>
            <a:spLocks noChangeArrowheads="1"/>
          </p:cNvSpPr>
          <p:nvPr/>
        </p:nvSpPr>
        <p:spPr bwMode="auto">
          <a:xfrm>
            <a:off x="2051050" y="3343275"/>
            <a:ext cx="2520950" cy="517525"/>
          </a:xfrm>
          <a:prstGeom prst="wedgeRoundRectCallout">
            <a:avLst>
              <a:gd name="adj1" fmla="val 60727"/>
              <a:gd name="adj2" fmla="val -26991"/>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编译时可确定</a:t>
            </a:r>
          </a:p>
        </p:txBody>
      </p:sp>
      <p:sp>
        <p:nvSpPr>
          <p:cNvPr id="22" name="圆角矩形标注 21">
            <a:extLst>
              <a:ext uri="{FF2B5EF4-FFF2-40B4-BE49-F238E27FC236}">
                <a16:creationId xmlns:a16="http://schemas.microsoft.com/office/drawing/2014/main" id="{9F101843-FEC1-4FC9-A1AA-5E809BD96341}"/>
              </a:ext>
            </a:extLst>
          </p:cNvPr>
          <p:cNvSpPr>
            <a:spLocks noChangeArrowheads="1"/>
          </p:cNvSpPr>
          <p:nvPr/>
        </p:nvSpPr>
        <p:spPr bwMode="auto">
          <a:xfrm>
            <a:off x="1116013" y="4010025"/>
            <a:ext cx="3455987" cy="581025"/>
          </a:xfrm>
          <a:prstGeom prst="wedgeRoundRectCallout">
            <a:avLst>
              <a:gd name="adj1" fmla="val 60727"/>
              <a:gd name="adj2" fmla="val -26991"/>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管理过程的调用活动</a:t>
            </a:r>
          </a:p>
        </p:txBody>
      </p:sp>
      <p:sp>
        <p:nvSpPr>
          <p:cNvPr id="23" name="圆角矩形标注 22">
            <a:extLst>
              <a:ext uri="{FF2B5EF4-FFF2-40B4-BE49-F238E27FC236}">
                <a16:creationId xmlns:a16="http://schemas.microsoft.com/office/drawing/2014/main" id="{3C14748B-D4AA-47A1-B96A-B87A01CA8EEC}"/>
              </a:ext>
            </a:extLst>
          </p:cNvPr>
          <p:cNvSpPr>
            <a:spLocks noChangeArrowheads="1"/>
          </p:cNvSpPr>
          <p:nvPr/>
        </p:nvSpPr>
        <p:spPr bwMode="auto">
          <a:xfrm>
            <a:off x="827088" y="5230813"/>
            <a:ext cx="3744912" cy="1012825"/>
          </a:xfrm>
          <a:prstGeom prst="wedgeRoundRectCallout">
            <a:avLst>
              <a:gd name="adj1" fmla="val 60213"/>
              <a:gd name="adj2" fmla="val 20338"/>
              <a:gd name="adj3" fmla="val 16667"/>
            </a:avLst>
          </a:prstGeom>
          <a:solidFill>
            <a:schemeClr val="accent1"/>
          </a:solidFill>
          <a:ln w="9525" algn="ctr">
            <a:solidFill>
              <a:schemeClr val="tx1"/>
            </a:solidFill>
            <a:round/>
            <a:headEnd/>
            <a:tailEnd/>
          </a:ln>
          <a:effectLst>
            <a:prstShdw prst="shdw17" dist="17961" dir="2700000">
              <a:schemeClr val="bg2"/>
            </a:prstShdw>
          </a:effec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800" b="0">
                <a:ea typeface="宋体" panose="02010600030101010101" pitchFamily="2" charset="-122"/>
              </a:rPr>
              <a:t>自由申请和释放存储空间，</a:t>
            </a:r>
            <a:r>
              <a:rPr lang="en-US" altLang="zh-CN" sz="2800" b="0">
                <a:ea typeface="宋体" panose="02010600030101010101" pitchFamily="2" charset="-122"/>
              </a:rPr>
              <a:t>new()</a:t>
            </a:r>
            <a:r>
              <a:rPr lang="zh-CN" altLang="en-US" sz="2800" b="0">
                <a:ea typeface="宋体" panose="02010600030101010101" pitchFamily="2" charset="-122"/>
              </a:rPr>
              <a:t>和</a:t>
            </a:r>
            <a:r>
              <a:rPr lang="en-US" altLang="zh-CN" sz="2800" b="0">
                <a:ea typeface="宋体" panose="02010600030101010101" pitchFamily="2" charset="-122"/>
              </a:rPr>
              <a:t> free()</a:t>
            </a:r>
            <a:endParaRPr lang="zh-CN" altLang="en-US" sz="2800"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inVertic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E783C0E-AA06-4DFB-A806-D02204C6B88B}"/>
              </a:ext>
            </a:extLst>
          </p:cNvPr>
          <p:cNvSpPr>
            <a:spLocks noGrp="1"/>
          </p:cNvSpPr>
          <p:nvPr>
            <p:ph type="dt" sz="quarter" idx="10"/>
          </p:nvPr>
        </p:nvSpPr>
        <p:spPr>
          <a:xfrm>
            <a:off x="457200" y="6245225"/>
            <a:ext cx="2133600" cy="476250"/>
          </a:xfrm>
          <a:ln>
            <a:miter lim="800000"/>
            <a:headEnd/>
            <a:tailEnd/>
          </a:ln>
        </p:spPr>
        <p:txBody>
          <a:bodyPr anchor="t"/>
          <a:lstStyle/>
          <a:p>
            <a:pPr>
              <a:defRPr/>
            </a:pPr>
            <a:fld id="{627EF6DF-823E-40D7-82C7-45635D3305F8}" type="datetime1">
              <a:rPr lang="zh-CN" altLang="en-US">
                <a:latin typeface="+mn-lt"/>
              </a:rPr>
              <a:pPr>
                <a:defRPr/>
              </a:pPr>
              <a:t>2020/12/14</a:t>
            </a:fld>
            <a:endParaRPr lang="en-US" altLang="zh-CN">
              <a:latin typeface="+mn-lt"/>
            </a:endParaRPr>
          </a:p>
        </p:txBody>
      </p:sp>
      <p:sp>
        <p:nvSpPr>
          <p:cNvPr id="60419" name="灯片编号占位符 5">
            <a:extLst>
              <a:ext uri="{FF2B5EF4-FFF2-40B4-BE49-F238E27FC236}">
                <a16:creationId xmlns:a16="http://schemas.microsoft.com/office/drawing/2014/main" id="{35A23F0D-35DB-4328-A8F3-F557AA9EC35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F7446D9-E67E-4ECD-AAF5-89CC3DB72CD2}" type="slidenum">
              <a:rPr lang="en-US" altLang="zh-CN" sz="1400" b="0">
                <a:ea typeface="宋体" panose="02010600030101010101" pitchFamily="2" charset="-122"/>
              </a:rPr>
              <a:pPr>
                <a:spcBef>
                  <a:spcPct val="0"/>
                </a:spcBef>
                <a:buClrTx/>
                <a:buSzTx/>
                <a:buFontTx/>
                <a:buNone/>
              </a:pPr>
              <a:t>26</a:t>
            </a:fld>
            <a:endParaRPr lang="en-US" altLang="zh-CN" sz="1400" b="0">
              <a:ea typeface="宋体" panose="02010600030101010101" pitchFamily="2" charset="-122"/>
            </a:endParaRPr>
          </a:p>
        </p:txBody>
      </p:sp>
      <p:sp>
        <p:nvSpPr>
          <p:cNvPr id="2529282" name="Rectangle 2">
            <a:extLst>
              <a:ext uri="{FF2B5EF4-FFF2-40B4-BE49-F238E27FC236}">
                <a16:creationId xmlns:a16="http://schemas.microsoft.com/office/drawing/2014/main" id="{9E8A607C-8E32-46D5-9C3C-7419DA8B4A98}"/>
              </a:ext>
            </a:extLst>
          </p:cNvPr>
          <p:cNvSpPr>
            <a:spLocks noGrp="1" noChangeArrowheads="1"/>
          </p:cNvSpPr>
          <p:nvPr>
            <p:ph type="body" idx="4294967295"/>
          </p:nvPr>
        </p:nvSpPr>
        <p:spPr>
          <a:xfrm>
            <a:off x="446088" y="1412875"/>
            <a:ext cx="8447087" cy="4654550"/>
          </a:xfrm>
        </p:spPr>
        <p:txBody>
          <a:bodyPr/>
          <a:lstStyle/>
          <a:p>
            <a:pPr eaLnBrk="1" hangingPunct="1">
              <a:lnSpc>
                <a:spcPct val="120000"/>
              </a:lnSpc>
              <a:spcBef>
                <a:spcPts val="600"/>
              </a:spcBef>
            </a:pPr>
            <a:r>
              <a:rPr lang="zh-CN" altLang="en-US">
                <a:latin typeface="Times New Roman" panose="02020603050405020304" pitchFamily="18" charset="0"/>
              </a:rPr>
              <a:t>过程的每个活动所需要的信息用一块连续的存储区来管理，这块存储区叫做</a:t>
            </a:r>
            <a:r>
              <a:rPr lang="zh-CN" altLang="en-US">
                <a:solidFill>
                  <a:srgbClr val="FF0000"/>
                </a:solidFill>
                <a:latin typeface="Times New Roman" panose="02020603050405020304" pitchFamily="18" charset="0"/>
              </a:rPr>
              <a:t>活动记录</a:t>
            </a:r>
            <a:r>
              <a:rPr lang="zh-CN" altLang="en-US">
                <a:latin typeface="Times New Roman" panose="02020603050405020304" pitchFamily="18" charset="0"/>
              </a:rPr>
              <a:t> </a:t>
            </a:r>
          </a:p>
        </p:txBody>
      </p:sp>
      <p:sp>
        <p:nvSpPr>
          <p:cNvPr id="60421" name="Rectangle 3">
            <a:extLst>
              <a:ext uri="{FF2B5EF4-FFF2-40B4-BE49-F238E27FC236}">
                <a16:creationId xmlns:a16="http://schemas.microsoft.com/office/drawing/2014/main" id="{D0AD71ED-7C49-4B3B-860D-7E38C0180A35}"/>
              </a:ext>
            </a:extLst>
          </p:cNvPr>
          <p:cNvSpPr>
            <a:spLocks noGrp="1" noChangeArrowheads="1"/>
          </p:cNvSpPr>
          <p:nvPr>
            <p:ph type="title" idx="4294967295"/>
          </p:nvPr>
        </p:nvSpPr>
        <p:spPr>
          <a:xfrm>
            <a:off x="2382838" y="258763"/>
            <a:ext cx="3844925" cy="1009650"/>
          </a:xfrm>
        </p:spPr>
        <p:txBody>
          <a:bodyPr anchor="ctr"/>
          <a:lstStyle/>
          <a:p>
            <a:pPr eaLnBrk="1" hangingPunct="1"/>
            <a:r>
              <a:rPr lang="en-US" altLang="zh-CN">
                <a:latin typeface="Times New Roman" panose="02020603050405020304" pitchFamily="18" charset="0"/>
              </a:rPr>
              <a:t>9.2.2 </a:t>
            </a:r>
            <a:r>
              <a:rPr lang="zh-CN" altLang="en-US">
                <a:latin typeface="Times New Roman" panose="02020603050405020304" pitchFamily="18" charset="0"/>
              </a:rPr>
              <a:t>活动记录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282">
                                            <p:txEl>
                                              <p:pRg st="0" end="0"/>
                                            </p:txEl>
                                          </p:spTgt>
                                        </p:tgtEl>
                                        <p:attrNameLst>
                                          <p:attrName>style.visibility</p:attrName>
                                        </p:attrNameLst>
                                      </p:cBhvr>
                                      <p:to>
                                        <p:strVal val="visible"/>
                                      </p:to>
                                    </p:set>
                                    <p:animEffect transition="in" filter="wipe(left)">
                                      <p:cBhvr>
                                        <p:cTn id="7" dur="500"/>
                                        <p:tgtEl>
                                          <p:spTgt spid="25292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282"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A244DE1-4F72-47C9-BB4B-6B494EA5EB67}"/>
              </a:ext>
            </a:extLst>
          </p:cNvPr>
          <p:cNvSpPr>
            <a:spLocks noGrp="1"/>
          </p:cNvSpPr>
          <p:nvPr>
            <p:ph type="dt" sz="quarter" idx="10"/>
          </p:nvPr>
        </p:nvSpPr>
        <p:spPr>
          <a:xfrm>
            <a:off x="457200" y="6245225"/>
            <a:ext cx="2133600" cy="476250"/>
          </a:xfrm>
          <a:ln>
            <a:miter lim="800000"/>
            <a:headEnd/>
            <a:tailEnd/>
          </a:ln>
        </p:spPr>
        <p:txBody>
          <a:bodyPr anchor="t"/>
          <a:lstStyle/>
          <a:p>
            <a:pPr>
              <a:defRPr/>
            </a:pPr>
            <a:fld id="{627EF6DF-823E-40D7-82C7-45635D3305F8}" type="datetime1">
              <a:rPr lang="zh-CN" altLang="en-US">
                <a:latin typeface="+mn-lt"/>
              </a:rPr>
              <a:pPr>
                <a:defRPr/>
              </a:pPr>
              <a:t>2020/12/14</a:t>
            </a:fld>
            <a:endParaRPr lang="en-US" altLang="zh-CN">
              <a:latin typeface="+mn-lt"/>
            </a:endParaRPr>
          </a:p>
        </p:txBody>
      </p:sp>
      <p:sp>
        <p:nvSpPr>
          <p:cNvPr id="62467" name="灯片编号占位符 5">
            <a:extLst>
              <a:ext uri="{FF2B5EF4-FFF2-40B4-BE49-F238E27FC236}">
                <a16:creationId xmlns:a16="http://schemas.microsoft.com/office/drawing/2014/main" id="{C79E2EF4-3595-4805-B9DA-7D99AEE73F4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80D27CF-D9A1-45C1-B526-6355377F5323}" type="slidenum">
              <a:rPr lang="en-US" altLang="zh-CN" sz="1400" b="0">
                <a:ea typeface="宋体" panose="02010600030101010101" pitchFamily="2" charset="-122"/>
              </a:rPr>
              <a:pPr>
                <a:spcBef>
                  <a:spcPct val="0"/>
                </a:spcBef>
                <a:buClrTx/>
                <a:buSzTx/>
                <a:buFontTx/>
                <a:buNone/>
              </a:pPr>
              <a:t>27</a:t>
            </a:fld>
            <a:endParaRPr lang="en-US" altLang="zh-CN" sz="1400" b="0">
              <a:ea typeface="宋体" panose="02010600030101010101" pitchFamily="2" charset="-122"/>
            </a:endParaRPr>
          </a:p>
        </p:txBody>
      </p:sp>
      <p:sp>
        <p:nvSpPr>
          <p:cNvPr id="2529282" name="Rectangle 2">
            <a:extLst>
              <a:ext uri="{FF2B5EF4-FFF2-40B4-BE49-F238E27FC236}">
                <a16:creationId xmlns:a16="http://schemas.microsoft.com/office/drawing/2014/main" id="{A89254D3-6FF3-4C6C-B4BA-2F92B1C6D41A}"/>
              </a:ext>
            </a:extLst>
          </p:cNvPr>
          <p:cNvSpPr>
            <a:spLocks noGrp="1" noChangeArrowheads="1"/>
          </p:cNvSpPr>
          <p:nvPr>
            <p:ph type="body" idx="4294967295"/>
          </p:nvPr>
        </p:nvSpPr>
        <p:spPr>
          <a:xfrm>
            <a:off x="446088" y="1412875"/>
            <a:ext cx="8229600" cy="4654550"/>
          </a:xfrm>
        </p:spPr>
        <p:txBody>
          <a:bodyPr/>
          <a:lstStyle/>
          <a:p>
            <a:pPr eaLnBrk="1" hangingPunct="1">
              <a:lnSpc>
                <a:spcPct val="120000"/>
              </a:lnSpc>
              <a:spcBef>
                <a:spcPts val="600"/>
              </a:spcBef>
            </a:pPr>
            <a:r>
              <a:rPr lang="zh-CN" altLang="en-US" noProof="1">
                <a:latin typeface="Times New Roman" panose="02020603050405020304" pitchFamily="18" charset="0"/>
              </a:rPr>
              <a:t>活动记录的管理采用</a:t>
            </a:r>
            <a:r>
              <a:rPr lang="zh-CN" altLang="en-US" noProof="1">
                <a:solidFill>
                  <a:srgbClr val="FF0000"/>
                </a:solidFill>
                <a:latin typeface="Times New Roman" panose="02020603050405020304" pitchFamily="18" charset="0"/>
              </a:rPr>
              <a:t>栈式存储分配</a:t>
            </a:r>
            <a:r>
              <a:rPr lang="zh-CN" altLang="en-US" noProof="1">
                <a:latin typeface="Times New Roman" panose="02020603050405020304" pitchFamily="18" charset="0"/>
              </a:rPr>
              <a:t>机制</a:t>
            </a:r>
          </a:p>
          <a:p>
            <a:pPr eaLnBrk="1" hangingPunct="1">
              <a:lnSpc>
                <a:spcPct val="120000"/>
              </a:lnSpc>
              <a:spcBef>
                <a:spcPts val="600"/>
              </a:spcBef>
            </a:pPr>
            <a:r>
              <a:rPr lang="zh-CN" altLang="en-US" noProof="1">
                <a:latin typeface="Times New Roman" panose="02020603050405020304" pitchFamily="18" charset="0"/>
              </a:rPr>
              <a:t>运行时，每当进入一个过程就有一个相应的活动记录</a:t>
            </a:r>
            <a:r>
              <a:rPr lang="zh-CN" altLang="en-US">
                <a:latin typeface="Times New Roman" panose="02020603050405020304" pitchFamily="18" charset="0"/>
              </a:rPr>
              <a:t>压入</a:t>
            </a:r>
            <a:r>
              <a:rPr lang="en-US" altLang="zh-CN">
                <a:latin typeface="Times New Roman" panose="02020603050405020304" pitchFamily="18" charset="0"/>
              </a:rPr>
              <a:t>栈顶。</a:t>
            </a:r>
          </a:p>
          <a:p>
            <a:pPr eaLnBrk="1" hangingPunct="1">
              <a:lnSpc>
                <a:spcPct val="120000"/>
              </a:lnSpc>
              <a:spcBef>
                <a:spcPts val="600"/>
              </a:spcBef>
            </a:pPr>
            <a:r>
              <a:rPr lang="zh-CN" altLang="en-US">
                <a:latin typeface="Times New Roman" panose="02020603050405020304" pitchFamily="18" charset="0"/>
              </a:rPr>
              <a:t>活动</a:t>
            </a:r>
            <a:r>
              <a:rPr lang="zh-CN" altLang="zh-CN" noProof="1">
                <a:latin typeface="Times New Roman" panose="02020603050405020304" pitchFamily="18" charset="0"/>
              </a:rPr>
              <a:t>记录</a:t>
            </a:r>
            <a:r>
              <a:rPr lang="zh-CN" altLang="en-US">
                <a:latin typeface="Times New Roman" panose="02020603050405020304" pitchFamily="18" charset="0"/>
              </a:rPr>
              <a:t>一般含有连接数据</a:t>
            </a:r>
            <a:r>
              <a:rPr lang="en-US" altLang="zh-CN">
                <a:latin typeface="Times New Roman" panose="02020603050405020304" pitchFamily="18" charset="0"/>
              </a:rPr>
              <a:t>、形式单元、局部变量、局部数组的内情向量和临时工作单元等。</a:t>
            </a:r>
          </a:p>
          <a:p>
            <a:pPr eaLnBrk="1" hangingPunct="1">
              <a:lnSpc>
                <a:spcPct val="120000"/>
              </a:lnSpc>
              <a:spcBef>
                <a:spcPts val="600"/>
              </a:spcBef>
            </a:pPr>
            <a:r>
              <a:rPr lang="zh-CN" altLang="en-US">
                <a:latin typeface="Times New Roman" panose="02020603050405020304" pitchFamily="18" charset="0"/>
              </a:rPr>
              <a:t>数组的内情向量，包括数组的类型、维数、各维的上下界及数组首地址等</a:t>
            </a:r>
          </a:p>
        </p:txBody>
      </p:sp>
      <p:sp>
        <p:nvSpPr>
          <p:cNvPr id="62469" name="Rectangle 3">
            <a:extLst>
              <a:ext uri="{FF2B5EF4-FFF2-40B4-BE49-F238E27FC236}">
                <a16:creationId xmlns:a16="http://schemas.microsoft.com/office/drawing/2014/main" id="{2A023DCE-3B0F-4DE0-A96F-BB39859784FF}"/>
              </a:ext>
            </a:extLst>
          </p:cNvPr>
          <p:cNvSpPr>
            <a:spLocks noGrp="1" noChangeArrowheads="1"/>
          </p:cNvSpPr>
          <p:nvPr>
            <p:ph type="title" idx="4294967295"/>
          </p:nvPr>
        </p:nvSpPr>
        <p:spPr>
          <a:xfrm>
            <a:off x="2382838" y="258763"/>
            <a:ext cx="3844925" cy="1009650"/>
          </a:xfrm>
        </p:spPr>
        <p:txBody>
          <a:bodyPr anchor="ctr"/>
          <a:lstStyle/>
          <a:p>
            <a:pPr eaLnBrk="1" hangingPunct="1"/>
            <a:r>
              <a:rPr lang="en-US" altLang="zh-CN">
                <a:latin typeface="Times New Roman" panose="02020603050405020304" pitchFamily="18" charset="0"/>
              </a:rPr>
              <a:t>9.2.2 </a:t>
            </a:r>
            <a:r>
              <a:rPr lang="zh-CN" altLang="en-US">
                <a:latin typeface="Times New Roman" panose="02020603050405020304" pitchFamily="18" charset="0"/>
              </a:rPr>
              <a:t>活动记录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282">
                                            <p:txEl>
                                              <p:pRg st="0" end="0"/>
                                            </p:txEl>
                                          </p:spTgt>
                                        </p:tgtEl>
                                        <p:attrNameLst>
                                          <p:attrName>style.visibility</p:attrName>
                                        </p:attrNameLst>
                                      </p:cBhvr>
                                      <p:to>
                                        <p:strVal val="visible"/>
                                      </p:to>
                                    </p:set>
                                    <p:animEffect transition="in" filter="wipe(left)">
                                      <p:cBhvr>
                                        <p:cTn id="7" dur="500"/>
                                        <p:tgtEl>
                                          <p:spTgt spid="2529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29282">
                                            <p:txEl>
                                              <p:pRg st="1" end="1"/>
                                            </p:txEl>
                                          </p:spTgt>
                                        </p:tgtEl>
                                        <p:attrNameLst>
                                          <p:attrName>style.visibility</p:attrName>
                                        </p:attrNameLst>
                                      </p:cBhvr>
                                      <p:to>
                                        <p:strVal val="visible"/>
                                      </p:to>
                                    </p:set>
                                    <p:animEffect transition="in" filter="wipe(left)">
                                      <p:cBhvr>
                                        <p:cTn id="12" dur="500"/>
                                        <p:tgtEl>
                                          <p:spTgt spid="25292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29282">
                                            <p:txEl>
                                              <p:pRg st="2" end="2"/>
                                            </p:txEl>
                                          </p:spTgt>
                                        </p:tgtEl>
                                        <p:attrNameLst>
                                          <p:attrName>style.visibility</p:attrName>
                                        </p:attrNameLst>
                                      </p:cBhvr>
                                      <p:to>
                                        <p:strVal val="visible"/>
                                      </p:to>
                                    </p:set>
                                    <p:animEffect transition="in" filter="wipe(left)">
                                      <p:cBhvr>
                                        <p:cTn id="17" dur="500"/>
                                        <p:tgtEl>
                                          <p:spTgt spid="25292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29282">
                                            <p:txEl>
                                              <p:pRg st="3" end="3"/>
                                            </p:txEl>
                                          </p:spTgt>
                                        </p:tgtEl>
                                        <p:attrNameLst>
                                          <p:attrName>style.visibility</p:attrName>
                                        </p:attrNameLst>
                                      </p:cBhvr>
                                      <p:to>
                                        <p:strVal val="visible"/>
                                      </p:to>
                                    </p:set>
                                    <p:animEffect transition="in" filter="wipe(left)">
                                      <p:cBhvr>
                                        <p:cTn id="22" dur="500"/>
                                        <p:tgtEl>
                                          <p:spTgt spid="25292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282"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5276FCEB-4D93-4DC2-ABA5-C8BEEC6F0FEE}"/>
              </a:ext>
            </a:extLst>
          </p:cNvPr>
          <p:cNvSpPr>
            <a:spLocks noGrp="1"/>
          </p:cNvSpPr>
          <p:nvPr>
            <p:ph type="dt" sz="quarter" idx="10"/>
          </p:nvPr>
        </p:nvSpPr>
        <p:spPr>
          <a:xfrm>
            <a:off x="457200" y="6245225"/>
            <a:ext cx="2133600" cy="476250"/>
          </a:xfrm>
          <a:ln>
            <a:miter lim="800000"/>
            <a:headEnd/>
            <a:tailEnd/>
          </a:ln>
        </p:spPr>
        <p:txBody>
          <a:bodyPr anchor="t"/>
          <a:lstStyle/>
          <a:p>
            <a:pPr>
              <a:defRPr/>
            </a:pPr>
            <a:fld id="{1F4D9D4E-3C61-4F31-AB63-6AD52C117459}" type="datetime1">
              <a:rPr lang="zh-CN" altLang="en-US">
                <a:latin typeface="+mn-lt"/>
              </a:rPr>
              <a:pPr>
                <a:defRPr/>
              </a:pPr>
              <a:t>2020/12/14</a:t>
            </a:fld>
            <a:endParaRPr lang="en-US" altLang="zh-CN">
              <a:latin typeface="+mn-lt"/>
            </a:endParaRPr>
          </a:p>
        </p:txBody>
      </p:sp>
      <p:sp>
        <p:nvSpPr>
          <p:cNvPr id="64515" name="灯片编号占位符 5">
            <a:extLst>
              <a:ext uri="{FF2B5EF4-FFF2-40B4-BE49-F238E27FC236}">
                <a16:creationId xmlns:a16="http://schemas.microsoft.com/office/drawing/2014/main" id="{2367A1D4-86D8-4B11-8975-F37338F6BF1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513FE37-9A65-45EC-85E3-E6B424A8935B}" type="slidenum">
              <a:rPr lang="en-US" altLang="zh-CN" sz="1400" b="0">
                <a:ea typeface="宋体" panose="02010600030101010101" pitchFamily="2" charset="-122"/>
              </a:rPr>
              <a:pPr>
                <a:spcBef>
                  <a:spcPct val="0"/>
                </a:spcBef>
                <a:buClrTx/>
                <a:buSzTx/>
                <a:buFontTx/>
                <a:buNone/>
              </a:pPr>
              <a:t>28</a:t>
            </a:fld>
            <a:endParaRPr lang="en-US" altLang="zh-CN" sz="1400" b="0">
              <a:ea typeface="宋体" panose="02010600030101010101" pitchFamily="2" charset="-122"/>
            </a:endParaRPr>
          </a:p>
        </p:txBody>
      </p:sp>
      <p:sp>
        <p:nvSpPr>
          <p:cNvPr id="64516" name="Rectangle 2">
            <a:extLst>
              <a:ext uri="{FF2B5EF4-FFF2-40B4-BE49-F238E27FC236}">
                <a16:creationId xmlns:a16="http://schemas.microsoft.com/office/drawing/2014/main" id="{55DD5030-D385-47DA-8ADD-90C447CEBCA7}"/>
              </a:ext>
            </a:extLst>
          </p:cNvPr>
          <p:cNvSpPr>
            <a:spLocks noChangeArrowheads="1"/>
          </p:cNvSpPr>
          <p:nvPr/>
        </p:nvSpPr>
        <p:spPr bwMode="auto">
          <a:xfrm>
            <a:off x="4427538" y="1484313"/>
            <a:ext cx="450056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120000"/>
              </a:lnSpc>
              <a:spcBef>
                <a:spcPct val="0"/>
              </a:spcBef>
              <a:buClrTx/>
              <a:buSzTx/>
              <a:buFontTx/>
              <a:buNone/>
            </a:pPr>
            <a:r>
              <a:rPr lang="zh-CN" altLang="en-US" noProof="1">
                <a:latin typeface="Times New Roman" panose="02020603050405020304" pitchFamily="18" charset="0"/>
              </a:rPr>
              <a:t>对任何局部变量</a:t>
            </a:r>
            <a:r>
              <a:rPr lang="en-US" altLang="zh-CN" noProof="1">
                <a:latin typeface="Times New Roman" panose="02020603050405020304" pitchFamily="18" charset="0"/>
              </a:rPr>
              <a:t>X</a:t>
            </a:r>
            <a:r>
              <a:rPr lang="zh-CN" altLang="en-US" noProof="1">
                <a:latin typeface="Times New Roman" panose="02020603050405020304" pitchFamily="18" charset="0"/>
              </a:rPr>
              <a:t>的引用可表示为变址访问:</a:t>
            </a:r>
          </a:p>
          <a:p>
            <a:pPr>
              <a:lnSpc>
                <a:spcPct val="120000"/>
              </a:lnSpc>
              <a:spcBef>
                <a:spcPct val="0"/>
              </a:spcBef>
              <a:buClrTx/>
              <a:buSzTx/>
              <a:buFontTx/>
              <a:buNone/>
            </a:pPr>
            <a:r>
              <a:rPr lang="en-US" altLang="zh-CN" noProof="1">
                <a:latin typeface="Times New Roman" panose="02020603050405020304" pitchFamily="18" charset="0"/>
              </a:rPr>
              <a:t>    dx[SP]</a:t>
            </a:r>
          </a:p>
          <a:p>
            <a:pPr>
              <a:lnSpc>
                <a:spcPct val="120000"/>
              </a:lnSpc>
              <a:spcBef>
                <a:spcPct val="0"/>
              </a:spcBef>
              <a:buClrTx/>
              <a:buSzTx/>
              <a:buFontTx/>
              <a:buNone/>
            </a:pPr>
            <a:r>
              <a:rPr lang="en-US" altLang="zh-CN" noProof="1">
                <a:latin typeface="Times New Roman" panose="02020603050405020304" pitchFamily="18" charset="0"/>
              </a:rPr>
              <a:t>dx</a:t>
            </a:r>
            <a:r>
              <a:rPr lang="en-US" altLang="zh-CN">
                <a:latin typeface="Times New Roman" panose="02020603050405020304" pitchFamily="18" charset="0"/>
              </a:rPr>
              <a:t>:</a:t>
            </a:r>
            <a:r>
              <a:rPr lang="zh-CN" altLang="en-US" noProof="1">
                <a:latin typeface="Times New Roman" panose="02020603050405020304" pitchFamily="18" charset="0"/>
              </a:rPr>
              <a:t>变量</a:t>
            </a:r>
            <a:r>
              <a:rPr lang="en-US" altLang="zh-CN" noProof="1">
                <a:latin typeface="Times New Roman" panose="02020603050405020304" pitchFamily="18" charset="0"/>
              </a:rPr>
              <a:t>X</a:t>
            </a:r>
            <a:r>
              <a:rPr lang="zh-CN" altLang="en-US" noProof="1">
                <a:latin typeface="Times New Roman" panose="02020603050405020304" pitchFamily="18" charset="0"/>
              </a:rPr>
              <a:t>相对于活动记录起点的地址，在编译时可确定。</a:t>
            </a:r>
          </a:p>
        </p:txBody>
      </p:sp>
      <p:sp>
        <p:nvSpPr>
          <p:cNvPr id="64517" name="Rectangle 3">
            <a:extLst>
              <a:ext uri="{FF2B5EF4-FFF2-40B4-BE49-F238E27FC236}">
                <a16:creationId xmlns:a16="http://schemas.microsoft.com/office/drawing/2014/main" id="{11558424-B241-423F-B0AD-B77DF16E763E}"/>
              </a:ext>
            </a:extLst>
          </p:cNvPr>
          <p:cNvSpPr>
            <a:spLocks noChangeArrowheads="1"/>
          </p:cNvSpPr>
          <p:nvPr/>
        </p:nvSpPr>
        <p:spPr bwMode="auto">
          <a:xfrm>
            <a:off x="1717675" y="3660775"/>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参数个数</a:t>
            </a:r>
          </a:p>
        </p:txBody>
      </p:sp>
      <p:sp>
        <p:nvSpPr>
          <p:cNvPr id="64518" name="Rectangle 4">
            <a:extLst>
              <a:ext uri="{FF2B5EF4-FFF2-40B4-BE49-F238E27FC236}">
                <a16:creationId xmlns:a16="http://schemas.microsoft.com/office/drawing/2014/main" id="{BC92F03B-6F9E-4B30-B164-0600AE684A58}"/>
              </a:ext>
            </a:extLst>
          </p:cNvPr>
          <p:cNvSpPr>
            <a:spLocks noChangeArrowheads="1"/>
          </p:cNvSpPr>
          <p:nvPr/>
        </p:nvSpPr>
        <p:spPr bwMode="auto">
          <a:xfrm>
            <a:off x="1717675" y="4205288"/>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返回地址</a:t>
            </a:r>
          </a:p>
        </p:txBody>
      </p:sp>
      <p:sp>
        <p:nvSpPr>
          <p:cNvPr id="64519" name="Rectangle 5">
            <a:extLst>
              <a:ext uri="{FF2B5EF4-FFF2-40B4-BE49-F238E27FC236}">
                <a16:creationId xmlns:a16="http://schemas.microsoft.com/office/drawing/2014/main" id="{D9426868-744B-4204-9363-C322C3C8D894}"/>
              </a:ext>
            </a:extLst>
          </p:cNvPr>
          <p:cNvSpPr>
            <a:spLocks noChangeArrowheads="1"/>
          </p:cNvSpPr>
          <p:nvPr/>
        </p:nvSpPr>
        <p:spPr bwMode="auto">
          <a:xfrm>
            <a:off x="1717675" y="1484313"/>
            <a:ext cx="2187575" cy="3810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4520" name="Rectangle 6">
            <a:extLst>
              <a:ext uri="{FF2B5EF4-FFF2-40B4-BE49-F238E27FC236}">
                <a16:creationId xmlns:a16="http://schemas.microsoft.com/office/drawing/2014/main" id="{EA66E356-A447-4A28-AF78-0DD99704F555}"/>
              </a:ext>
            </a:extLst>
          </p:cNvPr>
          <p:cNvSpPr>
            <a:spLocks noChangeArrowheads="1"/>
          </p:cNvSpPr>
          <p:nvPr/>
        </p:nvSpPr>
        <p:spPr bwMode="auto">
          <a:xfrm>
            <a:off x="1717675" y="3117850"/>
            <a:ext cx="2198688"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形式单元</a:t>
            </a:r>
            <a:endParaRPr kumimoji="1" lang="zh-CN" altLang="zh-CN" sz="2800">
              <a:latin typeface="Times New Roman" panose="02020603050405020304" pitchFamily="18" charset="0"/>
            </a:endParaRPr>
          </a:p>
        </p:txBody>
      </p:sp>
      <p:sp>
        <p:nvSpPr>
          <p:cNvPr id="64521" name="Rectangle 7">
            <a:extLst>
              <a:ext uri="{FF2B5EF4-FFF2-40B4-BE49-F238E27FC236}">
                <a16:creationId xmlns:a16="http://schemas.microsoft.com/office/drawing/2014/main" id="{7FAE0532-C19C-413D-BECB-4B0B782B54EC}"/>
              </a:ext>
            </a:extLst>
          </p:cNvPr>
          <p:cNvSpPr>
            <a:spLocks noChangeArrowheads="1"/>
          </p:cNvSpPr>
          <p:nvPr/>
        </p:nvSpPr>
        <p:spPr bwMode="auto">
          <a:xfrm>
            <a:off x="1717675" y="1484313"/>
            <a:ext cx="220662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临时变量</a:t>
            </a:r>
          </a:p>
        </p:txBody>
      </p:sp>
      <p:sp>
        <p:nvSpPr>
          <p:cNvPr id="64522" name="Rectangle 8">
            <a:extLst>
              <a:ext uri="{FF2B5EF4-FFF2-40B4-BE49-F238E27FC236}">
                <a16:creationId xmlns:a16="http://schemas.microsoft.com/office/drawing/2014/main" id="{AE757DE5-7988-4F87-8BD8-C6039FFF483B}"/>
              </a:ext>
            </a:extLst>
          </p:cNvPr>
          <p:cNvSpPr>
            <a:spLocks noChangeArrowheads="1"/>
          </p:cNvSpPr>
          <p:nvPr/>
        </p:nvSpPr>
        <p:spPr bwMode="auto">
          <a:xfrm>
            <a:off x="1717675" y="2028825"/>
            <a:ext cx="2133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数组内情向量</a:t>
            </a:r>
          </a:p>
        </p:txBody>
      </p:sp>
      <p:sp>
        <p:nvSpPr>
          <p:cNvPr id="64523" name="Rectangle 9">
            <a:extLst>
              <a:ext uri="{FF2B5EF4-FFF2-40B4-BE49-F238E27FC236}">
                <a16:creationId xmlns:a16="http://schemas.microsoft.com/office/drawing/2014/main" id="{C7F40C42-5B02-49C2-BD43-8F243408C721}"/>
              </a:ext>
            </a:extLst>
          </p:cNvPr>
          <p:cNvSpPr>
            <a:spLocks noChangeArrowheads="1"/>
          </p:cNvSpPr>
          <p:nvPr/>
        </p:nvSpPr>
        <p:spPr bwMode="auto">
          <a:xfrm>
            <a:off x="1717675" y="2573338"/>
            <a:ext cx="2133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简单变量</a:t>
            </a:r>
          </a:p>
        </p:txBody>
      </p:sp>
      <p:sp>
        <p:nvSpPr>
          <p:cNvPr id="64524" name="Rectangle 10">
            <a:extLst>
              <a:ext uri="{FF2B5EF4-FFF2-40B4-BE49-F238E27FC236}">
                <a16:creationId xmlns:a16="http://schemas.microsoft.com/office/drawing/2014/main" id="{07C3EC70-FF09-4DED-8612-1DD2FE96816C}"/>
              </a:ext>
            </a:extLst>
          </p:cNvPr>
          <p:cNvSpPr>
            <a:spLocks noChangeArrowheads="1"/>
          </p:cNvSpPr>
          <p:nvPr/>
        </p:nvSpPr>
        <p:spPr bwMode="auto">
          <a:xfrm>
            <a:off x="600075" y="4749800"/>
            <a:ext cx="101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latin typeface="Times New Roman" panose="02020603050405020304" pitchFamily="18" charset="0"/>
              </a:rPr>
              <a:t>SP</a:t>
            </a:r>
            <a:r>
              <a:rPr kumimoji="1" lang="en-US" altLang="zh-CN" sz="2800">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rPr>
              <a:t>0</a:t>
            </a:r>
          </a:p>
        </p:txBody>
      </p:sp>
      <p:sp>
        <p:nvSpPr>
          <p:cNvPr id="64525" name="Rectangle 11">
            <a:extLst>
              <a:ext uri="{FF2B5EF4-FFF2-40B4-BE49-F238E27FC236}">
                <a16:creationId xmlns:a16="http://schemas.microsoft.com/office/drawing/2014/main" id="{AC4AEF76-F1E2-41E9-89E2-71A2A83FBE6E}"/>
              </a:ext>
            </a:extLst>
          </p:cNvPr>
          <p:cNvSpPr>
            <a:spLocks noChangeArrowheads="1"/>
          </p:cNvSpPr>
          <p:nvPr/>
        </p:nvSpPr>
        <p:spPr bwMode="auto">
          <a:xfrm>
            <a:off x="1143000" y="4205288"/>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r>
              <a:rPr kumimoji="1" lang="en-US" altLang="zh-CN" sz="2800">
                <a:latin typeface="Times New Roman" panose="02020603050405020304" pitchFamily="18" charset="0"/>
              </a:rPr>
              <a:t>1</a:t>
            </a:r>
          </a:p>
        </p:txBody>
      </p:sp>
      <p:sp>
        <p:nvSpPr>
          <p:cNvPr id="64526" name="Rectangle 12">
            <a:extLst>
              <a:ext uri="{FF2B5EF4-FFF2-40B4-BE49-F238E27FC236}">
                <a16:creationId xmlns:a16="http://schemas.microsoft.com/office/drawing/2014/main" id="{74A02E73-F507-4C6B-BF5A-3BC31B321186}"/>
              </a:ext>
            </a:extLst>
          </p:cNvPr>
          <p:cNvSpPr>
            <a:spLocks noChangeArrowheads="1"/>
          </p:cNvSpPr>
          <p:nvPr/>
        </p:nvSpPr>
        <p:spPr bwMode="auto">
          <a:xfrm>
            <a:off x="1143000" y="3729038"/>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r>
              <a:rPr kumimoji="1" lang="zh-CN" altLang="zh-CN" sz="2800">
                <a:latin typeface="Times New Roman" panose="02020603050405020304" pitchFamily="18" charset="0"/>
              </a:rPr>
              <a:t>2</a:t>
            </a:r>
          </a:p>
        </p:txBody>
      </p:sp>
      <p:sp>
        <p:nvSpPr>
          <p:cNvPr id="64527" name="Line 13">
            <a:extLst>
              <a:ext uri="{FF2B5EF4-FFF2-40B4-BE49-F238E27FC236}">
                <a16:creationId xmlns:a16="http://schemas.microsoft.com/office/drawing/2014/main" id="{BD4F62BE-C56E-42E2-8EA2-D3FC9FAAC464}"/>
              </a:ext>
            </a:extLst>
          </p:cNvPr>
          <p:cNvSpPr>
            <a:spLocks noChangeShapeType="1"/>
          </p:cNvSpPr>
          <p:nvPr/>
        </p:nvSpPr>
        <p:spPr bwMode="auto">
          <a:xfrm flipV="1">
            <a:off x="4114800" y="1620838"/>
            <a:ext cx="0" cy="360521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Rectangle 14">
            <a:extLst>
              <a:ext uri="{FF2B5EF4-FFF2-40B4-BE49-F238E27FC236}">
                <a16:creationId xmlns:a16="http://schemas.microsoft.com/office/drawing/2014/main" id="{2CA12B98-F047-48B3-A549-1A2265D59FF0}"/>
              </a:ext>
            </a:extLst>
          </p:cNvPr>
          <p:cNvSpPr>
            <a:spLocks noChangeArrowheads="1"/>
          </p:cNvSpPr>
          <p:nvPr/>
        </p:nvSpPr>
        <p:spPr bwMode="auto">
          <a:xfrm>
            <a:off x="1717675" y="4749800"/>
            <a:ext cx="2206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旧</a:t>
            </a:r>
            <a:r>
              <a:rPr kumimoji="1" lang="en-US" altLang="en-US" sz="2800">
                <a:latin typeface="Times New Roman" panose="02020603050405020304" pitchFamily="18" charset="0"/>
              </a:rPr>
              <a:t>SP</a:t>
            </a:r>
            <a:endParaRPr kumimoji="1" lang="en-US" altLang="zh-CN" sz="2800">
              <a:latin typeface="Times New Roman" panose="02020603050405020304" pitchFamily="18" charset="0"/>
            </a:endParaRPr>
          </a:p>
        </p:txBody>
      </p:sp>
      <p:sp>
        <p:nvSpPr>
          <p:cNvPr id="64529" name="Rectangle 15">
            <a:extLst>
              <a:ext uri="{FF2B5EF4-FFF2-40B4-BE49-F238E27FC236}">
                <a16:creationId xmlns:a16="http://schemas.microsoft.com/office/drawing/2014/main" id="{6C23DFA4-FDD7-4C40-8F7E-B5DF66D7F286}"/>
              </a:ext>
            </a:extLst>
          </p:cNvPr>
          <p:cNvSpPr>
            <a:spLocks noChangeArrowheads="1"/>
          </p:cNvSpPr>
          <p:nvPr/>
        </p:nvSpPr>
        <p:spPr bwMode="auto">
          <a:xfrm>
            <a:off x="611188" y="1484313"/>
            <a:ext cx="10017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latin typeface="Times New Roman" panose="02020603050405020304" pitchFamily="18" charset="0"/>
              </a:rPr>
              <a:t>TOP</a:t>
            </a:r>
            <a:r>
              <a:rPr kumimoji="1" lang="en-US" altLang="zh-CN" sz="2800">
                <a:latin typeface="Times New Roman" panose="02020603050405020304" pitchFamily="18" charset="0"/>
                <a:sym typeface="Symbol" panose="05050102010706020507" pitchFamily="18" charset="2"/>
              </a:rPr>
              <a:t> </a:t>
            </a:r>
            <a:endParaRPr kumimoji="1" lang="en-US" altLang="zh-CN" sz="2800">
              <a:latin typeface="Times New Roman" panose="02020603050405020304" pitchFamily="18" charset="0"/>
            </a:endParaRPr>
          </a:p>
        </p:txBody>
      </p:sp>
      <p:sp>
        <p:nvSpPr>
          <p:cNvPr id="64530" name="Rectangle 16">
            <a:extLst>
              <a:ext uri="{FF2B5EF4-FFF2-40B4-BE49-F238E27FC236}">
                <a16:creationId xmlns:a16="http://schemas.microsoft.com/office/drawing/2014/main" id="{8ADCB814-1C1D-45A9-897D-EF029E31328B}"/>
              </a:ext>
            </a:extLst>
          </p:cNvPr>
          <p:cNvSpPr>
            <a:spLocks noGrp="1" noChangeArrowheads="1"/>
          </p:cNvSpPr>
          <p:nvPr>
            <p:ph type="title" idx="4294967295"/>
          </p:nvPr>
        </p:nvSpPr>
        <p:spPr>
          <a:xfrm>
            <a:off x="323850" y="115888"/>
            <a:ext cx="8764588" cy="1462087"/>
          </a:xfrm>
        </p:spPr>
        <p:txBody>
          <a:bodyPr anchor="ctr"/>
          <a:lstStyle/>
          <a:p>
            <a:pPr eaLnBrk="1" hangingPunct="1"/>
            <a:r>
              <a:rPr lang="en-US" altLang="zh-CN">
                <a:latin typeface="Times New Roman" panose="02020603050405020304" pitchFamily="18" charset="0"/>
              </a:rPr>
              <a:t>    每个过程的活动记录内容</a:t>
            </a:r>
            <a:br>
              <a:rPr lang="zh-CN" altLang="en-US">
                <a:solidFill>
                  <a:schemeClr val="folHlink"/>
                </a:solidFill>
                <a:latin typeface="Times New Roman" panose="02020603050405020304" pitchFamily="18" charset="0"/>
                <a:ea typeface="楷体_GB2312" pitchFamily="49" charset="-122"/>
              </a:rPr>
            </a:br>
            <a:r>
              <a:rPr lang="zh-CN" altLang="en-US">
                <a:solidFill>
                  <a:schemeClr val="folHlink"/>
                </a:solidFill>
                <a:latin typeface="Times New Roman" panose="02020603050405020304" pitchFamily="18" charset="0"/>
                <a:ea typeface="楷体_GB2312" pitchFamily="49" charset="-122"/>
              </a:rPr>
              <a:t>                                </a:t>
            </a:r>
            <a:r>
              <a:rPr lang="en-US" altLang="zh-CN" sz="3200">
                <a:solidFill>
                  <a:srgbClr val="FF0000"/>
                </a:solidFill>
                <a:latin typeface="Times New Roman" panose="02020603050405020304" pitchFamily="18" charset="0"/>
                <a:ea typeface="楷体_GB2312" pitchFamily="49" charset="-122"/>
              </a:rPr>
              <a:t>——</a:t>
            </a:r>
            <a:r>
              <a:rPr lang="zh-CN" altLang="en-US" sz="3200">
                <a:solidFill>
                  <a:srgbClr val="FF0000"/>
                </a:solidFill>
                <a:latin typeface="Times New Roman" panose="02020603050405020304" pitchFamily="18" charset="0"/>
                <a:ea typeface="楷体_GB2312" pitchFamily="49" charset="-122"/>
              </a:rPr>
              <a:t>非嵌套语言</a:t>
            </a:r>
            <a:r>
              <a:rPr lang="en-US" altLang="zh-CN" sz="3200">
                <a:solidFill>
                  <a:srgbClr val="FF0000"/>
                </a:solidFill>
                <a:latin typeface="Times New Roman" panose="02020603050405020304" pitchFamily="18" charset="0"/>
                <a:ea typeface="楷体_GB2312" pitchFamily="49" charset="-122"/>
              </a:rPr>
              <a:t>(</a:t>
            </a:r>
            <a:r>
              <a:rPr lang="zh-CN" altLang="en-US" sz="3200">
                <a:solidFill>
                  <a:srgbClr val="FF0000"/>
                </a:solidFill>
                <a:latin typeface="Times New Roman" panose="02020603050405020304" pitchFamily="18" charset="0"/>
                <a:ea typeface="楷体_GB2312" pitchFamily="49" charset="-122"/>
              </a:rPr>
              <a:t>如</a:t>
            </a:r>
            <a:r>
              <a:rPr lang="en-US" altLang="zh-CN" sz="3200">
                <a:solidFill>
                  <a:srgbClr val="FF0000"/>
                </a:solidFill>
                <a:latin typeface="Times New Roman" panose="02020603050405020304" pitchFamily="18" charset="0"/>
                <a:ea typeface="楷体_GB2312" pitchFamily="49" charset="-122"/>
              </a:rPr>
              <a:t>C)</a:t>
            </a:r>
          </a:p>
        </p:txBody>
      </p:sp>
      <p:sp>
        <p:nvSpPr>
          <p:cNvPr id="64531" name="TextBox 1">
            <a:extLst>
              <a:ext uri="{FF2B5EF4-FFF2-40B4-BE49-F238E27FC236}">
                <a16:creationId xmlns:a16="http://schemas.microsoft.com/office/drawing/2014/main" id="{55640382-3CF2-408C-AF10-813786467B75}"/>
              </a:ext>
            </a:extLst>
          </p:cNvPr>
          <p:cNvSpPr txBox="1">
            <a:spLocks noChangeArrowheads="1"/>
          </p:cNvSpPr>
          <p:nvPr/>
        </p:nvSpPr>
        <p:spPr bwMode="auto">
          <a:xfrm>
            <a:off x="1430338" y="5373688"/>
            <a:ext cx="69580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0"/>
              </a:spcBef>
              <a:buClrTx/>
              <a:buSzTx/>
              <a:buFontTx/>
              <a:buNone/>
            </a:pPr>
            <a:r>
              <a:rPr lang="zh-CN" altLang="en-US" sz="2600">
                <a:ea typeface="宋体" panose="02010600030101010101" pitchFamily="2" charset="-122"/>
              </a:rPr>
              <a:t>指针</a:t>
            </a:r>
            <a:r>
              <a:rPr lang="en-US" altLang="zh-CN" sz="2600">
                <a:ea typeface="宋体" panose="02010600030101010101" pitchFamily="2" charset="-122"/>
              </a:rPr>
              <a:t>sp</a:t>
            </a:r>
            <a:r>
              <a:rPr lang="zh-CN" altLang="en-US" sz="2600">
                <a:ea typeface="宋体" panose="02010600030101010101" pitchFamily="2" charset="-122"/>
              </a:rPr>
              <a:t>指向现行过程的活动记录在栈中的起始位置，</a:t>
            </a:r>
            <a:r>
              <a:rPr lang="en-US" altLang="zh-CN" sz="2600">
                <a:ea typeface="宋体" panose="02010600030101010101" pitchFamily="2" charset="-122"/>
              </a:rPr>
              <a:t>top</a:t>
            </a:r>
            <a:r>
              <a:rPr lang="zh-CN" altLang="en-US" sz="2600">
                <a:ea typeface="宋体" panose="02010600030101010101" pitchFamily="2" charset="-122"/>
              </a:rPr>
              <a:t>指向栈顶</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D2A864BD-8A20-47C2-A4B2-2137025DDDC7}"/>
              </a:ext>
            </a:extLst>
          </p:cNvPr>
          <p:cNvSpPr>
            <a:spLocks noGrp="1"/>
          </p:cNvSpPr>
          <p:nvPr>
            <p:ph type="dt" sz="quarter" idx="10"/>
          </p:nvPr>
        </p:nvSpPr>
        <p:spPr>
          <a:xfrm>
            <a:off x="457200" y="6245225"/>
            <a:ext cx="2133600" cy="476250"/>
          </a:xfrm>
          <a:ln>
            <a:miter lim="800000"/>
            <a:headEnd/>
            <a:tailEnd/>
          </a:ln>
        </p:spPr>
        <p:txBody>
          <a:bodyPr anchor="t"/>
          <a:lstStyle/>
          <a:p>
            <a:pPr>
              <a:defRPr/>
            </a:pPr>
            <a:fld id="{4251AFBF-AA19-4268-BF77-F4CAB3445746}" type="datetime1">
              <a:rPr lang="zh-CN" altLang="en-US">
                <a:latin typeface="+mn-lt"/>
              </a:rPr>
              <a:pPr>
                <a:defRPr/>
              </a:pPr>
              <a:t>2020/12/14</a:t>
            </a:fld>
            <a:endParaRPr lang="en-US" altLang="zh-CN">
              <a:latin typeface="+mn-lt"/>
            </a:endParaRPr>
          </a:p>
        </p:txBody>
      </p:sp>
      <p:sp>
        <p:nvSpPr>
          <p:cNvPr id="65539" name="灯片编号占位符 5">
            <a:extLst>
              <a:ext uri="{FF2B5EF4-FFF2-40B4-BE49-F238E27FC236}">
                <a16:creationId xmlns:a16="http://schemas.microsoft.com/office/drawing/2014/main" id="{F333E5F1-5E07-4164-9D75-3B9CAFB5233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100168A-2D3A-496A-8C5B-F083A8D361CD}" type="slidenum">
              <a:rPr lang="en-US" altLang="zh-CN" sz="1400" b="0">
                <a:ea typeface="宋体" panose="02010600030101010101" pitchFamily="2" charset="-122"/>
              </a:rPr>
              <a:pPr>
                <a:spcBef>
                  <a:spcPct val="0"/>
                </a:spcBef>
                <a:buClrTx/>
                <a:buSzTx/>
                <a:buFontTx/>
                <a:buNone/>
              </a:pPr>
              <a:t>29</a:t>
            </a:fld>
            <a:endParaRPr lang="en-US" altLang="zh-CN" sz="1400" b="0">
              <a:ea typeface="宋体" panose="02010600030101010101" pitchFamily="2" charset="-122"/>
            </a:endParaRPr>
          </a:p>
        </p:txBody>
      </p:sp>
      <p:sp>
        <p:nvSpPr>
          <p:cNvPr id="65540" name="Rectangle 2">
            <a:extLst>
              <a:ext uri="{FF2B5EF4-FFF2-40B4-BE49-F238E27FC236}">
                <a16:creationId xmlns:a16="http://schemas.microsoft.com/office/drawing/2014/main" id="{64ECE6D6-F44B-4CD2-A2D5-AE4E0817459D}"/>
              </a:ext>
            </a:extLst>
          </p:cNvPr>
          <p:cNvSpPr>
            <a:spLocks noChangeArrowheads="1"/>
          </p:cNvSpPr>
          <p:nvPr/>
        </p:nvSpPr>
        <p:spPr bwMode="auto">
          <a:xfrm>
            <a:off x="4324350" y="1484313"/>
            <a:ext cx="44386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120000"/>
              </a:lnSpc>
              <a:spcBef>
                <a:spcPct val="0"/>
              </a:spcBef>
              <a:buClr>
                <a:schemeClr val="tx1"/>
              </a:buClr>
              <a:buSzPct val="75000"/>
              <a:buFont typeface="Wingdings" panose="05000000000000000000" pitchFamily="2" charset="2"/>
              <a:buChar char="l"/>
            </a:pPr>
            <a:r>
              <a:rPr lang="en-US" altLang="zh-CN">
                <a:latin typeface="Times New Roman" panose="02020603050405020304" pitchFamily="18" charset="0"/>
              </a:rPr>
              <a:t> </a:t>
            </a:r>
            <a:r>
              <a:rPr lang="zh-CN" altLang="en-US">
                <a:latin typeface="Times New Roman" panose="02020603050405020304" pitchFamily="18" charset="0"/>
              </a:rPr>
              <a:t>连接数据</a:t>
            </a:r>
          </a:p>
          <a:p>
            <a:pPr lvl="1" algn="just">
              <a:lnSpc>
                <a:spcPct val="120000"/>
              </a:lnSpc>
              <a:spcBef>
                <a:spcPct val="0"/>
              </a:spcBef>
              <a:buClr>
                <a:schemeClr val="tx1"/>
              </a:buClr>
              <a:buSzPct val="75000"/>
              <a:buFont typeface="Wingdings" panose="05000000000000000000" pitchFamily="2" charset="2"/>
              <a:buChar char="l"/>
            </a:pPr>
            <a:r>
              <a:rPr lang="zh-CN" altLang="en-US">
                <a:latin typeface="Times New Roman" panose="02020603050405020304" pitchFamily="18" charset="0"/>
              </a:rPr>
              <a:t> 返回地址</a:t>
            </a:r>
          </a:p>
          <a:p>
            <a:pPr lvl="1" algn="just">
              <a:lnSpc>
                <a:spcPct val="120000"/>
              </a:lnSpc>
              <a:spcBef>
                <a:spcPct val="0"/>
              </a:spcBef>
              <a:buClr>
                <a:schemeClr val="tx1"/>
              </a:buClr>
              <a:buSzPct val="75000"/>
              <a:buFont typeface="Wingdings" panose="05000000000000000000" pitchFamily="2" charset="2"/>
              <a:buChar char="l"/>
            </a:pPr>
            <a:r>
              <a:rPr lang="zh-CN" altLang="en-US">
                <a:latin typeface="Times New Roman" panose="02020603050405020304" pitchFamily="18" charset="0"/>
              </a:rPr>
              <a:t> 动态链：指向调用者的活动记录</a:t>
            </a:r>
          </a:p>
          <a:p>
            <a:pPr lvl="1" algn="just">
              <a:lnSpc>
                <a:spcPct val="120000"/>
              </a:lnSpc>
              <a:spcBef>
                <a:spcPct val="0"/>
              </a:spcBef>
              <a:buClr>
                <a:schemeClr val="tx1"/>
              </a:buClr>
              <a:buSzPct val="75000"/>
              <a:buFont typeface="Wingdings" panose="05000000000000000000" pitchFamily="2" charset="2"/>
              <a:buChar char="l"/>
            </a:pPr>
            <a:r>
              <a:rPr lang="zh-CN" altLang="en-US">
                <a:latin typeface="Times New Roman" panose="02020603050405020304" pitchFamily="18" charset="0"/>
              </a:rPr>
              <a:t> 静态链：访问存放在其他活动记录中的非局部数据</a:t>
            </a:r>
          </a:p>
        </p:txBody>
      </p:sp>
      <p:sp>
        <p:nvSpPr>
          <p:cNvPr id="65541" name="Rectangle 3">
            <a:extLst>
              <a:ext uri="{FF2B5EF4-FFF2-40B4-BE49-F238E27FC236}">
                <a16:creationId xmlns:a16="http://schemas.microsoft.com/office/drawing/2014/main" id="{BC0A26B7-F092-4A59-A1CE-218F1FF1C3D0}"/>
              </a:ext>
            </a:extLst>
          </p:cNvPr>
          <p:cNvSpPr>
            <a:spLocks noChangeArrowheads="1"/>
          </p:cNvSpPr>
          <p:nvPr/>
        </p:nvSpPr>
        <p:spPr bwMode="auto">
          <a:xfrm>
            <a:off x="1717675" y="3883025"/>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静态链</a:t>
            </a:r>
          </a:p>
        </p:txBody>
      </p:sp>
      <p:sp>
        <p:nvSpPr>
          <p:cNvPr id="65542" name="Rectangle 4">
            <a:extLst>
              <a:ext uri="{FF2B5EF4-FFF2-40B4-BE49-F238E27FC236}">
                <a16:creationId xmlns:a16="http://schemas.microsoft.com/office/drawing/2014/main" id="{5D792D39-4579-4533-8B2F-CE3684C36880}"/>
              </a:ext>
            </a:extLst>
          </p:cNvPr>
          <p:cNvSpPr>
            <a:spLocks noChangeArrowheads="1"/>
          </p:cNvSpPr>
          <p:nvPr/>
        </p:nvSpPr>
        <p:spPr bwMode="auto">
          <a:xfrm>
            <a:off x="1717675" y="4427538"/>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动态链</a:t>
            </a:r>
          </a:p>
        </p:txBody>
      </p:sp>
      <p:sp>
        <p:nvSpPr>
          <p:cNvPr id="65543" name="Rectangle 5">
            <a:extLst>
              <a:ext uri="{FF2B5EF4-FFF2-40B4-BE49-F238E27FC236}">
                <a16:creationId xmlns:a16="http://schemas.microsoft.com/office/drawing/2014/main" id="{41FCE5E8-E8DB-4F13-97D4-2976982D9F6F}"/>
              </a:ext>
            </a:extLst>
          </p:cNvPr>
          <p:cNvSpPr>
            <a:spLocks noChangeArrowheads="1"/>
          </p:cNvSpPr>
          <p:nvPr/>
        </p:nvSpPr>
        <p:spPr bwMode="auto">
          <a:xfrm>
            <a:off x="1717675" y="1706563"/>
            <a:ext cx="2187575" cy="3810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5544" name="Rectangle 6">
            <a:extLst>
              <a:ext uri="{FF2B5EF4-FFF2-40B4-BE49-F238E27FC236}">
                <a16:creationId xmlns:a16="http://schemas.microsoft.com/office/drawing/2014/main" id="{A20AC5AE-FF65-44F6-844F-EE5E8811A059}"/>
              </a:ext>
            </a:extLst>
          </p:cNvPr>
          <p:cNvSpPr>
            <a:spLocks noChangeArrowheads="1"/>
          </p:cNvSpPr>
          <p:nvPr/>
        </p:nvSpPr>
        <p:spPr bwMode="auto">
          <a:xfrm>
            <a:off x="1717675" y="3340100"/>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形式单元</a:t>
            </a:r>
            <a:endParaRPr kumimoji="1" lang="zh-CN" altLang="zh-CN" sz="2800">
              <a:latin typeface="Times New Roman" panose="02020603050405020304" pitchFamily="18" charset="0"/>
            </a:endParaRPr>
          </a:p>
        </p:txBody>
      </p:sp>
      <p:sp>
        <p:nvSpPr>
          <p:cNvPr id="65545" name="Rectangle 7">
            <a:extLst>
              <a:ext uri="{FF2B5EF4-FFF2-40B4-BE49-F238E27FC236}">
                <a16:creationId xmlns:a16="http://schemas.microsoft.com/office/drawing/2014/main" id="{26C81E2E-CC68-44C6-BD3F-6C0717CF2686}"/>
              </a:ext>
            </a:extLst>
          </p:cNvPr>
          <p:cNvSpPr>
            <a:spLocks noChangeArrowheads="1"/>
          </p:cNvSpPr>
          <p:nvPr/>
        </p:nvSpPr>
        <p:spPr bwMode="auto">
          <a:xfrm>
            <a:off x="1717675" y="1706563"/>
            <a:ext cx="227806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临时变量</a:t>
            </a:r>
          </a:p>
        </p:txBody>
      </p:sp>
      <p:sp>
        <p:nvSpPr>
          <p:cNvPr id="65546" name="Rectangle 8">
            <a:extLst>
              <a:ext uri="{FF2B5EF4-FFF2-40B4-BE49-F238E27FC236}">
                <a16:creationId xmlns:a16="http://schemas.microsoft.com/office/drawing/2014/main" id="{F94A4D84-20F4-472B-A850-9FA9FBE8551A}"/>
              </a:ext>
            </a:extLst>
          </p:cNvPr>
          <p:cNvSpPr>
            <a:spLocks noChangeArrowheads="1"/>
          </p:cNvSpPr>
          <p:nvPr/>
        </p:nvSpPr>
        <p:spPr bwMode="auto">
          <a:xfrm>
            <a:off x="1717675" y="2251075"/>
            <a:ext cx="22780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数组内情向量</a:t>
            </a:r>
          </a:p>
        </p:txBody>
      </p:sp>
      <p:sp>
        <p:nvSpPr>
          <p:cNvPr id="65547" name="Rectangle 9">
            <a:extLst>
              <a:ext uri="{FF2B5EF4-FFF2-40B4-BE49-F238E27FC236}">
                <a16:creationId xmlns:a16="http://schemas.microsoft.com/office/drawing/2014/main" id="{7B78B370-DFA5-42C6-9048-3B6D72EDA885}"/>
              </a:ext>
            </a:extLst>
          </p:cNvPr>
          <p:cNvSpPr>
            <a:spLocks noChangeArrowheads="1"/>
          </p:cNvSpPr>
          <p:nvPr/>
        </p:nvSpPr>
        <p:spPr bwMode="auto">
          <a:xfrm>
            <a:off x="1717675" y="2795588"/>
            <a:ext cx="227806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局部变量</a:t>
            </a:r>
          </a:p>
        </p:txBody>
      </p:sp>
      <p:sp>
        <p:nvSpPr>
          <p:cNvPr id="65548" name="Rectangle 10">
            <a:extLst>
              <a:ext uri="{FF2B5EF4-FFF2-40B4-BE49-F238E27FC236}">
                <a16:creationId xmlns:a16="http://schemas.microsoft.com/office/drawing/2014/main" id="{1A8793FF-0C4F-4B11-93B0-FB58C6039FA7}"/>
              </a:ext>
            </a:extLst>
          </p:cNvPr>
          <p:cNvSpPr>
            <a:spLocks noChangeArrowheads="1"/>
          </p:cNvSpPr>
          <p:nvPr/>
        </p:nvSpPr>
        <p:spPr bwMode="auto">
          <a:xfrm>
            <a:off x="669925" y="4972050"/>
            <a:ext cx="936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latin typeface="Times New Roman" panose="02020603050405020304" pitchFamily="18" charset="0"/>
              </a:rPr>
              <a:t>SP</a:t>
            </a:r>
            <a:r>
              <a:rPr kumimoji="1" lang="en-US" altLang="zh-CN" sz="2800">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rPr>
              <a:t>0</a:t>
            </a:r>
          </a:p>
        </p:txBody>
      </p:sp>
      <p:sp>
        <p:nvSpPr>
          <p:cNvPr id="65549" name="Rectangle 11">
            <a:extLst>
              <a:ext uri="{FF2B5EF4-FFF2-40B4-BE49-F238E27FC236}">
                <a16:creationId xmlns:a16="http://schemas.microsoft.com/office/drawing/2014/main" id="{CCABFBD1-BF54-40D1-8D3B-106AA355EE8D}"/>
              </a:ext>
            </a:extLst>
          </p:cNvPr>
          <p:cNvSpPr>
            <a:spLocks noChangeArrowheads="1"/>
          </p:cNvSpPr>
          <p:nvPr/>
        </p:nvSpPr>
        <p:spPr bwMode="auto">
          <a:xfrm>
            <a:off x="1143000" y="4427538"/>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r>
              <a:rPr kumimoji="1" lang="en-US" altLang="zh-CN" sz="2800">
                <a:latin typeface="Times New Roman" panose="02020603050405020304" pitchFamily="18" charset="0"/>
              </a:rPr>
              <a:t>1</a:t>
            </a:r>
          </a:p>
        </p:txBody>
      </p:sp>
      <p:sp>
        <p:nvSpPr>
          <p:cNvPr id="65550" name="Rectangle 12">
            <a:extLst>
              <a:ext uri="{FF2B5EF4-FFF2-40B4-BE49-F238E27FC236}">
                <a16:creationId xmlns:a16="http://schemas.microsoft.com/office/drawing/2014/main" id="{3FB3D4DE-A501-443E-94DA-0AF446D09A52}"/>
              </a:ext>
            </a:extLst>
          </p:cNvPr>
          <p:cNvSpPr>
            <a:spLocks noChangeArrowheads="1"/>
          </p:cNvSpPr>
          <p:nvPr/>
        </p:nvSpPr>
        <p:spPr bwMode="auto">
          <a:xfrm>
            <a:off x="1143000" y="3951288"/>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r>
              <a:rPr kumimoji="1" lang="zh-CN" altLang="zh-CN" sz="2800">
                <a:latin typeface="Times New Roman" panose="02020603050405020304" pitchFamily="18" charset="0"/>
              </a:rPr>
              <a:t>2</a:t>
            </a:r>
          </a:p>
        </p:txBody>
      </p:sp>
      <p:sp>
        <p:nvSpPr>
          <p:cNvPr id="65551" name="Line 13">
            <a:extLst>
              <a:ext uri="{FF2B5EF4-FFF2-40B4-BE49-F238E27FC236}">
                <a16:creationId xmlns:a16="http://schemas.microsoft.com/office/drawing/2014/main" id="{B8E612DA-6797-46E3-A556-330D9B4622C6}"/>
              </a:ext>
            </a:extLst>
          </p:cNvPr>
          <p:cNvSpPr>
            <a:spLocks noChangeShapeType="1"/>
          </p:cNvSpPr>
          <p:nvPr/>
        </p:nvSpPr>
        <p:spPr bwMode="auto">
          <a:xfrm flipV="1">
            <a:off x="4114800" y="1843088"/>
            <a:ext cx="0" cy="3605212"/>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Rectangle 14">
            <a:extLst>
              <a:ext uri="{FF2B5EF4-FFF2-40B4-BE49-F238E27FC236}">
                <a16:creationId xmlns:a16="http://schemas.microsoft.com/office/drawing/2014/main" id="{3E404101-7339-49E5-97F0-FE301FF30381}"/>
              </a:ext>
            </a:extLst>
          </p:cNvPr>
          <p:cNvSpPr>
            <a:spLocks noChangeArrowheads="1"/>
          </p:cNvSpPr>
          <p:nvPr/>
        </p:nvSpPr>
        <p:spPr bwMode="auto">
          <a:xfrm>
            <a:off x="1717675" y="4972050"/>
            <a:ext cx="22066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返回地址</a:t>
            </a:r>
          </a:p>
        </p:txBody>
      </p:sp>
      <p:sp>
        <p:nvSpPr>
          <p:cNvPr id="65553" name="Rectangle 15">
            <a:extLst>
              <a:ext uri="{FF2B5EF4-FFF2-40B4-BE49-F238E27FC236}">
                <a16:creationId xmlns:a16="http://schemas.microsoft.com/office/drawing/2014/main" id="{09193A64-C25C-4F2D-9867-17F95F7E01CB}"/>
              </a:ext>
            </a:extLst>
          </p:cNvPr>
          <p:cNvSpPr>
            <a:spLocks noChangeArrowheads="1"/>
          </p:cNvSpPr>
          <p:nvPr/>
        </p:nvSpPr>
        <p:spPr bwMode="auto">
          <a:xfrm>
            <a:off x="684213" y="1706563"/>
            <a:ext cx="9286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latin typeface="Times New Roman" panose="02020603050405020304" pitchFamily="18" charset="0"/>
              </a:rPr>
              <a:t>TOP</a:t>
            </a:r>
            <a:r>
              <a:rPr kumimoji="1" lang="en-US" altLang="zh-CN" sz="2800">
                <a:latin typeface="Times New Roman" panose="02020603050405020304" pitchFamily="18" charset="0"/>
                <a:sym typeface="Symbol" panose="05050102010706020507" pitchFamily="18" charset="2"/>
              </a:rPr>
              <a:t> </a:t>
            </a:r>
            <a:endParaRPr kumimoji="1" lang="en-US" altLang="zh-CN" sz="2800">
              <a:latin typeface="Times New Roman" panose="02020603050405020304" pitchFamily="18" charset="0"/>
            </a:endParaRPr>
          </a:p>
        </p:txBody>
      </p:sp>
      <p:sp>
        <p:nvSpPr>
          <p:cNvPr id="65554" name="Rectangle 16">
            <a:extLst>
              <a:ext uri="{FF2B5EF4-FFF2-40B4-BE49-F238E27FC236}">
                <a16:creationId xmlns:a16="http://schemas.microsoft.com/office/drawing/2014/main" id="{DB1ADCED-8002-4E84-BB41-A8684AB37B63}"/>
              </a:ext>
            </a:extLst>
          </p:cNvPr>
          <p:cNvSpPr>
            <a:spLocks noGrp="1" noChangeArrowheads="1"/>
          </p:cNvSpPr>
          <p:nvPr>
            <p:ph type="title" idx="4294967295"/>
          </p:nvPr>
        </p:nvSpPr>
        <p:spPr>
          <a:xfrm>
            <a:off x="900113" y="115888"/>
            <a:ext cx="8101012" cy="1462087"/>
          </a:xfrm>
        </p:spPr>
        <p:txBody>
          <a:bodyPr anchor="ctr"/>
          <a:lstStyle/>
          <a:p>
            <a:pPr eaLnBrk="1" hangingPunct="1"/>
            <a:r>
              <a:rPr lang="en-US" altLang="zh-CN">
                <a:latin typeface="Times New Roman" panose="02020603050405020304" pitchFamily="18" charset="0"/>
              </a:rPr>
              <a:t>每个过程的活动记录内容</a:t>
            </a:r>
            <a:br>
              <a:rPr lang="zh-CN" altLang="en-US">
                <a:latin typeface="Times New Roman" panose="02020603050405020304" pitchFamily="18" charset="0"/>
              </a:rPr>
            </a:br>
            <a:r>
              <a:rPr lang="zh-CN" altLang="en-US">
                <a:solidFill>
                  <a:schemeClr val="folHlink"/>
                </a:solidFill>
                <a:latin typeface="Times New Roman" panose="02020603050405020304" pitchFamily="18" charset="0"/>
                <a:ea typeface="楷体_GB2312" pitchFamily="49" charset="-122"/>
              </a:rPr>
              <a:t>                          </a:t>
            </a:r>
            <a:r>
              <a:rPr lang="en-US" altLang="zh-CN" sz="3200">
                <a:solidFill>
                  <a:srgbClr val="FF0000"/>
                </a:solidFill>
                <a:latin typeface="Times New Roman" panose="02020603050405020304" pitchFamily="18" charset="0"/>
                <a:ea typeface="楷体_GB2312" pitchFamily="49" charset="-122"/>
              </a:rPr>
              <a:t>——</a:t>
            </a:r>
            <a:r>
              <a:rPr lang="zh-CN" altLang="en-US" sz="3200">
                <a:solidFill>
                  <a:srgbClr val="FF0000"/>
                </a:solidFill>
                <a:latin typeface="Times New Roman" panose="02020603050405020304" pitchFamily="18" charset="0"/>
                <a:ea typeface="楷体_GB2312" pitchFamily="49" charset="-122"/>
              </a:rPr>
              <a:t>嵌套语言</a:t>
            </a:r>
            <a:r>
              <a:rPr lang="en-US" altLang="zh-CN" sz="3200">
                <a:solidFill>
                  <a:srgbClr val="FF0000"/>
                </a:solidFill>
                <a:latin typeface="Times New Roman" panose="02020603050405020304" pitchFamily="18" charset="0"/>
                <a:ea typeface="楷体_GB2312" pitchFamily="49" charset="-122"/>
              </a:rPr>
              <a:t>(</a:t>
            </a:r>
            <a:r>
              <a:rPr lang="zh-CN" altLang="en-US" sz="3200">
                <a:solidFill>
                  <a:srgbClr val="FF0000"/>
                </a:solidFill>
                <a:latin typeface="Times New Roman" panose="02020603050405020304" pitchFamily="18" charset="0"/>
                <a:ea typeface="楷体_GB2312" pitchFamily="49" charset="-122"/>
              </a:rPr>
              <a:t>如</a:t>
            </a:r>
            <a:r>
              <a:rPr lang="en-US" altLang="zh-CN" sz="3200">
                <a:solidFill>
                  <a:srgbClr val="FF0000"/>
                </a:solidFill>
                <a:latin typeface="Times New Roman" panose="02020603050405020304" pitchFamily="18" charset="0"/>
                <a:ea typeface="楷体_GB2312" pitchFamily="49" charset="-122"/>
              </a:rPr>
              <a:t>Pascal)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0510E09-9AB8-418A-95E0-9187B00BCCA3}"/>
              </a:ext>
            </a:extLst>
          </p:cNvPr>
          <p:cNvSpPr>
            <a:spLocks noGrp="1"/>
          </p:cNvSpPr>
          <p:nvPr>
            <p:ph type="dt" sz="quarter" idx="10"/>
          </p:nvPr>
        </p:nvSpPr>
        <p:spPr>
          <a:xfrm>
            <a:off x="457200" y="6245225"/>
            <a:ext cx="2133600" cy="476250"/>
          </a:xfrm>
          <a:ln>
            <a:miter lim="800000"/>
            <a:headEnd/>
            <a:tailEnd/>
          </a:ln>
        </p:spPr>
        <p:txBody>
          <a:bodyPr anchor="t"/>
          <a:lstStyle/>
          <a:p>
            <a:pPr>
              <a:defRPr/>
            </a:pPr>
            <a:fld id="{52291721-6BE6-474D-86CC-0839B7D20CCC}" type="datetime1">
              <a:rPr lang="zh-CN" altLang="en-US">
                <a:latin typeface="+mn-lt"/>
              </a:rPr>
              <a:pPr>
                <a:defRPr/>
              </a:pPr>
              <a:t>2020/12/14</a:t>
            </a:fld>
            <a:endParaRPr lang="en-US" altLang="zh-CN">
              <a:latin typeface="+mn-lt"/>
            </a:endParaRPr>
          </a:p>
        </p:txBody>
      </p:sp>
      <p:sp>
        <p:nvSpPr>
          <p:cNvPr id="14339" name="灯片编号占位符 5">
            <a:extLst>
              <a:ext uri="{FF2B5EF4-FFF2-40B4-BE49-F238E27FC236}">
                <a16:creationId xmlns:a16="http://schemas.microsoft.com/office/drawing/2014/main" id="{6B845D08-2A98-46D5-9FDE-8E8A0082806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812B50F-897B-4071-A2C5-61C7B02C45D7}" type="slidenum">
              <a:rPr lang="en-US" altLang="zh-CN" sz="1400" b="0">
                <a:ea typeface="宋体" panose="02010600030101010101" pitchFamily="2" charset="-122"/>
              </a:rPr>
              <a:pPr>
                <a:spcBef>
                  <a:spcPct val="0"/>
                </a:spcBef>
                <a:buClrTx/>
                <a:buSzTx/>
                <a:buFontTx/>
                <a:buNone/>
              </a:pPr>
              <a:t>3</a:t>
            </a:fld>
            <a:endParaRPr lang="en-US" altLang="zh-CN" sz="1400" b="0">
              <a:ea typeface="宋体" panose="02010600030101010101" pitchFamily="2" charset="-122"/>
            </a:endParaRPr>
          </a:p>
        </p:txBody>
      </p:sp>
      <p:sp>
        <p:nvSpPr>
          <p:cNvPr id="14340" name="Rectangle 2">
            <a:extLst>
              <a:ext uri="{FF2B5EF4-FFF2-40B4-BE49-F238E27FC236}">
                <a16:creationId xmlns:a16="http://schemas.microsoft.com/office/drawing/2014/main" id="{1C351865-12B1-4B92-B147-8D307256BEA3}"/>
              </a:ext>
            </a:extLst>
          </p:cNvPr>
          <p:cNvSpPr>
            <a:spLocks noGrp="1" noChangeArrowheads="1"/>
          </p:cNvSpPr>
          <p:nvPr>
            <p:ph type="title" idx="4294967295"/>
          </p:nvPr>
        </p:nvSpPr>
        <p:spPr>
          <a:xfrm>
            <a:off x="107950" y="333375"/>
            <a:ext cx="8964613" cy="863600"/>
          </a:xfrm>
        </p:spPr>
        <p:txBody>
          <a:bodyPr anchor="ctr"/>
          <a:lstStyle/>
          <a:p>
            <a:pPr eaLnBrk="1" hangingPunct="1"/>
            <a:r>
              <a:rPr lang="en-US" altLang="zh-CN" sz="3900">
                <a:latin typeface="Times New Roman" panose="02020603050405020304" pitchFamily="18" charset="0"/>
              </a:rPr>
              <a:t>9.1 </a:t>
            </a:r>
            <a:r>
              <a:rPr lang="zh-CN" altLang="en-US" sz="3900">
                <a:latin typeface="Times New Roman" panose="02020603050405020304" pitchFamily="18" charset="0"/>
              </a:rPr>
              <a:t>与存储组织有关的源语言概念与特征</a:t>
            </a:r>
          </a:p>
        </p:txBody>
      </p:sp>
      <p:sp>
        <p:nvSpPr>
          <p:cNvPr id="2489347" name="Rectangle 3">
            <a:extLst>
              <a:ext uri="{FF2B5EF4-FFF2-40B4-BE49-F238E27FC236}">
                <a16:creationId xmlns:a16="http://schemas.microsoft.com/office/drawing/2014/main" id="{6CC30DFA-CBD7-4638-8E8A-34422E262F75}"/>
              </a:ext>
            </a:extLst>
          </p:cNvPr>
          <p:cNvSpPr>
            <a:spLocks noGrp="1" noChangeArrowheads="1"/>
          </p:cNvSpPr>
          <p:nvPr>
            <p:ph type="body" idx="4294967295"/>
          </p:nvPr>
        </p:nvSpPr>
        <p:spPr>
          <a:xfrm>
            <a:off x="323850" y="1412875"/>
            <a:ext cx="8640763" cy="4895850"/>
          </a:xfrm>
        </p:spPr>
        <p:txBody>
          <a:bodyPr/>
          <a:lstStyle/>
          <a:p>
            <a:pPr eaLnBrk="1" hangingPunct="1">
              <a:lnSpc>
                <a:spcPct val="120000"/>
              </a:lnSpc>
              <a:spcBef>
                <a:spcPct val="0"/>
              </a:spcBef>
            </a:pPr>
            <a:r>
              <a:rPr lang="zh-CN" altLang="en-US">
                <a:latin typeface="Times New Roman" panose="02020603050405020304" pitchFamily="18" charset="0"/>
              </a:rPr>
              <a:t>给定一个源程序，编译程序必须根据源语言的特征为源程序中的许多问题做出决策，包括何时、怎样</a:t>
            </a:r>
            <a:r>
              <a:rPr lang="zh-CN" altLang="en-US">
                <a:solidFill>
                  <a:srgbClr val="FF0000"/>
                </a:solidFill>
                <a:latin typeface="Times New Roman" panose="02020603050405020304" pitchFamily="18" charset="0"/>
              </a:rPr>
              <a:t>为名字分配内存地址</a:t>
            </a:r>
            <a:r>
              <a:rPr lang="zh-CN" altLang="en-US">
                <a:latin typeface="Times New Roman" panose="02020603050405020304" pitchFamily="18" charset="0"/>
              </a:rPr>
              <a:t>。</a:t>
            </a:r>
          </a:p>
          <a:p>
            <a:pPr lvl="1" eaLnBrk="1" hangingPunct="1">
              <a:lnSpc>
                <a:spcPct val="120000"/>
              </a:lnSpc>
              <a:spcBef>
                <a:spcPct val="0"/>
              </a:spcBef>
            </a:pPr>
            <a:r>
              <a:rPr lang="zh-CN" altLang="en-US" sz="3200">
                <a:solidFill>
                  <a:srgbClr val="FF0000"/>
                </a:solidFill>
                <a:latin typeface="Times New Roman" panose="02020603050405020304" pitchFamily="18" charset="0"/>
              </a:rPr>
              <a:t>静态策略</a:t>
            </a:r>
            <a:r>
              <a:rPr lang="zh-CN" altLang="en-US" sz="3200">
                <a:latin typeface="Times New Roman" panose="02020603050405020304" pitchFamily="18" charset="0"/>
              </a:rPr>
              <a:t>：在编译时即可做出决定的策略</a:t>
            </a:r>
          </a:p>
          <a:p>
            <a:pPr lvl="1" eaLnBrk="1" hangingPunct="1">
              <a:lnSpc>
                <a:spcPct val="120000"/>
              </a:lnSpc>
              <a:spcBef>
                <a:spcPct val="0"/>
              </a:spcBef>
            </a:pPr>
            <a:r>
              <a:rPr lang="zh-CN" altLang="en-US" sz="3200">
                <a:solidFill>
                  <a:srgbClr val="FF0000"/>
                </a:solidFill>
                <a:latin typeface="Times New Roman" panose="02020603050405020304" pitchFamily="18" charset="0"/>
              </a:rPr>
              <a:t>动态策略</a:t>
            </a:r>
            <a:r>
              <a:rPr lang="zh-CN" altLang="en-US" sz="3200">
                <a:latin typeface="Times New Roman" panose="02020603050405020304" pitchFamily="18" charset="0"/>
              </a:rPr>
              <a:t>：直到程序执行时才能做出决定的策略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89347">
                                            <p:txEl>
                                              <p:pRg st="0" end="0"/>
                                            </p:txEl>
                                          </p:spTgt>
                                        </p:tgtEl>
                                        <p:attrNameLst>
                                          <p:attrName>style.visibility</p:attrName>
                                        </p:attrNameLst>
                                      </p:cBhvr>
                                      <p:to>
                                        <p:strVal val="visible"/>
                                      </p:to>
                                    </p:set>
                                    <p:animEffect transition="in" filter="blinds(horizontal)">
                                      <p:cBhvr>
                                        <p:cTn id="7" dur="500"/>
                                        <p:tgtEl>
                                          <p:spTgt spid="2489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89347">
                                            <p:txEl>
                                              <p:pRg st="1" end="1"/>
                                            </p:txEl>
                                          </p:spTgt>
                                        </p:tgtEl>
                                        <p:attrNameLst>
                                          <p:attrName>style.visibility</p:attrName>
                                        </p:attrNameLst>
                                      </p:cBhvr>
                                      <p:to>
                                        <p:strVal val="visible"/>
                                      </p:to>
                                    </p:set>
                                    <p:animEffect transition="in" filter="blinds(horizontal)">
                                      <p:cBhvr>
                                        <p:cTn id="12" dur="500"/>
                                        <p:tgtEl>
                                          <p:spTgt spid="2489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89347">
                                            <p:txEl>
                                              <p:pRg st="2" end="2"/>
                                            </p:txEl>
                                          </p:spTgt>
                                        </p:tgtEl>
                                        <p:attrNameLst>
                                          <p:attrName>style.visibility</p:attrName>
                                        </p:attrNameLst>
                                      </p:cBhvr>
                                      <p:to>
                                        <p:strVal val="visible"/>
                                      </p:to>
                                    </p:set>
                                    <p:animEffect transition="in" filter="blinds(horizontal)">
                                      <p:cBhvr>
                                        <p:cTn id="17" dur="500"/>
                                        <p:tgtEl>
                                          <p:spTgt spid="2489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934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6E0C014B-7526-4746-8A29-8D6A795E3AEB}"/>
              </a:ext>
            </a:extLst>
          </p:cNvPr>
          <p:cNvSpPr>
            <a:spLocks noGrp="1"/>
          </p:cNvSpPr>
          <p:nvPr>
            <p:ph type="dt" sz="quarter" idx="10"/>
          </p:nvPr>
        </p:nvSpPr>
        <p:spPr>
          <a:xfrm>
            <a:off x="457200" y="6245225"/>
            <a:ext cx="2133600" cy="476250"/>
          </a:xfrm>
          <a:ln>
            <a:miter lim="800000"/>
            <a:headEnd/>
            <a:tailEnd/>
          </a:ln>
        </p:spPr>
        <p:txBody>
          <a:bodyPr anchor="t"/>
          <a:lstStyle/>
          <a:p>
            <a:pPr>
              <a:defRPr/>
            </a:pPr>
            <a:fld id="{23804345-E34C-4C01-BC71-8595F1174041}" type="datetime1">
              <a:rPr lang="zh-CN" altLang="en-US">
                <a:latin typeface="+mn-lt"/>
              </a:rPr>
              <a:pPr>
                <a:defRPr/>
              </a:pPr>
              <a:t>2020/12/14</a:t>
            </a:fld>
            <a:endParaRPr lang="en-US" altLang="zh-CN">
              <a:latin typeface="+mn-lt"/>
            </a:endParaRPr>
          </a:p>
        </p:txBody>
      </p:sp>
      <p:sp>
        <p:nvSpPr>
          <p:cNvPr id="66563" name="灯片编号占位符 5">
            <a:extLst>
              <a:ext uri="{FF2B5EF4-FFF2-40B4-BE49-F238E27FC236}">
                <a16:creationId xmlns:a16="http://schemas.microsoft.com/office/drawing/2014/main" id="{06B8C3A0-059C-4D83-A071-981CD1B7976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629C38E-57A6-4A6B-B2CB-5396EBDA066D}" type="slidenum">
              <a:rPr lang="en-US" altLang="zh-CN" sz="1400" b="0">
                <a:ea typeface="宋体" panose="02010600030101010101" pitchFamily="2" charset="-122"/>
              </a:rPr>
              <a:pPr>
                <a:spcBef>
                  <a:spcPct val="0"/>
                </a:spcBef>
                <a:buClrTx/>
                <a:buSzTx/>
                <a:buFontTx/>
                <a:buNone/>
              </a:pPr>
              <a:t>30</a:t>
            </a:fld>
            <a:endParaRPr lang="en-US" altLang="zh-CN" sz="1400" b="0">
              <a:ea typeface="宋体" panose="02010600030101010101" pitchFamily="2" charset="-122"/>
            </a:endParaRPr>
          </a:p>
        </p:txBody>
      </p:sp>
      <p:sp>
        <p:nvSpPr>
          <p:cNvPr id="2532354" name="Rectangle 2">
            <a:extLst>
              <a:ext uri="{FF2B5EF4-FFF2-40B4-BE49-F238E27FC236}">
                <a16:creationId xmlns:a16="http://schemas.microsoft.com/office/drawing/2014/main" id="{9252370C-D038-48F3-9FD8-4C12485DD30F}"/>
              </a:ext>
            </a:extLst>
          </p:cNvPr>
          <p:cNvSpPr>
            <a:spLocks noChangeArrowheads="1"/>
          </p:cNvSpPr>
          <p:nvPr/>
        </p:nvSpPr>
        <p:spPr bwMode="auto">
          <a:xfrm>
            <a:off x="4140200" y="1557338"/>
            <a:ext cx="4752975"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7350" indent="-38735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a:lnSpc>
                <a:spcPct val="120000"/>
              </a:lnSpc>
              <a:spcBef>
                <a:spcPct val="0"/>
              </a:spcBef>
              <a:buClr>
                <a:schemeClr val="tx1"/>
              </a:buClr>
              <a:buSzPct val="75000"/>
              <a:buFont typeface="Wingdings" panose="05000000000000000000" pitchFamily="2" charset="2"/>
              <a:buChar char="l"/>
            </a:pPr>
            <a:r>
              <a:rPr lang="zh-CN" altLang="en-US">
                <a:latin typeface="Times New Roman" panose="02020603050405020304" pitchFamily="18" charset="0"/>
              </a:rPr>
              <a:t>形式单元：存放相应的实在参数的地址或值。</a:t>
            </a:r>
          </a:p>
          <a:p>
            <a:pPr algn="just">
              <a:lnSpc>
                <a:spcPct val="120000"/>
              </a:lnSpc>
              <a:spcBef>
                <a:spcPct val="0"/>
              </a:spcBef>
              <a:buClr>
                <a:schemeClr val="tx1"/>
              </a:buClr>
              <a:buSzPct val="75000"/>
              <a:buFont typeface="Wingdings" panose="05000000000000000000" pitchFamily="2" charset="2"/>
              <a:buChar char="l"/>
            </a:pPr>
            <a:r>
              <a:rPr lang="zh-CN" altLang="en-US">
                <a:latin typeface="Times New Roman" panose="02020603050405020304" pitchFamily="18" charset="0"/>
              </a:rPr>
              <a:t>局部数据区：局部变量、内情向量、临时工作单元</a:t>
            </a:r>
            <a:r>
              <a:rPr lang="en-US" altLang="zh-CN">
                <a:latin typeface="Times New Roman" panose="02020603050405020304" pitchFamily="18" charset="0"/>
              </a:rPr>
              <a:t>(</a:t>
            </a:r>
            <a:r>
              <a:rPr lang="zh-CN" altLang="en-US">
                <a:latin typeface="Times New Roman" panose="02020603050405020304" pitchFamily="18" charset="0"/>
              </a:rPr>
              <a:t>如存放对表达式求值的结果</a:t>
            </a:r>
            <a:r>
              <a:rPr lang="en-US" altLang="zh-CN">
                <a:latin typeface="Times New Roman" panose="02020603050405020304" pitchFamily="18" charset="0"/>
              </a:rPr>
              <a:t>)</a:t>
            </a:r>
            <a:r>
              <a:rPr lang="zh-CN" altLang="en-US">
                <a:latin typeface="Times New Roman" panose="02020603050405020304" pitchFamily="18" charset="0"/>
              </a:rPr>
              <a:t>。</a:t>
            </a:r>
          </a:p>
        </p:txBody>
      </p:sp>
      <p:sp>
        <p:nvSpPr>
          <p:cNvPr id="66565" name="Rectangle 3">
            <a:extLst>
              <a:ext uri="{FF2B5EF4-FFF2-40B4-BE49-F238E27FC236}">
                <a16:creationId xmlns:a16="http://schemas.microsoft.com/office/drawing/2014/main" id="{8AB709A5-E2DC-4598-B7BA-7BD1538B8946}"/>
              </a:ext>
            </a:extLst>
          </p:cNvPr>
          <p:cNvSpPr>
            <a:spLocks noChangeArrowheads="1"/>
          </p:cNvSpPr>
          <p:nvPr/>
        </p:nvSpPr>
        <p:spPr bwMode="auto">
          <a:xfrm>
            <a:off x="1717675" y="3865563"/>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静态链</a:t>
            </a:r>
          </a:p>
        </p:txBody>
      </p:sp>
      <p:sp>
        <p:nvSpPr>
          <p:cNvPr id="66566" name="Rectangle 4">
            <a:extLst>
              <a:ext uri="{FF2B5EF4-FFF2-40B4-BE49-F238E27FC236}">
                <a16:creationId xmlns:a16="http://schemas.microsoft.com/office/drawing/2014/main" id="{616AE2E3-2076-4B82-A8B1-0101EF5D680C}"/>
              </a:ext>
            </a:extLst>
          </p:cNvPr>
          <p:cNvSpPr>
            <a:spLocks noChangeArrowheads="1"/>
          </p:cNvSpPr>
          <p:nvPr/>
        </p:nvSpPr>
        <p:spPr bwMode="auto">
          <a:xfrm>
            <a:off x="1717675" y="4410075"/>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动态链</a:t>
            </a:r>
          </a:p>
        </p:txBody>
      </p:sp>
      <p:sp>
        <p:nvSpPr>
          <p:cNvPr id="66567" name="Rectangle 5">
            <a:extLst>
              <a:ext uri="{FF2B5EF4-FFF2-40B4-BE49-F238E27FC236}">
                <a16:creationId xmlns:a16="http://schemas.microsoft.com/office/drawing/2014/main" id="{84BC653E-4ED3-4346-A72A-2727CDC855A9}"/>
              </a:ext>
            </a:extLst>
          </p:cNvPr>
          <p:cNvSpPr>
            <a:spLocks noChangeArrowheads="1"/>
          </p:cNvSpPr>
          <p:nvPr/>
        </p:nvSpPr>
        <p:spPr bwMode="auto">
          <a:xfrm>
            <a:off x="1717675" y="1689100"/>
            <a:ext cx="2187575" cy="3810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66568" name="Rectangle 6">
            <a:extLst>
              <a:ext uri="{FF2B5EF4-FFF2-40B4-BE49-F238E27FC236}">
                <a16:creationId xmlns:a16="http://schemas.microsoft.com/office/drawing/2014/main" id="{6FA4A420-7DA1-43EC-A259-DF1871C93432}"/>
              </a:ext>
            </a:extLst>
          </p:cNvPr>
          <p:cNvSpPr>
            <a:spLocks noChangeArrowheads="1"/>
          </p:cNvSpPr>
          <p:nvPr/>
        </p:nvSpPr>
        <p:spPr bwMode="auto">
          <a:xfrm>
            <a:off x="1717675" y="3322638"/>
            <a:ext cx="2187575" cy="542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形式单元</a:t>
            </a:r>
            <a:endParaRPr kumimoji="1" lang="zh-CN" altLang="zh-CN" sz="2800">
              <a:latin typeface="Times New Roman" panose="02020603050405020304" pitchFamily="18" charset="0"/>
            </a:endParaRPr>
          </a:p>
        </p:txBody>
      </p:sp>
      <p:sp>
        <p:nvSpPr>
          <p:cNvPr id="66569" name="Rectangle 7">
            <a:extLst>
              <a:ext uri="{FF2B5EF4-FFF2-40B4-BE49-F238E27FC236}">
                <a16:creationId xmlns:a16="http://schemas.microsoft.com/office/drawing/2014/main" id="{36CB7D8A-FD6B-4BC4-9D96-B854F22DA075}"/>
              </a:ext>
            </a:extLst>
          </p:cNvPr>
          <p:cNvSpPr>
            <a:spLocks noChangeArrowheads="1"/>
          </p:cNvSpPr>
          <p:nvPr/>
        </p:nvSpPr>
        <p:spPr bwMode="auto">
          <a:xfrm>
            <a:off x="1717675" y="1689100"/>
            <a:ext cx="218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临时变量</a:t>
            </a:r>
          </a:p>
        </p:txBody>
      </p:sp>
      <p:sp>
        <p:nvSpPr>
          <p:cNvPr id="66570" name="Rectangle 8">
            <a:extLst>
              <a:ext uri="{FF2B5EF4-FFF2-40B4-BE49-F238E27FC236}">
                <a16:creationId xmlns:a16="http://schemas.microsoft.com/office/drawing/2014/main" id="{7A726AA7-8607-43B9-A483-798EEDC76AEC}"/>
              </a:ext>
            </a:extLst>
          </p:cNvPr>
          <p:cNvSpPr>
            <a:spLocks noChangeArrowheads="1"/>
          </p:cNvSpPr>
          <p:nvPr/>
        </p:nvSpPr>
        <p:spPr bwMode="auto">
          <a:xfrm>
            <a:off x="1717675" y="2233613"/>
            <a:ext cx="2187575"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数组内情向量</a:t>
            </a:r>
          </a:p>
        </p:txBody>
      </p:sp>
      <p:sp>
        <p:nvSpPr>
          <p:cNvPr id="66571" name="Rectangle 9">
            <a:extLst>
              <a:ext uri="{FF2B5EF4-FFF2-40B4-BE49-F238E27FC236}">
                <a16:creationId xmlns:a16="http://schemas.microsoft.com/office/drawing/2014/main" id="{1D3BD780-5523-40BC-86CE-E81C584F3919}"/>
              </a:ext>
            </a:extLst>
          </p:cNvPr>
          <p:cNvSpPr>
            <a:spLocks noChangeArrowheads="1"/>
          </p:cNvSpPr>
          <p:nvPr/>
        </p:nvSpPr>
        <p:spPr bwMode="auto">
          <a:xfrm>
            <a:off x="1717675" y="2778125"/>
            <a:ext cx="218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局部变量</a:t>
            </a:r>
          </a:p>
        </p:txBody>
      </p:sp>
      <p:sp>
        <p:nvSpPr>
          <p:cNvPr id="66572" name="Rectangle 10">
            <a:extLst>
              <a:ext uri="{FF2B5EF4-FFF2-40B4-BE49-F238E27FC236}">
                <a16:creationId xmlns:a16="http://schemas.microsoft.com/office/drawing/2014/main" id="{6A6D7070-1723-401D-BF50-3C524D33DA25}"/>
              </a:ext>
            </a:extLst>
          </p:cNvPr>
          <p:cNvSpPr>
            <a:spLocks noChangeArrowheads="1"/>
          </p:cNvSpPr>
          <p:nvPr/>
        </p:nvSpPr>
        <p:spPr bwMode="auto">
          <a:xfrm>
            <a:off x="600075" y="4954588"/>
            <a:ext cx="101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latin typeface="Times New Roman" panose="02020603050405020304" pitchFamily="18" charset="0"/>
              </a:rPr>
              <a:t>SP</a:t>
            </a:r>
            <a:r>
              <a:rPr kumimoji="1" lang="en-US" altLang="zh-CN" sz="2800">
                <a:latin typeface="Times New Roman" panose="02020603050405020304" pitchFamily="18" charset="0"/>
                <a:sym typeface="Symbol" panose="05050102010706020507" pitchFamily="18" charset="2"/>
              </a:rPr>
              <a:t> </a:t>
            </a:r>
            <a:r>
              <a:rPr kumimoji="1" lang="en-US" altLang="zh-CN" sz="2800">
                <a:latin typeface="Times New Roman" panose="02020603050405020304" pitchFamily="18" charset="0"/>
              </a:rPr>
              <a:t>0</a:t>
            </a:r>
          </a:p>
        </p:txBody>
      </p:sp>
      <p:sp>
        <p:nvSpPr>
          <p:cNvPr id="66573" name="Rectangle 11">
            <a:extLst>
              <a:ext uri="{FF2B5EF4-FFF2-40B4-BE49-F238E27FC236}">
                <a16:creationId xmlns:a16="http://schemas.microsoft.com/office/drawing/2014/main" id="{2FA4837F-7CB5-4639-8071-E81E16EAE665}"/>
              </a:ext>
            </a:extLst>
          </p:cNvPr>
          <p:cNvSpPr>
            <a:spLocks noChangeArrowheads="1"/>
          </p:cNvSpPr>
          <p:nvPr/>
        </p:nvSpPr>
        <p:spPr bwMode="auto">
          <a:xfrm>
            <a:off x="1143000" y="4410075"/>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r>
              <a:rPr kumimoji="1" lang="en-US" altLang="zh-CN" sz="2800">
                <a:latin typeface="Times New Roman" panose="02020603050405020304" pitchFamily="18" charset="0"/>
              </a:rPr>
              <a:t>1</a:t>
            </a:r>
          </a:p>
        </p:txBody>
      </p:sp>
      <p:sp>
        <p:nvSpPr>
          <p:cNvPr id="66574" name="Rectangle 12">
            <a:extLst>
              <a:ext uri="{FF2B5EF4-FFF2-40B4-BE49-F238E27FC236}">
                <a16:creationId xmlns:a16="http://schemas.microsoft.com/office/drawing/2014/main" id="{3E2AF1CC-5169-48AF-9346-BAACE2149482}"/>
              </a:ext>
            </a:extLst>
          </p:cNvPr>
          <p:cNvSpPr>
            <a:spLocks noChangeArrowheads="1"/>
          </p:cNvSpPr>
          <p:nvPr/>
        </p:nvSpPr>
        <p:spPr bwMode="auto">
          <a:xfrm>
            <a:off x="1143000" y="3933825"/>
            <a:ext cx="574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r>
              <a:rPr kumimoji="1" lang="zh-CN" altLang="zh-CN" sz="2800">
                <a:latin typeface="Times New Roman" panose="02020603050405020304" pitchFamily="18" charset="0"/>
              </a:rPr>
              <a:t>2</a:t>
            </a:r>
          </a:p>
        </p:txBody>
      </p:sp>
      <p:sp>
        <p:nvSpPr>
          <p:cNvPr id="66575" name="Line 13">
            <a:extLst>
              <a:ext uri="{FF2B5EF4-FFF2-40B4-BE49-F238E27FC236}">
                <a16:creationId xmlns:a16="http://schemas.microsoft.com/office/drawing/2014/main" id="{0AD36C35-9E9C-4AEE-AAF9-2690C93469F1}"/>
              </a:ext>
            </a:extLst>
          </p:cNvPr>
          <p:cNvSpPr>
            <a:spLocks noChangeShapeType="1"/>
          </p:cNvSpPr>
          <p:nvPr/>
        </p:nvSpPr>
        <p:spPr bwMode="auto">
          <a:xfrm flipV="1">
            <a:off x="4114800" y="1825625"/>
            <a:ext cx="0" cy="3605213"/>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Rectangle 14">
            <a:extLst>
              <a:ext uri="{FF2B5EF4-FFF2-40B4-BE49-F238E27FC236}">
                <a16:creationId xmlns:a16="http://schemas.microsoft.com/office/drawing/2014/main" id="{AA173151-3137-4CF6-896C-BEA4A3C80C88}"/>
              </a:ext>
            </a:extLst>
          </p:cNvPr>
          <p:cNvSpPr>
            <a:spLocks noChangeArrowheads="1"/>
          </p:cNvSpPr>
          <p:nvPr/>
        </p:nvSpPr>
        <p:spPr bwMode="auto">
          <a:xfrm>
            <a:off x="1717675" y="4954588"/>
            <a:ext cx="21875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返回地址</a:t>
            </a:r>
          </a:p>
        </p:txBody>
      </p:sp>
      <p:sp>
        <p:nvSpPr>
          <p:cNvPr id="66577" name="Rectangle 15">
            <a:extLst>
              <a:ext uri="{FF2B5EF4-FFF2-40B4-BE49-F238E27FC236}">
                <a16:creationId xmlns:a16="http://schemas.microsoft.com/office/drawing/2014/main" id="{53DD35F8-8874-429E-AD0A-87BDD1422903}"/>
              </a:ext>
            </a:extLst>
          </p:cNvPr>
          <p:cNvSpPr>
            <a:spLocks noChangeArrowheads="1"/>
          </p:cNvSpPr>
          <p:nvPr/>
        </p:nvSpPr>
        <p:spPr bwMode="auto">
          <a:xfrm>
            <a:off x="611188" y="1689100"/>
            <a:ext cx="10017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latin typeface="Times New Roman" panose="02020603050405020304" pitchFamily="18" charset="0"/>
              </a:rPr>
              <a:t>TOP</a:t>
            </a:r>
            <a:r>
              <a:rPr kumimoji="1" lang="en-US" altLang="zh-CN" sz="2800">
                <a:latin typeface="Times New Roman" panose="02020603050405020304" pitchFamily="18" charset="0"/>
                <a:sym typeface="Symbol" panose="05050102010706020507" pitchFamily="18" charset="2"/>
              </a:rPr>
              <a:t> </a:t>
            </a:r>
            <a:endParaRPr kumimoji="1" lang="en-US" altLang="zh-CN" sz="2800">
              <a:latin typeface="Times New Roman" panose="02020603050405020304" pitchFamily="18" charset="0"/>
            </a:endParaRPr>
          </a:p>
        </p:txBody>
      </p:sp>
      <p:sp>
        <p:nvSpPr>
          <p:cNvPr id="66578" name="Rectangle 16">
            <a:extLst>
              <a:ext uri="{FF2B5EF4-FFF2-40B4-BE49-F238E27FC236}">
                <a16:creationId xmlns:a16="http://schemas.microsoft.com/office/drawing/2014/main" id="{427DF078-6856-4F8B-A9A2-796FDF009C58}"/>
              </a:ext>
            </a:extLst>
          </p:cNvPr>
          <p:cNvSpPr>
            <a:spLocks noGrp="1" noChangeArrowheads="1"/>
          </p:cNvSpPr>
          <p:nvPr>
            <p:ph type="title" idx="4294967295"/>
          </p:nvPr>
        </p:nvSpPr>
        <p:spPr>
          <a:xfrm>
            <a:off x="960438" y="115888"/>
            <a:ext cx="6491287" cy="1143000"/>
          </a:xfrm>
        </p:spPr>
        <p:txBody>
          <a:bodyPr anchor="ctr"/>
          <a:lstStyle/>
          <a:p>
            <a:pPr eaLnBrk="1" hangingPunct="1"/>
            <a:r>
              <a:rPr lang="zh-CN" altLang="en-US" noProof="1">
                <a:latin typeface="Times New Roman" panose="02020603050405020304" pitchFamily="18" charset="0"/>
              </a:rPr>
              <a:t>每个过程的活动记录内容</a:t>
            </a:r>
            <a:endParaRPr lang="zh-CN" altLang="en-US">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32354"/>
                                        </p:tgtEl>
                                        <p:attrNameLst>
                                          <p:attrName>style.visibility</p:attrName>
                                        </p:attrNameLst>
                                      </p:cBhvr>
                                      <p:to>
                                        <p:strVal val="visible"/>
                                      </p:to>
                                    </p:set>
                                    <p:animEffect transition="in" filter="wipe(up)">
                                      <p:cBhvr>
                                        <p:cTn id="7" dur="500"/>
                                        <p:tgtEl>
                                          <p:spTgt spid="2532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235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8E371B6-8CA8-4BE8-B59F-F66BECA4FC10}"/>
              </a:ext>
            </a:extLst>
          </p:cNvPr>
          <p:cNvSpPr>
            <a:spLocks noGrp="1"/>
          </p:cNvSpPr>
          <p:nvPr>
            <p:ph type="dt" sz="quarter" idx="10"/>
          </p:nvPr>
        </p:nvSpPr>
        <p:spPr>
          <a:xfrm>
            <a:off x="457200" y="6245225"/>
            <a:ext cx="2133600" cy="476250"/>
          </a:xfrm>
          <a:ln>
            <a:miter lim="800000"/>
            <a:headEnd/>
            <a:tailEnd/>
          </a:ln>
        </p:spPr>
        <p:txBody>
          <a:bodyPr anchor="t"/>
          <a:lstStyle/>
          <a:p>
            <a:pPr>
              <a:defRPr/>
            </a:pPr>
            <a:fld id="{44BB8D53-5C83-47F9-8088-BBA36BC10A22}" type="datetime1">
              <a:rPr lang="zh-CN" altLang="en-US">
                <a:latin typeface="+mn-lt"/>
              </a:rPr>
              <a:pPr>
                <a:defRPr/>
              </a:pPr>
              <a:t>2020/12/14</a:t>
            </a:fld>
            <a:endParaRPr lang="en-US" altLang="zh-CN">
              <a:latin typeface="+mn-lt"/>
            </a:endParaRPr>
          </a:p>
        </p:txBody>
      </p:sp>
      <p:sp>
        <p:nvSpPr>
          <p:cNvPr id="68611" name="灯片编号占位符 5">
            <a:extLst>
              <a:ext uri="{FF2B5EF4-FFF2-40B4-BE49-F238E27FC236}">
                <a16:creationId xmlns:a16="http://schemas.microsoft.com/office/drawing/2014/main" id="{DEC87FA4-F320-49CB-948A-E5A26803FBF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EF602C9-E88D-42A4-AB56-5AF34602CC07}" type="slidenum">
              <a:rPr lang="en-US" altLang="zh-CN" sz="1400" b="0">
                <a:ea typeface="宋体" panose="02010600030101010101" pitchFamily="2" charset="-122"/>
              </a:rPr>
              <a:pPr>
                <a:spcBef>
                  <a:spcPct val="0"/>
                </a:spcBef>
                <a:buClrTx/>
                <a:buSzTx/>
                <a:buFontTx/>
                <a:buNone/>
              </a:pPr>
              <a:t>31</a:t>
            </a:fld>
            <a:endParaRPr lang="en-US" altLang="zh-CN" sz="1400" b="0">
              <a:ea typeface="宋体" panose="02010600030101010101" pitchFamily="2" charset="-122"/>
            </a:endParaRPr>
          </a:p>
        </p:txBody>
      </p:sp>
      <p:sp>
        <p:nvSpPr>
          <p:cNvPr id="68612" name="Rectangle 2">
            <a:extLst>
              <a:ext uri="{FF2B5EF4-FFF2-40B4-BE49-F238E27FC236}">
                <a16:creationId xmlns:a16="http://schemas.microsoft.com/office/drawing/2014/main" id="{187C178F-3314-4913-B3B6-34BCBADE1FF8}"/>
              </a:ext>
            </a:extLst>
          </p:cNvPr>
          <p:cNvSpPr>
            <a:spLocks noGrp="1" noChangeArrowheads="1"/>
          </p:cNvSpPr>
          <p:nvPr>
            <p:ph type="title" idx="4294967295"/>
          </p:nvPr>
        </p:nvSpPr>
        <p:spPr>
          <a:xfrm>
            <a:off x="1655763" y="431800"/>
            <a:ext cx="5437187" cy="836613"/>
          </a:xfrm>
        </p:spPr>
        <p:txBody>
          <a:bodyPr anchor="ctr"/>
          <a:lstStyle/>
          <a:p>
            <a:pPr eaLnBrk="1" hangingPunct="1"/>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2533379" name="Rectangle 3">
            <a:extLst>
              <a:ext uri="{FF2B5EF4-FFF2-40B4-BE49-F238E27FC236}">
                <a16:creationId xmlns:a16="http://schemas.microsoft.com/office/drawing/2014/main" id="{DB9C7C8A-4423-4FFC-956D-F9EAB0F18F09}"/>
              </a:ext>
            </a:extLst>
          </p:cNvPr>
          <p:cNvSpPr>
            <a:spLocks noGrp="1" noChangeArrowheads="1"/>
          </p:cNvSpPr>
          <p:nvPr>
            <p:ph type="body" idx="4294967295"/>
          </p:nvPr>
        </p:nvSpPr>
        <p:spPr>
          <a:xfrm>
            <a:off x="304800" y="1485900"/>
            <a:ext cx="8382000" cy="4679950"/>
          </a:xfrm>
        </p:spPr>
        <p:txBody>
          <a:bodyPr/>
          <a:lstStyle/>
          <a:p>
            <a:pPr algn="just" eaLnBrk="1" hangingPunct="1">
              <a:lnSpc>
                <a:spcPct val="120000"/>
              </a:lnSpc>
              <a:spcBef>
                <a:spcPts val="600"/>
              </a:spcBef>
            </a:pPr>
            <a:r>
              <a:rPr lang="zh-CN" altLang="en-US" sz="3000">
                <a:latin typeface="Times New Roman" panose="02020603050405020304" pitchFamily="18" charset="0"/>
              </a:rPr>
              <a:t>局部数据在编译过程处理</a:t>
            </a:r>
            <a:r>
              <a:rPr lang="zh-CN" altLang="en-US" sz="3000">
                <a:solidFill>
                  <a:srgbClr val="FF0000"/>
                </a:solidFill>
                <a:latin typeface="Times New Roman" panose="02020603050405020304" pitchFamily="18" charset="0"/>
              </a:rPr>
              <a:t>声明语句</a:t>
            </a:r>
            <a:r>
              <a:rPr lang="zh-CN" altLang="en-US" sz="3000">
                <a:latin typeface="Times New Roman" panose="02020603050405020304" pitchFamily="18" charset="0"/>
              </a:rPr>
              <a:t>时进行分配</a:t>
            </a:r>
            <a:endParaRPr lang="en-US" altLang="zh-CN" sz="3000">
              <a:latin typeface="Times New Roman" panose="02020603050405020304" pitchFamily="18" charset="0"/>
            </a:endParaRPr>
          </a:p>
          <a:p>
            <a:pPr algn="just" eaLnBrk="1" hangingPunct="1">
              <a:lnSpc>
                <a:spcPct val="120000"/>
              </a:lnSpc>
              <a:spcBef>
                <a:spcPts val="600"/>
              </a:spcBef>
            </a:pPr>
            <a:r>
              <a:rPr lang="zh-CN" altLang="en-US" sz="3000">
                <a:latin typeface="Times New Roman" panose="02020603050405020304" pitchFamily="18" charset="0"/>
              </a:rPr>
              <a:t>变量所需存储空间可以根据其类型而静态确定</a:t>
            </a:r>
            <a:endParaRPr lang="en-US" altLang="zh-CN" sz="3000">
              <a:latin typeface="Times New Roman" panose="02020603050405020304" pitchFamily="18" charset="0"/>
            </a:endParaRPr>
          </a:p>
          <a:p>
            <a:pPr algn="just" eaLnBrk="1" hangingPunct="1">
              <a:lnSpc>
                <a:spcPct val="120000"/>
              </a:lnSpc>
              <a:spcBef>
                <a:spcPts val="600"/>
              </a:spcBef>
            </a:pPr>
            <a:r>
              <a:rPr lang="zh-CN" altLang="en-US" sz="3000">
                <a:latin typeface="Times New Roman" panose="02020603050405020304" pitchFamily="18" charset="0"/>
              </a:rPr>
              <a:t>一个过程所声明的局部变量，按这些变量声明时</a:t>
            </a:r>
            <a:r>
              <a:rPr lang="zh-CN" altLang="en-US" sz="3000">
                <a:solidFill>
                  <a:srgbClr val="FF0000"/>
                </a:solidFill>
                <a:latin typeface="Times New Roman" panose="02020603050405020304" pitchFamily="18" charset="0"/>
              </a:rPr>
              <a:t>出现的次序</a:t>
            </a:r>
            <a:r>
              <a:rPr lang="zh-CN" altLang="en-US" sz="3000">
                <a:latin typeface="Times New Roman" panose="02020603050405020304" pitchFamily="18" charset="0"/>
              </a:rPr>
              <a:t>，在局部数据域中依次分配空间 </a:t>
            </a:r>
          </a:p>
          <a:p>
            <a:pPr algn="just" eaLnBrk="1" hangingPunct="1">
              <a:lnSpc>
                <a:spcPct val="120000"/>
              </a:lnSpc>
              <a:spcBef>
                <a:spcPts val="600"/>
              </a:spcBef>
            </a:pPr>
            <a:r>
              <a:rPr lang="zh-CN" altLang="en-US" sz="3000">
                <a:latin typeface="Times New Roman" panose="02020603050405020304" pitchFamily="18" charset="0"/>
              </a:rPr>
              <a:t>局部数据地址可以用相对</a:t>
            </a:r>
            <a:r>
              <a:rPr lang="zh-CN" altLang="en-US" sz="3000">
                <a:solidFill>
                  <a:srgbClr val="FF0000"/>
                </a:solidFill>
                <a:latin typeface="Times New Roman" panose="02020603050405020304" pitchFamily="18" charset="0"/>
              </a:rPr>
              <a:t>某个位置的地址</a:t>
            </a:r>
            <a:r>
              <a:rPr lang="zh-CN" altLang="en-US" sz="3000">
                <a:latin typeface="Times New Roman" panose="02020603050405020304" pitchFamily="18" charset="0"/>
              </a:rPr>
              <a:t>表示</a:t>
            </a:r>
          </a:p>
          <a:p>
            <a:pPr algn="just" eaLnBrk="1" hangingPunct="1">
              <a:lnSpc>
                <a:spcPct val="120000"/>
              </a:lnSpc>
              <a:spcBef>
                <a:spcPts val="600"/>
              </a:spcBef>
            </a:pPr>
            <a:r>
              <a:rPr lang="zh-CN" altLang="en-US" sz="3000">
                <a:latin typeface="Times New Roman" panose="02020603050405020304" pitchFamily="18" charset="0"/>
              </a:rPr>
              <a:t>数据对象的存储安排还有对齐的问题，整数必须放在内存中特定的位置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3379">
                                            <p:txEl>
                                              <p:pRg st="0" end="0"/>
                                            </p:txEl>
                                          </p:spTgt>
                                        </p:tgtEl>
                                        <p:attrNameLst>
                                          <p:attrName>style.visibility</p:attrName>
                                        </p:attrNameLst>
                                      </p:cBhvr>
                                      <p:to>
                                        <p:strVal val="visible"/>
                                      </p:to>
                                    </p:set>
                                    <p:animEffect transition="in" filter="blinds(horizontal)">
                                      <p:cBhvr>
                                        <p:cTn id="7" dur="500"/>
                                        <p:tgtEl>
                                          <p:spTgt spid="2533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33379">
                                            <p:txEl>
                                              <p:pRg st="1" end="1"/>
                                            </p:txEl>
                                          </p:spTgt>
                                        </p:tgtEl>
                                        <p:attrNameLst>
                                          <p:attrName>style.visibility</p:attrName>
                                        </p:attrNameLst>
                                      </p:cBhvr>
                                      <p:to>
                                        <p:strVal val="visible"/>
                                      </p:to>
                                    </p:set>
                                    <p:animEffect transition="in" filter="blinds(horizontal)">
                                      <p:cBhvr>
                                        <p:cTn id="12" dur="500"/>
                                        <p:tgtEl>
                                          <p:spTgt spid="2533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33379">
                                            <p:txEl>
                                              <p:pRg st="2" end="2"/>
                                            </p:txEl>
                                          </p:spTgt>
                                        </p:tgtEl>
                                        <p:attrNameLst>
                                          <p:attrName>style.visibility</p:attrName>
                                        </p:attrNameLst>
                                      </p:cBhvr>
                                      <p:to>
                                        <p:strVal val="visible"/>
                                      </p:to>
                                    </p:set>
                                    <p:animEffect transition="in" filter="blinds(horizontal)">
                                      <p:cBhvr>
                                        <p:cTn id="17" dur="500"/>
                                        <p:tgtEl>
                                          <p:spTgt spid="2533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33379">
                                            <p:txEl>
                                              <p:pRg st="3" end="3"/>
                                            </p:txEl>
                                          </p:spTgt>
                                        </p:tgtEl>
                                        <p:attrNameLst>
                                          <p:attrName>style.visibility</p:attrName>
                                        </p:attrNameLst>
                                      </p:cBhvr>
                                      <p:to>
                                        <p:strVal val="visible"/>
                                      </p:to>
                                    </p:set>
                                    <p:animEffect transition="in" filter="blinds(horizontal)">
                                      <p:cBhvr>
                                        <p:cTn id="22" dur="500"/>
                                        <p:tgtEl>
                                          <p:spTgt spid="2533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33379">
                                            <p:txEl>
                                              <p:pRg st="4" end="4"/>
                                            </p:txEl>
                                          </p:spTgt>
                                        </p:tgtEl>
                                        <p:attrNameLst>
                                          <p:attrName>style.visibility</p:attrName>
                                        </p:attrNameLst>
                                      </p:cBhvr>
                                      <p:to>
                                        <p:strVal val="visible"/>
                                      </p:to>
                                    </p:set>
                                    <p:animEffect transition="in" filter="blinds(horizontal)">
                                      <p:cBhvr>
                                        <p:cTn id="27" dur="500"/>
                                        <p:tgtEl>
                                          <p:spTgt spid="2533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33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7716BFE-53ED-48C5-B80B-1A12F34FA0C9}"/>
              </a:ext>
            </a:extLst>
          </p:cNvPr>
          <p:cNvSpPr>
            <a:spLocks noGrp="1"/>
          </p:cNvSpPr>
          <p:nvPr>
            <p:ph type="dt" sz="quarter" idx="10"/>
          </p:nvPr>
        </p:nvSpPr>
        <p:spPr>
          <a:xfrm>
            <a:off x="457200" y="6245225"/>
            <a:ext cx="2133600" cy="476250"/>
          </a:xfrm>
          <a:ln>
            <a:miter lim="800000"/>
            <a:headEnd/>
            <a:tailEnd/>
          </a:ln>
        </p:spPr>
        <p:txBody>
          <a:bodyPr anchor="t"/>
          <a:lstStyle/>
          <a:p>
            <a:pPr>
              <a:defRPr/>
            </a:pPr>
            <a:fld id="{0843237A-0BA2-4989-BB8C-E7B2744120C0}" type="datetime1">
              <a:rPr lang="zh-CN" altLang="en-US">
                <a:latin typeface="+mn-lt"/>
              </a:rPr>
              <a:pPr>
                <a:defRPr/>
              </a:pPr>
              <a:t>2020/12/14</a:t>
            </a:fld>
            <a:endParaRPr lang="en-US" altLang="zh-CN">
              <a:latin typeface="+mn-lt"/>
            </a:endParaRPr>
          </a:p>
        </p:txBody>
      </p:sp>
      <p:sp>
        <p:nvSpPr>
          <p:cNvPr id="70659" name="灯片编号占位符 5">
            <a:extLst>
              <a:ext uri="{FF2B5EF4-FFF2-40B4-BE49-F238E27FC236}">
                <a16:creationId xmlns:a16="http://schemas.microsoft.com/office/drawing/2014/main" id="{B5438A28-9A5A-4F25-A47A-4F3A56A925B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2E2E46F-AF2F-4591-8AEC-CE841949C828}" type="slidenum">
              <a:rPr lang="en-US" altLang="zh-CN" sz="1400" b="0">
                <a:ea typeface="宋体" panose="02010600030101010101" pitchFamily="2" charset="-122"/>
              </a:rPr>
              <a:pPr>
                <a:spcBef>
                  <a:spcPct val="0"/>
                </a:spcBef>
                <a:buClrTx/>
                <a:buSzTx/>
                <a:buFontTx/>
                <a:buNone/>
              </a:pPr>
              <a:t>32</a:t>
            </a:fld>
            <a:endParaRPr lang="en-US" altLang="zh-CN" sz="1400" b="0">
              <a:ea typeface="宋体" panose="02010600030101010101" pitchFamily="2" charset="-122"/>
            </a:endParaRPr>
          </a:p>
        </p:txBody>
      </p:sp>
      <p:sp>
        <p:nvSpPr>
          <p:cNvPr id="70660" name="Rectangle 2">
            <a:extLst>
              <a:ext uri="{FF2B5EF4-FFF2-40B4-BE49-F238E27FC236}">
                <a16:creationId xmlns:a16="http://schemas.microsoft.com/office/drawing/2014/main" id="{DC484817-F280-480A-83E2-FEB4A51B676C}"/>
              </a:ext>
            </a:extLst>
          </p:cNvPr>
          <p:cNvSpPr>
            <a:spLocks noGrp="1" noChangeArrowheads="1"/>
          </p:cNvSpPr>
          <p:nvPr>
            <p:ph type="title" idx="4294967295"/>
          </p:nvPr>
        </p:nvSpPr>
        <p:spPr>
          <a:xfrm>
            <a:off x="1835150" y="404813"/>
            <a:ext cx="5832475" cy="836612"/>
          </a:xfrm>
        </p:spPr>
        <p:txBody>
          <a:bodyPr anchor="ctr"/>
          <a:lstStyle/>
          <a:p>
            <a:pPr eaLnBrk="1" hangingPunct="1"/>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70661" name="Rectangle 3">
            <a:extLst>
              <a:ext uri="{FF2B5EF4-FFF2-40B4-BE49-F238E27FC236}">
                <a16:creationId xmlns:a16="http://schemas.microsoft.com/office/drawing/2014/main" id="{254EFD33-239D-4ECC-8046-7C9A0C5DAC7D}"/>
              </a:ext>
            </a:extLst>
          </p:cNvPr>
          <p:cNvSpPr>
            <a:spLocks noGrp="1" noChangeArrowheads="1"/>
          </p:cNvSpPr>
          <p:nvPr>
            <p:ph type="body" idx="4294967295"/>
          </p:nvPr>
        </p:nvSpPr>
        <p:spPr>
          <a:xfrm>
            <a:off x="304800" y="1412875"/>
            <a:ext cx="8534400" cy="4752975"/>
          </a:xfrm>
        </p:spPr>
        <p:txBody>
          <a:bodyPr/>
          <a:lstStyle/>
          <a:p>
            <a:pPr algn="just" eaLnBrk="1" hangingPunct="1">
              <a:lnSpc>
                <a:spcPct val="120000"/>
              </a:lnSpc>
              <a:buFont typeface="Wingdings" panose="05000000000000000000" pitchFamily="2" charset="2"/>
              <a:buNone/>
            </a:pPr>
            <a:r>
              <a:rPr lang="zh-CN" altLang="en-US">
                <a:latin typeface="Times New Roman" panose="02020603050405020304" pitchFamily="18" charset="0"/>
              </a:rPr>
              <a:t>在</a:t>
            </a:r>
            <a:r>
              <a:rPr lang="en-US" altLang="zh-CN">
                <a:latin typeface="Times New Roman" panose="02020603050405020304" pitchFamily="18" charset="0"/>
              </a:rPr>
              <a:t>SPARC/Solaris</a:t>
            </a:r>
            <a:r>
              <a:rPr lang="zh-CN" altLang="en-US">
                <a:latin typeface="Times New Roman" panose="02020603050405020304" pitchFamily="18" charset="0"/>
              </a:rPr>
              <a:t>工作站上下面两个结构的</a:t>
            </a:r>
            <a:r>
              <a:rPr lang="en-US" altLang="zh-CN">
                <a:latin typeface="Times New Roman" panose="02020603050405020304" pitchFamily="18" charset="0"/>
              </a:rPr>
              <a:t>size</a:t>
            </a:r>
            <a:r>
              <a:rPr lang="zh-CN" altLang="en-US">
                <a:latin typeface="Times New Roman" panose="02020603050405020304" pitchFamily="18" charset="0"/>
              </a:rPr>
              <a:t>分别是</a:t>
            </a:r>
            <a:r>
              <a:rPr lang="en-US" altLang="zh-CN">
                <a:latin typeface="Times New Roman" panose="02020603050405020304" pitchFamily="18" charset="0"/>
              </a:rPr>
              <a:t>24</a:t>
            </a:r>
            <a:r>
              <a:rPr lang="zh-CN" altLang="en-US">
                <a:latin typeface="Times New Roman" panose="02020603050405020304" pitchFamily="18" charset="0"/>
              </a:rPr>
              <a:t>和</a:t>
            </a:r>
            <a:r>
              <a:rPr lang="en-US" altLang="zh-CN">
                <a:latin typeface="Times New Roman" panose="02020603050405020304" pitchFamily="18" charset="0"/>
              </a:rPr>
              <a:t>16</a:t>
            </a:r>
            <a:r>
              <a:rPr lang="zh-CN" altLang="en-US">
                <a:latin typeface="Times New Roman" panose="02020603050405020304" pitchFamily="18" charset="0"/>
              </a:rPr>
              <a:t>，为什么不一样？</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typedef struct  _a{		typedef struct  _b{</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char 	c1;				 char c1;</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long 	i;				 char	 c2;</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char	c2;				 long i;</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double f;				 double f;</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					 }b;</a:t>
            </a:r>
            <a:endParaRPr lang="en-US" altLang="zh-CN">
              <a:latin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29A8FE-987A-4705-8569-38C6929CD9E1}"/>
              </a:ext>
            </a:extLst>
          </p:cNvPr>
          <p:cNvSpPr>
            <a:spLocks noGrp="1"/>
          </p:cNvSpPr>
          <p:nvPr>
            <p:ph type="dt" sz="quarter" idx="10"/>
          </p:nvPr>
        </p:nvSpPr>
        <p:spPr>
          <a:xfrm>
            <a:off x="457200" y="6245225"/>
            <a:ext cx="2133600" cy="476250"/>
          </a:xfrm>
          <a:ln>
            <a:miter lim="800000"/>
            <a:headEnd/>
            <a:tailEnd/>
          </a:ln>
        </p:spPr>
        <p:txBody>
          <a:bodyPr anchor="t"/>
          <a:lstStyle/>
          <a:p>
            <a:pPr>
              <a:defRPr/>
            </a:pPr>
            <a:fld id="{A077EA39-A26D-4206-8434-649AD0A0055D}" type="datetime1">
              <a:rPr lang="zh-CN" altLang="en-US">
                <a:latin typeface="+mn-lt"/>
              </a:rPr>
              <a:pPr>
                <a:defRPr/>
              </a:pPr>
              <a:t>2020/12/14</a:t>
            </a:fld>
            <a:endParaRPr lang="en-US" altLang="zh-CN">
              <a:latin typeface="+mn-lt"/>
            </a:endParaRPr>
          </a:p>
        </p:txBody>
      </p:sp>
      <p:sp>
        <p:nvSpPr>
          <p:cNvPr id="72707" name="灯片编号占位符 5">
            <a:extLst>
              <a:ext uri="{FF2B5EF4-FFF2-40B4-BE49-F238E27FC236}">
                <a16:creationId xmlns:a16="http://schemas.microsoft.com/office/drawing/2014/main" id="{7E38150A-56E9-4204-B42F-F815F14F1B3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A5F0388-6E87-42A4-9929-4CDDA24865D2}" type="slidenum">
              <a:rPr lang="en-US" altLang="zh-CN" sz="1400" b="0">
                <a:ea typeface="宋体" panose="02010600030101010101" pitchFamily="2" charset="-122"/>
              </a:rPr>
              <a:pPr>
                <a:spcBef>
                  <a:spcPct val="0"/>
                </a:spcBef>
                <a:buClrTx/>
                <a:buSzTx/>
                <a:buFontTx/>
                <a:buNone/>
              </a:pPr>
              <a:t>33</a:t>
            </a:fld>
            <a:endParaRPr lang="en-US" altLang="zh-CN" sz="1400" b="0">
              <a:ea typeface="宋体" panose="02010600030101010101" pitchFamily="2" charset="-122"/>
            </a:endParaRPr>
          </a:p>
        </p:txBody>
      </p:sp>
      <p:sp>
        <p:nvSpPr>
          <p:cNvPr id="72708" name="Rectangle 2">
            <a:extLst>
              <a:ext uri="{FF2B5EF4-FFF2-40B4-BE49-F238E27FC236}">
                <a16:creationId xmlns:a16="http://schemas.microsoft.com/office/drawing/2014/main" id="{D93BA090-DDC3-4BEA-9F32-503B1442B339}"/>
              </a:ext>
            </a:extLst>
          </p:cNvPr>
          <p:cNvSpPr>
            <a:spLocks noGrp="1" noChangeArrowheads="1"/>
          </p:cNvSpPr>
          <p:nvPr>
            <p:ph type="title" idx="4294967295"/>
          </p:nvPr>
        </p:nvSpPr>
        <p:spPr>
          <a:xfrm>
            <a:off x="1835150" y="404813"/>
            <a:ext cx="5400675" cy="863600"/>
          </a:xfrm>
        </p:spPr>
        <p:txBody>
          <a:bodyPr anchor="ctr"/>
          <a:lstStyle/>
          <a:p>
            <a:pPr eaLnBrk="1" hangingPunct="1"/>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72709" name="Rectangle 3">
            <a:extLst>
              <a:ext uri="{FF2B5EF4-FFF2-40B4-BE49-F238E27FC236}">
                <a16:creationId xmlns:a16="http://schemas.microsoft.com/office/drawing/2014/main" id="{FE9A0FD9-F07C-4038-9C2B-864F8AAACDA9}"/>
              </a:ext>
            </a:extLst>
          </p:cNvPr>
          <p:cNvSpPr>
            <a:spLocks noGrp="1" noChangeArrowheads="1"/>
          </p:cNvSpPr>
          <p:nvPr>
            <p:ph type="body" idx="4294967295"/>
          </p:nvPr>
        </p:nvSpPr>
        <p:spPr>
          <a:xfrm>
            <a:off x="304800" y="1411288"/>
            <a:ext cx="8534400" cy="4897437"/>
          </a:xfrm>
        </p:spPr>
        <p:txBody>
          <a:bodyPr/>
          <a:lstStyle/>
          <a:p>
            <a:pPr algn="just" eaLnBrk="1" hangingPunct="1">
              <a:lnSpc>
                <a:spcPct val="120000"/>
              </a:lnSpc>
              <a:buFont typeface="Wingdings" panose="05000000000000000000" pitchFamily="2" charset="2"/>
              <a:buNone/>
            </a:pPr>
            <a:r>
              <a:rPr lang="zh-CN" altLang="en-US">
                <a:latin typeface="Times New Roman" panose="02020603050405020304" pitchFamily="18" charset="0"/>
              </a:rPr>
              <a:t>在</a:t>
            </a:r>
            <a:r>
              <a:rPr lang="en-US" altLang="zh-CN">
                <a:latin typeface="Times New Roman" panose="02020603050405020304" pitchFamily="18" charset="0"/>
              </a:rPr>
              <a:t>SPARC/Solaris</a:t>
            </a:r>
            <a:r>
              <a:rPr lang="zh-CN" altLang="en-US">
                <a:latin typeface="Times New Roman" panose="02020603050405020304" pitchFamily="18" charset="0"/>
              </a:rPr>
              <a:t>工作站上下面两个结构的</a:t>
            </a:r>
            <a:r>
              <a:rPr lang="en-US" altLang="zh-CN">
                <a:latin typeface="Times New Roman" panose="02020603050405020304" pitchFamily="18" charset="0"/>
              </a:rPr>
              <a:t>size</a:t>
            </a:r>
            <a:r>
              <a:rPr lang="zh-CN" altLang="en-US">
                <a:latin typeface="Times New Roman" panose="02020603050405020304" pitchFamily="18" charset="0"/>
              </a:rPr>
              <a:t>分别是</a:t>
            </a:r>
            <a:r>
              <a:rPr lang="en-US" altLang="zh-CN">
                <a:latin typeface="Times New Roman" panose="02020603050405020304" pitchFamily="18" charset="0"/>
              </a:rPr>
              <a:t>24</a:t>
            </a:r>
            <a:r>
              <a:rPr lang="zh-CN" altLang="en-US">
                <a:latin typeface="Times New Roman" panose="02020603050405020304" pitchFamily="18" charset="0"/>
              </a:rPr>
              <a:t>和</a:t>
            </a:r>
            <a:r>
              <a:rPr lang="en-US" altLang="zh-CN">
                <a:latin typeface="Times New Roman" panose="02020603050405020304" pitchFamily="18" charset="0"/>
              </a:rPr>
              <a:t>16</a:t>
            </a:r>
            <a:r>
              <a:rPr lang="zh-CN" altLang="en-US">
                <a:latin typeface="Times New Roman" panose="02020603050405020304" pitchFamily="18" charset="0"/>
              </a:rPr>
              <a:t>，为什么不一样？</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typedef struct  _a{		typedef struct  _b{</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char 	c1;	</a:t>
            </a:r>
            <a:r>
              <a:rPr lang="en-US" altLang="zh-CN">
                <a:solidFill>
                  <a:srgbClr val="FF00FF"/>
                </a:solidFill>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rPr>
              <a:t>			 char c1;	</a:t>
            </a:r>
            <a:r>
              <a:rPr lang="en-US" altLang="zh-CN">
                <a:solidFill>
                  <a:srgbClr val="FF00FF"/>
                </a:solidFill>
                <a:latin typeface="Times New Roman" panose="02020603050405020304" pitchFamily="18" charset="0"/>
                <a:cs typeface="Times New Roman" panose="02020603050405020304" pitchFamily="18" charset="0"/>
              </a:rPr>
              <a:t>0</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long 	i;	</a:t>
            </a:r>
            <a:r>
              <a:rPr lang="en-US" altLang="zh-CN">
                <a:solidFill>
                  <a:srgbClr val="FF00FF"/>
                </a:solidFill>
                <a:latin typeface="Times New Roman" panose="02020603050405020304" pitchFamily="18" charset="0"/>
                <a:cs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			 char	 c2; </a:t>
            </a:r>
            <a:r>
              <a:rPr lang="en-US" altLang="zh-CN">
                <a:solidFill>
                  <a:srgbClr val="FF00FF"/>
                </a:solidFill>
                <a:latin typeface="Times New Roman" panose="02020603050405020304" pitchFamily="18" charset="0"/>
                <a:cs typeface="Times New Roman" panose="02020603050405020304" pitchFamily="18" charset="0"/>
              </a:rPr>
              <a:t>1</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char	c2;	</a:t>
            </a:r>
            <a:r>
              <a:rPr lang="en-US" altLang="zh-CN">
                <a:solidFill>
                  <a:srgbClr val="FF00FF"/>
                </a:solidFill>
                <a:latin typeface="Times New Roman" panose="02020603050405020304" pitchFamily="18" charset="0"/>
                <a:cs typeface="Times New Roman" panose="02020603050405020304" pitchFamily="18" charset="0"/>
              </a:rPr>
              <a:t>8</a:t>
            </a:r>
            <a:r>
              <a:rPr lang="en-US" altLang="zh-CN">
                <a:latin typeface="Times New Roman" panose="02020603050405020304" pitchFamily="18" charset="0"/>
                <a:cs typeface="Times New Roman" panose="02020603050405020304" pitchFamily="18" charset="0"/>
              </a:rPr>
              <a:t>			 long i;  </a:t>
            </a:r>
            <a:r>
              <a:rPr lang="en-US" altLang="zh-CN">
                <a:solidFill>
                  <a:srgbClr val="FF00FF"/>
                </a:solidFill>
                <a:latin typeface="Times New Roman" panose="02020603050405020304" pitchFamily="18" charset="0"/>
                <a:cs typeface="Times New Roman" panose="02020603050405020304" pitchFamily="18" charset="0"/>
              </a:rPr>
              <a:t>4</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double f;	</a:t>
            </a:r>
            <a:r>
              <a:rPr lang="en-US" altLang="zh-CN">
                <a:solidFill>
                  <a:srgbClr val="FF00FF"/>
                </a:solidFill>
                <a:latin typeface="Times New Roman" panose="02020603050405020304" pitchFamily="18" charset="0"/>
                <a:cs typeface="Times New Roman" panose="02020603050405020304" pitchFamily="18" charset="0"/>
              </a:rPr>
              <a:t>16</a:t>
            </a:r>
            <a:r>
              <a:rPr lang="en-US" altLang="zh-CN">
                <a:latin typeface="Times New Roman" panose="02020603050405020304" pitchFamily="18" charset="0"/>
                <a:cs typeface="Times New Roman" panose="02020603050405020304" pitchFamily="18" charset="0"/>
              </a:rPr>
              <a:t>			 double f;</a:t>
            </a:r>
            <a:r>
              <a:rPr lang="en-US" altLang="zh-CN">
                <a:solidFill>
                  <a:srgbClr val="FF00FF"/>
                </a:solidFill>
                <a:latin typeface="Times New Roman" panose="02020603050405020304" pitchFamily="18" charset="0"/>
                <a:cs typeface="Times New Roman" panose="02020603050405020304" pitchFamily="18" charset="0"/>
              </a:rPr>
              <a:t>8</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					 }b;</a:t>
            </a:r>
            <a:endParaRPr lang="en-US" altLang="zh-CN">
              <a:latin typeface="Times New Roman" panose="02020603050405020304" pitchFamily="18" charset="0"/>
            </a:endParaRPr>
          </a:p>
        </p:txBody>
      </p:sp>
      <p:sp>
        <p:nvSpPr>
          <p:cNvPr id="40967" name="AutoShape 7">
            <a:extLst>
              <a:ext uri="{FF2B5EF4-FFF2-40B4-BE49-F238E27FC236}">
                <a16:creationId xmlns:a16="http://schemas.microsoft.com/office/drawing/2014/main" id="{567B21B6-364C-4BDF-91F6-6470A5A88630}"/>
              </a:ext>
            </a:extLst>
          </p:cNvPr>
          <p:cNvSpPr>
            <a:spLocks noChangeArrowheads="1"/>
          </p:cNvSpPr>
          <p:nvPr/>
        </p:nvSpPr>
        <p:spPr bwMode="auto">
          <a:xfrm>
            <a:off x="3563938" y="3357563"/>
            <a:ext cx="1944687" cy="1366837"/>
          </a:xfrm>
          <a:prstGeom prst="wedgeRoundRectCallout">
            <a:avLst>
              <a:gd name="adj1" fmla="val -19468"/>
              <a:gd name="adj2" fmla="val 66843"/>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defRPr/>
            </a:pPr>
            <a:r>
              <a:rPr lang="zh-CN" altLang="en-US"/>
              <a:t>整数对齐到</a:t>
            </a:r>
            <a:r>
              <a:rPr lang="en-US" altLang="zh-CN"/>
              <a:t>4</a:t>
            </a:r>
            <a:r>
              <a:rPr lang="zh-CN" altLang="en-US"/>
              <a:t>，双精度对齐到</a:t>
            </a:r>
            <a:r>
              <a:rPr lang="en-US" altLang="zh-CN"/>
              <a:t>8</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7D0DBE7-4C53-4599-B9F1-2ABE8771BF55}"/>
              </a:ext>
            </a:extLst>
          </p:cNvPr>
          <p:cNvSpPr>
            <a:spLocks noGrp="1"/>
          </p:cNvSpPr>
          <p:nvPr>
            <p:ph type="dt" sz="quarter" idx="10"/>
          </p:nvPr>
        </p:nvSpPr>
        <p:spPr>
          <a:xfrm>
            <a:off x="457200" y="6245225"/>
            <a:ext cx="2133600" cy="476250"/>
          </a:xfrm>
          <a:ln>
            <a:miter lim="800000"/>
            <a:headEnd/>
            <a:tailEnd/>
          </a:ln>
        </p:spPr>
        <p:txBody>
          <a:bodyPr anchor="t"/>
          <a:lstStyle/>
          <a:p>
            <a:pPr>
              <a:defRPr/>
            </a:pPr>
            <a:fld id="{500E8C86-D407-4264-BF34-73C23851F2A2}" type="datetime1">
              <a:rPr lang="zh-CN" altLang="en-US">
                <a:latin typeface="+mn-lt"/>
              </a:rPr>
              <a:pPr>
                <a:defRPr/>
              </a:pPr>
              <a:t>2020/12/14</a:t>
            </a:fld>
            <a:endParaRPr lang="en-US" altLang="zh-CN">
              <a:latin typeface="+mn-lt"/>
            </a:endParaRPr>
          </a:p>
        </p:txBody>
      </p:sp>
      <p:sp>
        <p:nvSpPr>
          <p:cNvPr id="74755" name="灯片编号占位符 5">
            <a:extLst>
              <a:ext uri="{FF2B5EF4-FFF2-40B4-BE49-F238E27FC236}">
                <a16:creationId xmlns:a16="http://schemas.microsoft.com/office/drawing/2014/main" id="{C29BFE3C-C862-4395-9F0E-C1C913E6E4A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D173D94-AECA-4CF9-A5AF-278A0A9049B9}" type="slidenum">
              <a:rPr lang="en-US" altLang="zh-CN" sz="1400" b="0">
                <a:ea typeface="宋体" panose="02010600030101010101" pitchFamily="2" charset="-122"/>
              </a:rPr>
              <a:pPr>
                <a:spcBef>
                  <a:spcPct val="0"/>
                </a:spcBef>
                <a:buClrTx/>
                <a:buSzTx/>
                <a:buFontTx/>
                <a:buNone/>
              </a:pPr>
              <a:t>34</a:t>
            </a:fld>
            <a:endParaRPr lang="en-US" altLang="zh-CN" sz="1400" b="0">
              <a:ea typeface="宋体" panose="02010600030101010101" pitchFamily="2" charset="-122"/>
            </a:endParaRPr>
          </a:p>
        </p:txBody>
      </p:sp>
      <p:sp>
        <p:nvSpPr>
          <p:cNvPr id="74756" name="Rectangle 2">
            <a:extLst>
              <a:ext uri="{FF2B5EF4-FFF2-40B4-BE49-F238E27FC236}">
                <a16:creationId xmlns:a16="http://schemas.microsoft.com/office/drawing/2014/main" id="{BD4267B5-40D6-48BB-AFDE-B3F6F135BDA2}"/>
              </a:ext>
            </a:extLst>
          </p:cNvPr>
          <p:cNvSpPr>
            <a:spLocks noGrp="1" noChangeArrowheads="1"/>
          </p:cNvSpPr>
          <p:nvPr>
            <p:ph type="title" idx="4294967295"/>
          </p:nvPr>
        </p:nvSpPr>
        <p:spPr>
          <a:xfrm>
            <a:off x="1836738" y="404813"/>
            <a:ext cx="5903912" cy="863600"/>
          </a:xfrm>
        </p:spPr>
        <p:txBody>
          <a:bodyPr anchor="ctr"/>
          <a:lstStyle/>
          <a:p>
            <a:pPr eaLnBrk="1" hangingPunct="1"/>
            <a:r>
              <a:rPr lang="en-US" altLang="zh-CN">
                <a:latin typeface="Times New Roman" panose="02020603050405020304" pitchFamily="18" charset="0"/>
              </a:rPr>
              <a:t>9.2.3 </a:t>
            </a:r>
            <a:r>
              <a:rPr lang="zh-CN" altLang="en-US">
                <a:latin typeface="Times New Roman" panose="02020603050405020304" pitchFamily="18" charset="0"/>
              </a:rPr>
              <a:t>局部数据的组织</a:t>
            </a:r>
          </a:p>
        </p:txBody>
      </p:sp>
      <p:sp>
        <p:nvSpPr>
          <p:cNvPr id="74757" name="Rectangle 3">
            <a:extLst>
              <a:ext uri="{FF2B5EF4-FFF2-40B4-BE49-F238E27FC236}">
                <a16:creationId xmlns:a16="http://schemas.microsoft.com/office/drawing/2014/main" id="{AF9F2FB2-A146-4E62-8820-EAA3A8F2D3AA}"/>
              </a:ext>
            </a:extLst>
          </p:cNvPr>
          <p:cNvSpPr>
            <a:spLocks noGrp="1" noChangeArrowheads="1"/>
          </p:cNvSpPr>
          <p:nvPr>
            <p:ph type="body" idx="4294967295"/>
          </p:nvPr>
        </p:nvSpPr>
        <p:spPr>
          <a:xfrm>
            <a:off x="304800" y="1412875"/>
            <a:ext cx="8534400" cy="5040313"/>
          </a:xfrm>
        </p:spPr>
        <p:txBody>
          <a:bodyPr/>
          <a:lstStyle/>
          <a:p>
            <a:pPr algn="just" eaLnBrk="1" hangingPunct="1">
              <a:lnSpc>
                <a:spcPct val="120000"/>
              </a:lnSpc>
              <a:buFont typeface="Wingdings" panose="05000000000000000000" pitchFamily="2" charset="2"/>
              <a:buNone/>
            </a:pPr>
            <a:r>
              <a:rPr lang="zh-CN" altLang="en-US">
                <a:latin typeface="Times New Roman" panose="02020603050405020304" pitchFamily="18" charset="0"/>
              </a:rPr>
              <a:t>在</a:t>
            </a:r>
            <a:r>
              <a:rPr lang="en-US" altLang="zh-CN">
                <a:solidFill>
                  <a:srgbClr val="FF0000"/>
                </a:solidFill>
                <a:latin typeface="Times New Roman" panose="02020603050405020304" pitchFamily="18" charset="0"/>
              </a:rPr>
              <a:t>X86/Linux</a:t>
            </a:r>
            <a:r>
              <a:rPr lang="zh-CN" altLang="en-US">
                <a:latin typeface="Times New Roman" panose="02020603050405020304" pitchFamily="18" charset="0"/>
              </a:rPr>
              <a:t>机器的结果和</a:t>
            </a:r>
            <a:r>
              <a:rPr lang="en-US" altLang="zh-CN">
                <a:latin typeface="Times New Roman" panose="02020603050405020304" pitchFamily="18" charset="0"/>
              </a:rPr>
              <a:t>SPARC/Solaris</a:t>
            </a:r>
            <a:r>
              <a:rPr lang="zh-CN" altLang="en-US">
                <a:latin typeface="Times New Roman" panose="02020603050405020304" pitchFamily="18" charset="0"/>
              </a:rPr>
              <a:t>工作站不一样，是</a:t>
            </a:r>
            <a:r>
              <a:rPr lang="en-US" altLang="zh-CN">
                <a:solidFill>
                  <a:srgbClr val="FF0000"/>
                </a:solidFill>
                <a:latin typeface="Times New Roman" panose="02020603050405020304" pitchFamily="18" charset="0"/>
              </a:rPr>
              <a:t>20</a:t>
            </a:r>
            <a:r>
              <a:rPr lang="zh-CN" altLang="en-US">
                <a:latin typeface="Times New Roman" panose="02020603050405020304" pitchFamily="18" charset="0"/>
              </a:rPr>
              <a:t>和</a:t>
            </a:r>
            <a:r>
              <a:rPr lang="en-US" altLang="zh-CN">
                <a:solidFill>
                  <a:srgbClr val="FF0000"/>
                </a:solidFill>
                <a:latin typeface="Times New Roman" panose="02020603050405020304" pitchFamily="18" charset="0"/>
              </a:rPr>
              <a:t>16</a:t>
            </a:r>
            <a:r>
              <a:rPr lang="zh-CN" altLang="en-US">
                <a:latin typeface="Times New Roman" panose="02020603050405020304" pitchFamily="18" charset="0"/>
              </a:rPr>
              <a:t>。</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typedef struct  _a{		typedef struct  _b{</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char 	c1;	</a:t>
            </a:r>
            <a:r>
              <a:rPr lang="en-US" altLang="zh-CN">
                <a:solidFill>
                  <a:srgbClr val="FF00FF"/>
                </a:solidFill>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rPr>
              <a:t>			 char c1;	</a:t>
            </a:r>
            <a:r>
              <a:rPr lang="en-US" altLang="zh-CN">
                <a:solidFill>
                  <a:srgbClr val="FF00FF"/>
                </a:solidFill>
                <a:latin typeface="Times New Roman" panose="02020603050405020304" pitchFamily="18" charset="0"/>
                <a:cs typeface="Times New Roman" panose="02020603050405020304" pitchFamily="18" charset="0"/>
              </a:rPr>
              <a:t>0</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long 	i;	</a:t>
            </a:r>
            <a:r>
              <a:rPr lang="en-US" altLang="zh-CN">
                <a:solidFill>
                  <a:srgbClr val="FF00FF"/>
                </a:solidFill>
                <a:latin typeface="Times New Roman" panose="02020603050405020304" pitchFamily="18" charset="0"/>
                <a:cs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			 char	 c2; </a:t>
            </a:r>
            <a:r>
              <a:rPr lang="en-US" altLang="zh-CN">
                <a:solidFill>
                  <a:srgbClr val="FF00FF"/>
                </a:solidFill>
                <a:latin typeface="Times New Roman" panose="02020603050405020304" pitchFamily="18" charset="0"/>
                <a:cs typeface="Times New Roman" panose="02020603050405020304" pitchFamily="18" charset="0"/>
              </a:rPr>
              <a:t>1</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char	c2;	</a:t>
            </a:r>
            <a:r>
              <a:rPr lang="en-US" altLang="zh-CN">
                <a:solidFill>
                  <a:srgbClr val="FF00FF"/>
                </a:solidFill>
                <a:latin typeface="Times New Roman" panose="02020603050405020304" pitchFamily="18" charset="0"/>
                <a:cs typeface="Times New Roman" panose="02020603050405020304" pitchFamily="18" charset="0"/>
              </a:rPr>
              <a:t>8</a:t>
            </a:r>
            <a:r>
              <a:rPr lang="en-US" altLang="zh-CN">
                <a:latin typeface="Times New Roman" panose="02020603050405020304" pitchFamily="18" charset="0"/>
                <a:cs typeface="Times New Roman" panose="02020603050405020304" pitchFamily="18" charset="0"/>
              </a:rPr>
              <a:t>			 long i;  </a:t>
            </a:r>
            <a:r>
              <a:rPr lang="en-US" altLang="zh-CN">
                <a:solidFill>
                  <a:srgbClr val="FF00FF"/>
                </a:solidFill>
                <a:latin typeface="Times New Roman" panose="02020603050405020304" pitchFamily="18" charset="0"/>
                <a:cs typeface="Times New Roman" panose="02020603050405020304" pitchFamily="18" charset="0"/>
              </a:rPr>
              <a:t>4</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		double f;	</a:t>
            </a:r>
            <a:r>
              <a:rPr lang="en-US" altLang="zh-CN">
                <a:solidFill>
                  <a:srgbClr val="FF00FF"/>
                </a:solidFill>
                <a:latin typeface="Times New Roman" panose="02020603050405020304" pitchFamily="18" charset="0"/>
                <a:cs typeface="Times New Roman" panose="02020603050405020304" pitchFamily="18" charset="0"/>
              </a:rPr>
              <a:t>12</a:t>
            </a:r>
            <a:r>
              <a:rPr lang="en-US" altLang="zh-CN">
                <a:latin typeface="Times New Roman" panose="02020603050405020304" pitchFamily="18" charset="0"/>
                <a:cs typeface="Times New Roman" panose="02020603050405020304" pitchFamily="18" charset="0"/>
              </a:rPr>
              <a:t>			 double f;</a:t>
            </a:r>
            <a:r>
              <a:rPr lang="en-US" altLang="zh-CN">
                <a:solidFill>
                  <a:srgbClr val="FF00FF"/>
                </a:solidFill>
                <a:latin typeface="Times New Roman" panose="02020603050405020304" pitchFamily="18" charset="0"/>
                <a:cs typeface="Times New Roman" panose="02020603050405020304" pitchFamily="18" charset="0"/>
              </a:rPr>
              <a:t>8</a:t>
            </a:r>
          </a:p>
          <a:p>
            <a:pPr algn="just" eaLnBrk="1" hangingPunct="1">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}a;					 }b;</a:t>
            </a:r>
          </a:p>
          <a:p>
            <a:pPr algn="just" eaLnBrk="1" hangingPunct="1">
              <a:buFont typeface="Wingdings" panose="05000000000000000000" pitchFamily="2" charset="2"/>
              <a:buNone/>
            </a:pPr>
            <a:endParaRPr lang="en-US" altLang="zh-CN">
              <a:latin typeface="Times New Roman" panose="02020603050405020304" pitchFamily="18" charset="0"/>
            </a:endParaRPr>
          </a:p>
        </p:txBody>
      </p:sp>
      <p:sp>
        <p:nvSpPr>
          <p:cNvPr id="41991" name="AutoShape 7">
            <a:extLst>
              <a:ext uri="{FF2B5EF4-FFF2-40B4-BE49-F238E27FC236}">
                <a16:creationId xmlns:a16="http://schemas.microsoft.com/office/drawing/2014/main" id="{EFBD4431-8821-446F-B8C9-61354765A743}"/>
              </a:ext>
            </a:extLst>
          </p:cNvPr>
          <p:cNvSpPr>
            <a:spLocks noChangeArrowheads="1"/>
          </p:cNvSpPr>
          <p:nvPr/>
        </p:nvSpPr>
        <p:spPr bwMode="auto">
          <a:xfrm>
            <a:off x="3563938" y="3789363"/>
            <a:ext cx="1944687" cy="935037"/>
          </a:xfrm>
          <a:prstGeom prst="wedgeRoundRectCallout">
            <a:avLst>
              <a:gd name="adj1" fmla="val -19468"/>
              <a:gd name="adj2" fmla="val 74616"/>
              <a:gd name="adj3" fmla="val 16667"/>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defRPr/>
            </a:pPr>
            <a:r>
              <a:rPr lang="zh-CN" altLang="en-US"/>
              <a:t>双精度对齐到</a:t>
            </a:r>
            <a:r>
              <a:rPr lang="en-US" altLang="zh-CN"/>
              <a:t>4</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088D238-5AC4-4FD6-A34C-14079B15A62B}"/>
              </a:ext>
            </a:extLst>
          </p:cNvPr>
          <p:cNvSpPr>
            <a:spLocks noGrp="1"/>
          </p:cNvSpPr>
          <p:nvPr>
            <p:ph type="dt" sz="quarter" idx="10"/>
          </p:nvPr>
        </p:nvSpPr>
        <p:spPr>
          <a:xfrm>
            <a:off x="457200" y="6245225"/>
            <a:ext cx="2133600" cy="476250"/>
          </a:xfrm>
          <a:ln>
            <a:miter lim="800000"/>
            <a:headEnd/>
            <a:tailEnd/>
          </a:ln>
        </p:spPr>
        <p:txBody>
          <a:bodyPr anchor="t"/>
          <a:lstStyle/>
          <a:p>
            <a:pPr>
              <a:defRPr/>
            </a:pPr>
            <a:fld id="{0EC607C2-538D-46D9-B5A1-DD90EAC3A9BA}" type="datetime1">
              <a:rPr lang="zh-CN" altLang="en-US">
                <a:latin typeface="+mn-lt"/>
              </a:rPr>
              <a:pPr>
                <a:defRPr/>
              </a:pPr>
              <a:t>2020/12/14</a:t>
            </a:fld>
            <a:endParaRPr lang="en-US" altLang="zh-CN">
              <a:latin typeface="+mn-lt"/>
            </a:endParaRPr>
          </a:p>
        </p:txBody>
      </p:sp>
      <p:sp>
        <p:nvSpPr>
          <p:cNvPr id="76803" name="灯片编号占位符 5">
            <a:extLst>
              <a:ext uri="{FF2B5EF4-FFF2-40B4-BE49-F238E27FC236}">
                <a16:creationId xmlns:a16="http://schemas.microsoft.com/office/drawing/2014/main" id="{A763EB63-F5D2-4796-8A81-AC5C6EB1BFA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1E3026F-5A64-4117-B489-DBD42C1A62B6}" type="slidenum">
              <a:rPr lang="en-US" altLang="zh-CN" sz="1400" b="0">
                <a:ea typeface="宋体" panose="02010600030101010101" pitchFamily="2" charset="-122"/>
              </a:rPr>
              <a:pPr>
                <a:spcBef>
                  <a:spcPct val="0"/>
                </a:spcBef>
                <a:buClrTx/>
                <a:buSzTx/>
                <a:buFontTx/>
                <a:buNone/>
              </a:pPr>
              <a:t>35</a:t>
            </a:fld>
            <a:endParaRPr lang="en-US" altLang="zh-CN" sz="1400" b="0">
              <a:ea typeface="宋体" panose="02010600030101010101" pitchFamily="2" charset="-122"/>
            </a:endParaRPr>
          </a:p>
        </p:txBody>
      </p:sp>
      <p:sp>
        <p:nvSpPr>
          <p:cNvPr id="76804" name="Rectangle 2">
            <a:extLst>
              <a:ext uri="{FF2B5EF4-FFF2-40B4-BE49-F238E27FC236}">
                <a16:creationId xmlns:a16="http://schemas.microsoft.com/office/drawing/2014/main" id="{642848DE-3CC0-47D3-940E-5115BCA3059F}"/>
              </a:ext>
            </a:extLst>
          </p:cNvPr>
          <p:cNvSpPr>
            <a:spLocks noGrp="1" noChangeArrowheads="1"/>
          </p:cNvSpPr>
          <p:nvPr>
            <p:ph type="body" idx="4294967295"/>
          </p:nvPr>
        </p:nvSpPr>
        <p:spPr>
          <a:xfrm>
            <a:off x="395288" y="1403350"/>
            <a:ext cx="8382000" cy="4724400"/>
          </a:xfrm>
        </p:spPr>
        <p:txBody>
          <a:bodyPr/>
          <a:lstStyle/>
          <a:p>
            <a:pPr eaLnBrk="1" hangingPunct="1">
              <a:lnSpc>
                <a:spcPct val="120000"/>
              </a:lnSpc>
              <a:spcBef>
                <a:spcPts val="600"/>
              </a:spcBef>
            </a:pPr>
            <a:r>
              <a:rPr lang="zh-CN" altLang="en-US" sz="3600">
                <a:latin typeface="Times New Roman" panose="02020603050405020304" pitchFamily="18" charset="0"/>
              </a:rPr>
              <a:t>不同编译程序关于数据空间的存储分配策略可能互不相同</a:t>
            </a:r>
          </a:p>
        </p:txBody>
      </p:sp>
      <p:sp>
        <p:nvSpPr>
          <p:cNvPr id="76805" name="Rectangle 3">
            <a:extLst>
              <a:ext uri="{FF2B5EF4-FFF2-40B4-BE49-F238E27FC236}">
                <a16:creationId xmlns:a16="http://schemas.microsoft.com/office/drawing/2014/main" id="{AB1DE753-F629-4A47-9218-C1A3318224F9}"/>
              </a:ext>
            </a:extLst>
          </p:cNvPr>
          <p:cNvSpPr>
            <a:spLocks noGrp="1" noChangeArrowheads="1"/>
          </p:cNvSpPr>
          <p:nvPr>
            <p:ph type="title" idx="4294967295"/>
          </p:nvPr>
        </p:nvSpPr>
        <p:spPr>
          <a:xfrm>
            <a:off x="1739900" y="365125"/>
            <a:ext cx="6683375" cy="903288"/>
          </a:xfrm>
          <a:noFill/>
        </p:spPr>
        <p:txBody>
          <a:bodyPr lIns="92075" tIns="46038" rIns="92075" bIns="46038" anchor="ctr"/>
          <a:lstStyle/>
          <a:p>
            <a:pPr eaLnBrk="1" hangingPunct="1"/>
            <a:r>
              <a:rPr lang="en-US" altLang="zh-CN">
                <a:latin typeface="Times New Roman" panose="02020603050405020304" pitchFamily="18" charset="0"/>
              </a:rPr>
              <a:t>9.2.4 </a:t>
            </a:r>
            <a:r>
              <a:rPr lang="zh-CN" altLang="en-US">
                <a:latin typeface="Times New Roman" panose="02020603050405020304" pitchFamily="18" charset="0"/>
              </a:rPr>
              <a:t>全局存储分配策略</a:t>
            </a:r>
            <a:r>
              <a:rPr lang="zh-CN" altLang="en-US">
                <a:solidFill>
                  <a:schemeClr val="folHlink"/>
                </a:solidFill>
                <a:latin typeface="Times New Roman" panose="02020603050405020304" pitchFamily="18" charset="0"/>
                <a:ea typeface="楷体_GB2312" pitchFamily="49" charset="-122"/>
              </a:rPr>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7811025-E751-455E-9F31-5FCC8F5587FA}"/>
              </a:ext>
            </a:extLst>
          </p:cNvPr>
          <p:cNvSpPr>
            <a:spLocks noGrp="1"/>
          </p:cNvSpPr>
          <p:nvPr>
            <p:ph type="dt" sz="quarter" idx="10"/>
          </p:nvPr>
        </p:nvSpPr>
        <p:spPr>
          <a:xfrm>
            <a:off x="457200" y="6245225"/>
            <a:ext cx="2133600" cy="476250"/>
          </a:xfrm>
          <a:ln>
            <a:miter lim="800000"/>
            <a:headEnd/>
            <a:tailEnd/>
          </a:ln>
        </p:spPr>
        <p:txBody>
          <a:bodyPr anchor="t"/>
          <a:lstStyle/>
          <a:p>
            <a:pPr>
              <a:defRPr/>
            </a:pPr>
            <a:fld id="{0EC607C2-538D-46D9-B5A1-DD90EAC3A9BA}" type="datetime1">
              <a:rPr lang="zh-CN" altLang="en-US">
                <a:latin typeface="+mn-lt"/>
              </a:rPr>
              <a:pPr>
                <a:defRPr/>
              </a:pPr>
              <a:t>2020/12/14</a:t>
            </a:fld>
            <a:endParaRPr lang="en-US" altLang="zh-CN">
              <a:latin typeface="+mn-lt"/>
            </a:endParaRPr>
          </a:p>
        </p:txBody>
      </p:sp>
      <p:sp>
        <p:nvSpPr>
          <p:cNvPr id="77827" name="灯片编号占位符 5">
            <a:extLst>
              <a:ext uri="{FF2B5EF4-FFF2-40B4-BE49-F238E27FC236}">
                <a16:creationId xmlns:a16="http://schemas.microsoft.com/office/drawing/2014/main" id="{B4466870-197D-4FC3-8551-62E9D87F108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06F14A-970C-4F57-9396-F44AE94A4D62}" type="slidenum">
              <a:rPr lang="en-US" altLang="zh-CN" sz="1400" b="0">
                <a:ea typeface="宋体" panose="02010600030101010101" pitchFamily="2" charset="-122"/>
              </a:rPr>
              <a:pPr>
                <a:spcBef>
                  <a:spcPct val="0"/>
                </a:spcBef>
                <a:buClrTx/>
                <a:buSzTx/>
                <a:buFontTx/>
                <a:buNone/>
              </a:pPr>
              <a:t>36</a:t>
            </a:fld>
            <a:endParaRPr lang="en-US" altLang="zh-CN" sz="1400" b="0">
              <a:ea typeface="宋体" panose="02010600030101010101" pitchFamily="2" charset="-122"/>
            </a:endParaRPr>
          </a:p>
        </p:txBody>
      </p:sp>
      <p:sp>
        <p:nvSpPr>
          <p:cNvPr id="2541570" name="Rectangle 2">
            <a:extLst>
              <a:ext uri="{FF2B5EF4-FFF2-40B4-BE49-F238E27FC236}">
                <a16:creationId xmlns:a16="http://schemas.microsoft.com/office/drawing/2014/main" id="{7F087AE9-D98D-4E92-8A03-1B30D9D0ED46}"/>
              </a:ext>
            </a:extLst>
          </p:cNvPr>
          <p:cNvSpPr>
            <a:spLocks noGrp="1" noChangeArrowheads="1"/>
          </p:cNvSpPr>
          <p:nvPr>
            <p:ph type="body" idx="4294967295"/>
          </p:nvPr>
        </p:nvSpPr>
        <p:spPr>
          <a:xfrm>
            <a:off x="395288" y="1403350"/>
            <a:ext cx="8382000" cy="4724400"/>
          </a:xfrm>
        </p:spPr>
        <p:txBody>
          <a:bodyPr/>
          <a:lstStyle/>
          <a:p>
            <a:pPr eaLnBrk="1" hangingPunct="1">
              <a:lnSpc>
                <a:spcPct val="120000"/>
              </a:lnSpc>
              <a:spcBef>
                <a:spcPts val="600"/>
              </a:spcBef>
            </a:pPr>
            <a:r>
              <a:rPr lang="zh-CN" altLang="en-US">
                <a:latin typeface="Times New Roman" panose="02020603050405020304" pitchFamily="18" charset="0"/>
              </a:rPr>
              <a:t>静态存储分配策略</a:t>
            </a:r>
            <a:r>
              <a:rPr lang="en-US" altLang="zh-CN">
                <a:latin typeface="Times New Roman" panose="02020603050405020304" pitchFamily="18" charset="0"/>
              </a:rPr>
              <a:t>(</a:t>
            </a:r>
            <a:r>
              <a:rPr lang="zh-CN" altLang="en-US">
                <a:latin typeface="Times New Roman" panose="02020603050405020304" pitchFamily="18" charset="0"/>
              </a:rPr>
              <a:t>例如</a:t>
            </a:r>
            <a:r>
              <a:rPr lang="en-US" altLang="zh-CN">
                <a:latin typeface="Times New Roman" panose="02020603050405020304" pitchFamily="18" charset="0"/>
              </a:rPr>
              <a:t>Fortran</a:t>
            </a:r>
            <a:r>
              <a:rPr lang="zh-CN" altLang="en-US">
                <a:latin typeface="Times New Roman" panose="02020603050405020304" pitchFamily="18" charset="0"/>
              </a:rPr>
              <a:t>语言</a:t>
            </a:r>
            <a:r>
              <a:rPr lang="en-US" altLang="zh-CN">
                <a:latin typeface="Times New Roman" panose="02020603050405020304" pitchFamily="18" charset="0"/>
              </a:rPr>
              <a:t>)</a:t>
            </a:r>
          </a:p>
          <a:p>
            <a:pPr lvl="1" eaLnBrk="1" hangingPunct="1">
              <a:lnSpc>
                <a:spcPct val="120000"/>
              </a:lnSpc>
              <a:spcBef>
                <a:spcPts val="600"/>
              </a:spcBef>
            </a:pPr>
            <a:r>
              <a:rPr lang="zh-CN" altLang="en-US" sz="3200">
                <a:latin typeface="Times New Roman" panose="02020603050405020304" pitchFamily="18" charset="0"/>
              </a:rPr>
              <a:t>某些语言不允许过程递归、不含可变体积的数据对象</a:t>
            </a:r>
            <a:endParaRPr lang="en-US" altLang="zh-CN" sz="3200">
              <a:latin typeface="Times New Roman" panose="02020603050405020304" pitchFamily="18" charset="0"/>
            </a:endParaRPr>
          </a:p>
          <a:p>
            <a:pPr lvl="1" eaLnBrk="1" hangingPunct="1">
              <a:lnSpc>
                <a:spcPct val="120000"/>
              </a:lnSpc>
              <a:spcBef>
                <a:spcPts val="600"/>
              </a:spcBef>
            </a:pPr>
            <a:r>
              <a:rPr lang="zh-CN" altLang="en-US" sz="3200">
                <a:latin typeface="Times New Roman" panose="02020603050405020304" pitchFamily="18" charset="0"/>
              </a:rPr>
              <a:t>在编译时能确定数据空间的大小，可采用静态分配方法</a:t>
            </a:r>
            <a:endParaRPr lang="en-US" altLang="zh-CN" sz="3200">
              <a:latin typeface="Times New Roman" panose="02020603050405020304" pitchFamily="18" charset="0"/>
            </a:endParaRPr>
          </a:p>
          <a:p>
            <a:pPr lvl="1" eaLnBrk="1" hangingPunct="1">
              <a:lnSpc>
                <a:spcPct val="120000"/>
              </a:lnSpc>
              <a:spcBef>
                <a:spcPts val="600"/>
              </a:spcBef>
            </a:pPr>
            <a:r>
              <a:rPr lang="zh-CN" altLang="en-US" sz="3200">
                <a:latin typeface="Times New Roman" panose="02020603050405020304" pitchFamily="18" charset="0"/>
              </a:rPr>
              <a:t>在编译时刻为每个数据项目确定出在运行时刻的存储空间中的位置。</a:t>
            </a:r>
            <a:endParaRPr lang="zh-CN" altLang="zh-CN" sz="3200">
              <a:latin typeface="Times New Roman" panose="02020603050405020304" pitchFamily="18" charset="0"/>
            </a:endParaRPr>
          </a:p>
        </p:txBody>
      </p:sp>
      <p:sp>
        <p:nvSpPr>
          <p:cNvPr id="77829" name="Rectangle 3">
            <a:extLst>
              <a:ext uri="{FF2B5EF4-FFF2-40B4-BE49-F238E27FC236}">
                <a16:creationId xmlns:a16="http://schemas.microsoft.com/office/drawing/2014/main" id="{72EF6693-132A-49FB-AAEE-26C090C8D90F}"/>
              </a:ext>
            </a:extLst>
          </p:cNvPr>
          <p:cNvSpPr>
            <a:spLocks noGrp="1" noChangeArrowheads="1"/>
          </p:cNvSpPr>
          <p:nvPr>
            <p:ph type="title" idx="4294967295"/>
          </p:nvPr>
        </p:nvSpPr>
        <p:spPr>
          <a:xfrm>
            <a:off x="1739900" y="365125"/>
            <a:ext cx="6683375" cy="903288"/>
          </a:xfrm>
          <a:noFill/>
        </p:spPr>
        <p:txBody>
          <a:bodyPr lIns="92075" tIns="46038" rIns="92075" bIns="46038" anchor="ctr"/>
          <a:lstStyle/>
          <a:p>
            <a:pPr eaLnBrk="1" hangingPunct="1"/>
            <a:r>
              <a:rPr lang="en-US" altLang="zh-CN">
                <a:latin typeface="Times New Roman" panose="02020603050405020304" pitchFamily="18" charset="0"/>
              </a:rPr>
              <a:t>9.2.4 </a:t>
            </a:r>
            <a:r>
              <a:rPr lang="zh-CN" altLang="en-US">
                <a:latin typeface="Times New Roman" panose="02020603050405020304" pitchFamily="18" charset="0"/>
              </a:rPr>
              <a:t>全局存储分配策略</a:t>
            </a:r>
            <a:r>
              <a:rPr lang="zh-CN" altLang="en-US">
                <a:solidFill>
                  <a:schemeClr val="folHlink"/>
                </a:solidFill>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1570">
                                            <p:txEl>
                                              <p:pRg st="0" end="0"/>
                                            </p:txEl>
                                          </p:spTgt>
                                        </p:tgtEl>
                                        <p:attrNameLst>
                                          <p:attrName>style.visibility</p:attrName>
                                        </p:attrNameLst>
                                      </p:cBhvr>
                                      <p:to>
                                        <p:strVal val="visible"/>
                                      </p:to>
                                    </p:set>
                                    <p:animEffect transition="in" filter="wipe(left)">
                                      <p:cBhvr>
                                        <p:cTn id="7" dur="500"/>
                                        <p:tgtEl>
                                          <p:spTgt spid="254157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41570">
                                            <p:txEl>
                                              <p:pRg st="1" end="1"/>
                                            </p:txEl>
                                          </p:spTgt>
                                        </p:tgtEl>
                                        <p:attrNameLst>
                                          <p:attrName>style.visibility</p:attrName>
                                        </p:attrNameLst>
                                      </p:cBhvr>
                                      <p:to>
                                        <p:strVal val="visible"/>
                                      </p:to>
                                    </p:set>
                                    <p:animEffect transition="in" filter="wipe(left)">
                                      <p:cBhvr>
                                        <p:cTn id="10" dur="500"/>
                                        <p:tgtEl>
                                          <p:spTgt spid="254157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41570">
                                            <p:txEl>
                                              <p:pRg st="2" end="2"/>
                                            </p:txEl>
                                          </p:spTgt>
                                        </p:tgtEl>
                                        <p:attrNameLst>
                                          <p:attrName>style.visibility</p:attrName>
                                        </p:attrNameLst>
                                      </p:cBhvr>
                                      <p:to>
                                        <p:strVal val="visible"/>
                                      </p:to>
                                    </p:set>
                                    <p:animEffect transition="in" filter="wipe(left)">
                                      <p:cBhvr>
                                        <p:cTn id="13" dur="500"/>
                                        <p:tgtEl>
                                          <p:spTgt spid="254157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41570">
                                            <p:txEl>
                                              <p:pRg st="3" end="3"/>
                                            </p:txEl>
                                          </p:spTgt>
                                        </p:tgtEl>
                                        <p:attrNameLst>
                                          <p:attrName>style.visibility</p:attrName>
                                        </p:attrNameLst>
                                      </p:cBhvr>
                                      <p:to>
                                        <p:strVal val="visible"/>
                                      </p:to>
                                    </p:set>
                                    <p:animEffect transition="in" filter="wipe(left)">
                                      <p:cBhvr>
                                        <p:cTn id="16" dur="500"/>
                                        <p:tgtEl>
                                          <p:spTgt spid="25415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57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B55091-517A-420D-B29E-B7681D443338}"/>
              </a:ext>
            </a:extLst>
          </p:cNvPr>
          <p:cNvSpPr>
            <a:spLocks noGrp="1"/>
          </p:cNvSpPr>
          <p:nvPr>
            <p:ph type="dt" sz="quarter" idx="10"/>
          </p:nvPr>
        </p:nvSpPr>
        <p:spPr>
          <a:xfrm>
            <a:off x="457200" y="6245225"/>
            <a:ext cx="2133600" cy="476250"/>
          </a:xfrm>
          <a:ln>
            <a:miter lim="800000"/>
            <a:headEnd/>
            <a:tailEnd/>
          </a:ln>
        </p:spPr>
        <p:txBody>
          <a:bodyPr anchor="t"/>
          <a:lstStyle/>
          <a:p>
            <a:pPr>
              <a:defRPr/>
            </a:pPr>
            <a:fld id="{0EC607C2-538D-46D9-B5A1-DD90EAC3A9BA}" type="datetime1">
              <a:rPr lang="zh-CN" altLang="en-US">
                <a:latin typeface="+mn-lt"/>
              </a:rPr>
              <a:pPr>
                <a:defRPr/>
              </a:pPr>
              <a:t>2020/12/14</a:t>
            </a:fld>
            <a:endParaRPr lang="en-US" altLang="zh-CN">
              <a:latin typeface="+mn-lt"/>
            </a:endParaRPr>
          </a:p>
        </p:txBody>
      </p:sp>
      <p:sp>
        <p:nvSpPr>
          <p:cNvPr id="78851" name="灯片编号占位符 5">
            <a:extLst>
              <a:ext uri="{FF2B5EF4-FFF2-40B4-BE49-F238E27FC236}">
                <a16:creationId xmlns:a16="http://schemas.microsoft.com/office/drawing/2014/main" id="{2A961675-CAE3-4256-8C4A-A2C86CD4B22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1CD7709-BFE6-49DD-80BE-582D3A658F40}" type="slidenum">
              <a:rPr lang="en-US" altLang="zh-CN" sz="1400" b="0">
                <a:ea typeface="宋体" panose="02010600030101010101" pitchFamily="2" charset="-122"/>
              </a:rPr>
              <a:pPr>
                <a:spcBef>
                  <a:spcPct val="0"/>
                </a:spcBef>
                <a:buClrTx/>
                <a:buSzTx/>
                <a:buFontTx/>
                <a:buNone/>
              </a:pPr>
              <a:t>37</a:t>
            </a:fld>
            <a:endParaRPr lang="en-US" altLang="zh-CN" sz="1400" b="0">
              <a:ea typeface="宋体" panose="02010600030101010101" pitchFamily="2" charset="-122"/>
            </a:endParaRPr>
          </a:p>
        </p:txBody>
      </p:sp>
      <p:sp>
        <p:nvSpPr>
          <p:cNvPr id="2541570" name="Rectangle 2">
            <a:extLst>
              <a:ext uri="{FF2B5EF4-FFF2-40B4-BE49-F238E27FC236}">
                <a16:creationId xmlns:a16="http://schemas.microsoft.com/office/drawing/2014/main" id="{8B38A6EA-3A03-4B0A-A0A2-E831CC9242B1}"/>
              </a:ext>
            </a:extLst>
          </p:cNvPr>
          <p:cNvSpPr>
            <a:spLocks noGrp="1" noChangeArrowheads="1"/>
          </p:cNvSpPr>
          <p:nvPr>
            <p:ph type="body" idx="4294967295"/>
          </p:nvPr>
        </p:nvSpPr>
        <p:spPr>
          <a:xfrm>
            <a:off x="395288" y="1403350"/>
            <a:ext cx="8382000" cy="4724400"/>
          </a:xfrm>
        </p:spPr>
        <p:txBody>
          <a:bodyPr/>
          <a:lstStyle/>
          <a:p>
            <a:pPr eaLnBrk="1" hangingPunct="1">
              <a:lnSpc>
                <a:spcPct val="120000"/>
              </a:lnSpc>
              <a:spcBef>
                <a:spcPts val="600"/>
              </a:spcBef>
            </a:pPr>
            <a:r>
              <a:rPr lang="zh-CN" altLang="en-US">
                <a:latin typeface="Times New Roman" panose="02020603050405020304" pitchFamily="18" charset="0"/>
              </a:rPr>
              <a:t>动态存储分配策略</a:t>
            </a:r>
            <a:r>
              <a:rPr lang="en-US" altLang="zh-CN">
                <a:latin typeface="Times New Roman" panose="02020603050405020304" pitchFamily="18" charset="0"/>
              </a:rPr>
              <a:t>(</a:t>
            </a:r>
            <a:r>
              <a:rPr lang="zh-CN" altLang="en-US">
                <a:latin typeface="Times New Roman" panose="02020603050405020304" pitchFamily="18" charset="0"/>
              </a:rPr>
              <a:t>例如</a:t>
            </a:r>
            <a:r>
              <a:rPr lang="en-US" altLang="zh-CN">
                <a:latin typeface="Times New Roman" panose="02020603050405020304" pitchFamily="18" charset="0"/>
              </a:rPr>
              <a:t>C</a:t>
            </a:r>
            <a:r>
              <a:rPr lang="zh-CN" altLang="en-US">
                <a:latin typeface="Times New Roman" panose="02020603050405020304" pitchFamily="18" charset="0"/>
              </a:rPr>
              <a:t>语言</a:t>
            </a:r>
            <a:r>
              <a:rPr lang="en-US" altLang="zh-CN">
                <a:latin typeface="Times New Roman" panose="02020603050405020304" pitchFamily="18" charset="0"/>
              </a:rPr>
              <a:t>)</a:t>
            </a:r>
          </a:p>
          <a:p>
            <a:pPr lvl="1" eaLnBrk="1" hangingPunct="1">
              <a:lnSpc>
                <a:spcPct val="120000"/>
              </a:lnSpc>
              <a:spcBef>
                <a:spcPts val="600"/>
              </a:spcBef>
            </a:pPr>
            <a:r>
              <a:rPr lang="zh-CN" altLang="en-US" sz="3200">
                <a:latin typeface="Times New Roman" panose="02020603050405020304" pitchFamily="18" charset="0"/>
              </a:rPr>
              <a:t>允许过程的递归调用，无法预先确定递归活动和递归深度</a:t>
            </a:r>
            <a:endParaRPr lang="en-US" altLang="zh-CN" sz="3200">
              <a:latin typeface="Times New Roman" panose="02020603050405020304" pitchFamily="18" charset="0"/>
            </a:endParaRPr>
          </a:p>
          <a:p>
            <a:pPr lvl="1" eaLnBrk="1" hangingPunct="1">
              <a:lnSpc>
                <a:spcPct val="120000"/>
              </a:lnSpc>
              <a:spcBef>
                <a:spcPts val="600"/>
              </a:spcBef>
            </a:pPr>
            <a:r>
              <a:rPr lang="zh-CN" altLang="en-US" sz="3200">
                <a:latin typeface="Times New Roman" panose="02020603050405020304" pitchFamily="18" charset="0"/>
              </a:rPr>
              <a:t>在编译时不能确定运行时数据空间的大小，则必须采用动态分配方法。</a:t>
            </a:r>
            <a:endParaRPr lang="en-US" altLang="zh-CN" sz="3200">
              <a:latin typeface="Times New Roman" panose="02020603050405020304" pitchFamily="18" charset="0"/>
            </a:endParaRPr>
          </a:p>
          <a:p>
            <a:pPr lvl="1" eaLnBrk="1" hangingPunct="1">
              <a:lnSpc>
                <a:spcPct val="120000"/>
              </a:lnSpc>
              <a:spcBef>
                <a:spcPts val="600"/>
              </a:spcBef>
            </a:pPr>
            <a:r>
              <a:rPr lang="zh-CN" altLang="en-US" sz="3200">
                <a:latin typeface="Times New Roman" panose="02020603050405020304" pitchFamily="18" charset="0"/>
              </a:rPr>
              <a:t>允许递归过程及动态申请、释放内存。</a:t>
            </a:r>
          </a:p>
        </p:txBody>
      </p:sp>
      <p:sp>
        <p:nvSpPr>
          <p:cNvPr id="78853" name="Rectangle 3">
            <a:extLst>
              <a:ext uri="{FF2B5EF4-FFF2-40B4-BE49-F238E27FC236}">
                <a16:creationId xmlns:a16="http://schemas.microsoft.com/office/drawing/2014/main" id="{4BC2E42D-E395-4974-B1D2-C9BBB4757441}"/>
              </a:ext>
            </a:extLst>
          </p:cNvPr>
          <p:cNvSpPr>
            <a:spLocks noGrp="1" noChangeArrowheads="1"/>
          </p:cNvSpPr>
          <p:nvPr>
            <p:ph type="title" idx="4294967295"/>
          </p:nvPr>
        </p:nvSpPr>
        <p:spPr>
          <a:xfrm>
            <a:off x="1739900" y="365125"/>
            <a:ext cx="6683375" cy="903288"/>
          </a:xfrm>
          <a:noFill/>
        </p:spPr>
        <p:txBody>
          <a:bodyPr lIns="92075" tIns="46038" rIns="92075" bIns="46038" anchor="ctr"/>
          <a:lstStyle/>
          <a:p>
            <a:pPr eaLnBrk="1" hangingPunct="1"/>
            <a:r>
              <a:rPr lang="en-US" altLang="zh-CN">
                <a:latin typeface="Times New Roman" panose="02020603050405020304" pitchFamily="18" charset="0"/>
              </a:rPr>
              <a:t>9.2.4 </a:t>
            </a:r>
            <a:r>
              <a:rPr lang="zh-CN" altLang="en-US">
                <a:latin typeface="Times New Roman" panose="02020603050405020304" pitchFamily="18" charset="0"/>
              </a:rPr>
              <a:t>全局存储分配策略</a:t>
            </a:r>
            <a:r>
              <a:rPr lang="zh-CN" altLang="en-US">
                <a:solidFill>
                  <a:schemeClr val="folHlink"/>
                </a:solidFill>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41570">
                                            <p:txEl>
                                              <p:pRg st="0" end="0"/>
                                            </p:txEl>
                                          </p:spTgt>
                                        </p:tgtEl>
                                        <p:attrNameLst>
                                          <p:attrName>style.visibility</p:attrName>
                                        </p:attrNameLst>
                                      </p:cBhvr>
                                      <p:to>
                                        <p:strVal val="visible"/>
                                      </p:to>
                                    </p:set>
                                    <p:animEffect transition="in" filter="wipe(left)">
                                      <p:cBhvr>
                                        <p:cTn id="7" dur="500"/>
                                        <p:tgtEl>
                                          <p:spTgt spid="254157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41570">
                                            <p:txEl>
                                              <p:pRg st="1" end="1"/>
                                            </p:txEl>
                                          </p:spTgt>
                                        </p:tgtEl>
                                        <p:attrNameLst>
                                          <p:attrName>style.visibility</p:attrName>
                                        </p:attrNameLst>
                                      </p:cBhvr>
                                      <p:to>
                                        <p:strVal val="visible"/>
                                      </p:to>
                                    </p:set>
                                    <p:animEffect transition="in" filter="wipe(left)">
                                      <p:cBhvr>
                                        <p:cTn id="10" dur="500"/>
                                        <p:tgtEl>
                                          <p:spTgt spid="254157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41570">
                                            <p:txEl>
                                              <p:pRg st="2" end="2"/>
                                            </p:txEl>
                                          </p:spTgt>
                                        </p:tgtEl>
                                        <p:attrNameLst>
                                          <p:attrName>style.visibility</p:attrName>
                                        </p:attrNameLst>
                                      </p:cBhvr>
                                      <p:to>
                                        <p:strVal val="visible"/>
                                      </p:to>
                                    </p:set>
                                    <p:animEffect transition="in" filter="wipe(left)">
                                      <p:cBhvr>
                                        <p:cTn id="13" dur="500"/>
                                        <p:tgtEl>
                                          <p:spTgt spid="254157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41570">
                                            <p:txEl>
                                              <p:pRg st="3" end="3"/>
                                            </p:txEl>
                                          </p:spTgt>
                                        </p:tgtEl>
                                        <p:attrNameLst>
                                          <p:attrName>style.visibility</p:attrName>
                                        </p:attrNameLst>
                                      </p:cBhvr>
                                      <p:to>
                                        <p:strVal val="visible"/>
                                      </p:to>
                                    </p:set>
                                    <p:animEffect transition="in" filter="wipe(left)">
                                      <p:cBhvr>
                                        <p:cTn id="16" dur="500"/>
                                        <p:tgtEl>
                                          <p:spTgt spid="25415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57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3F9BCC9-9E8A-48B4-B106-2547438A0CA9}"/>
              </a:ext>
            </a:extLst>
          </p:cNvPr>
          <p:cNvSpPr>
            <a:spLocks noGrp="1"/>
          </p:cNvSpPr>
          <p:nvPr>
            <p:ph type="dt" sz="quarter" idx="10"/>
          </p:nvPr>
        </p:nvSpPr>
        <p:spPr>
          <a:xfrm>
            <a:off x="457200" y="6245225"/>
            <a:ext cx="2133600" cy="476250"/>
          </a:xfrm>
          <a:ln>
            <a:miter lim="800000"/>
            <a:headEnd/>
            <a:tailEnd/>
          </a:ln>
        </p:spPr>
        <p:txBody>
          <a:bodyPr anchor="t"/>
          <a:lstStyle/>
          <a:p>
            <a:pPr>
              <a:defRPr/>
            </a:pPr>
            <a:fld id="{CD6459DD-7543-4E3F-B254-5A52A959129B}" type="datetime1">
              <a:rPr lang="zh-CN" altLang="en-US">
                <a:latin typeface="+mn-lt"/>
              </a:rPr>
              <a:pPr>
                <a:defRPr/>
              </a:pPr>
              <a:t>2020/12/14</a:t>
            </a:fld>
            <a:endParaRPr lang="en-US" altLang="zh-CN">
              <a:latin typeface="+mn-lt"/>
            </a:endParaRPr>
          </a:p>
        </p:txBody>
      </p:sp>
      <p:sp>
        <p:nvSpPr>
          <p:cNvPr id="79875" name="灯片编号占位符 5">
            <a:extLst>
              <a:ext uri="{FF2B5EF4-FFF2-40B4-BE49-F238E27FC236}">
                <a16:creationId xmlns:a16="http://schemas.microsoft.com/office/drawing/2014/main" id="{7F6C079F-D174-4B84-8A56-BC7D76599CB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C5A32EB-608B-4B74-8BBA-87218AF14D09}" type="slidenum">
              <a:rPr lang="en-US" altLang="zh-CN" sz="1400" b="0">
                <a:ea typeface="宋体" panose="02010600030101010101" pitchFamily="2" charset="-122"/>
              </a:rPr>
              <a:pPr>
                <a:spcBef>
                  <a:spcPct val="0"/>
                </a:spcBef>
                <a:buClrTx/>
                <a:buSzTx/>
                <a:buFontTx/>
                <a:buNone/>
              </a:pPr>
              <a:t>38</a:t>
            </a:fld>
            <a:endParaRPr lang="en-US" altLang="zh-CN" sz="1400" b="0">
              <a:ea typeface="宋体" panose="02010600030101010101" pitchFamily="2" charset="-122"/>
            </a:endParaRPr>
          </a:p>
        </p:txBody>
      </p:sp>
      <p:sp>
        <p:nvSpPr>
          <p:cNvPr id="79876" name="Rectangle 2">
            <a:extLst>
              <a:ext uri="{FF2B5EF4-FFF2-40B4-BE49-F238E27FC236}">
                <a16:creationId xmlns:a16="http://schemas.microsoft.com/office/drawing/2014/main" id="{E7FAFA3D-6236-4444-83F2-91A190810FA3}"/>
              </a:ext>
            </a:extLst>
          </p:cNvPr>
          <p:cNvSpPr>
            <a:spLocks noGrp="1" noChangeArrowheads="1"/>
          </p:cNvSpPr>
          <p:nvPr>
            <p:ph type="title" idx="4294967295"/>
          </p:nvPr>
        </p:nvSpPr>
        <p:spPr>
          <a:xfrm>
            <a:off x="1908175" y="476250"/>
            <a:ext cx="5689600" cy="792163"/>
          </a:xfrm>
        </p:spPr>
        <p:txBody>
          <a:bodyPr anchor="ctr"/>
          <a:lstStyle/>
          <a:p>
            <a:pPr eaLnBrk="1" hangingPunct="1"/>
            <a:r>
              <a:rPr lang="en-US" altLang="zh-CN">
                <a:latin typeface="Times New Roman" panose="02020603050405020304" pitchFamily="18" charset="0"/>
              </a:rPr>
              <a:t>9.3 </a:t>
            </a:r>
            <a:r>
              <a:rPr lang="zh-CN" altLang="en-US">
                <a:latin typeface="Times New Roman" panose="02020603050405020304" pitchFamily="18" charset="0"/>
              </a:rPr>
              <a:t>静态存储分配策略</a:t>
            </a:r>
          </a:p>
        </p:txBody>
      </p:sp>
      <p:sp>
        <p:nvSpPr>
          <p:cNvPr id="2542595" name="Rectangle 3">
            <a:extLst>
              <a:ext uri="{FF2B5EF4-FFF2-40B4-BE49-F238E27FC236}">
                <a16:creationId xmlns:a16="http://schemas.microsoft.com/office/drawing/2014/main" id="{D7447CFC-AD69-435B-82E0-4E6D8CA2F026}"/>
              </a:ext>
            </a:extLst>
          </p:cNvPr>
          <p:cNvSpPr>
            <a:spLocks noGrp="1" noChangeArrowheads="1"/>
          </p:cNvSpPr>
          <p:nvPr>
            <p:ph type="body" idx="4294967295"/>
          </p:nvPr>
        </p:nvSpPr>
        <p:spPr>
          <a:xfrm>
            <a:off x="179388" y="1447800"/>
            <a:ext cx="8839200" cy="5076825"/>
          </a:xfrm>
        </p:spPr>
        <p:txBody>
          <a:bodyPr/>
          <a:lstStyle/>
          <a:p>
            <a:pPr algn="just" eaLnBrk="1" hangingPunct="1">
              <a:lnSpc>
                <a:spcPct val="120000"/>
              </a:lnSpc>
              <a:spcBef>
                <a:spcPts val="600"/>
              </a:spcBef>
            </a:pPr>
            <a:r>
              <a:rPr lang="zh-CN" altLang="en-US" sz="3600">
                <a:latin typeface="Times New Roman" panose="02020603050405020304" pitchFamily="18" charset="0"/>
              </a:rPr>
              <a:t>如果在编译时就能确定一个程序在运行时所需要的存储空间的大小</a:t>
            </a:r>
            <a:endParaRPr lang="en-US" altLang="zh-CN" sz="3600">
              <a:latin typeface="Times New Roman" panose="02020603050405020304" pitchFamily="18" charset="0"/>
            </a:endParaRPr>
          </a:p>
          <a:p>
            <a:pPr algn="just" eaLnBrk="1" hangingPunct="1">
              <a:lnSpc>
                <a:spcPct val="120000"/>
              </a:lnSpc>
              <a:spcBef>
                <a:spcPts val="600"/>
              </a:spcBef>
            </a:pPr>
            <a:r>
              <a:rPr lang="zh-CN" altLang="en-US" sz="3600">
                <a:latin typeface="Times New Roman" panose="02020603050405020304" pitchFamily="18" charset="0"/>
              </a:rPr>
              <a:t>在编译时就能安排好目标程序运行时的</a:t>
            </a:r>
            <a:r>
              <a:rPr lang="zh-CN" altLang="en-US" sz="3600">
                <a:solidFill>
                  <a:srgbClr val="FF0000"/>
                </a:solidFill>
                <a:latin typeface="Times New Roman" panose="02020603050405020304" pitchFamily="18" charset="0"/>
              </a:rPr>
              <a:t>全部数据空间</a:t>
            </a:r>
            <a:r>
              <a:rPr lang="zh-CN" altLang="en-US" sz="3600">
                <a:latin typeface="Times New Roman" panose="02020603050405020304" pitchFamily="18" charset="0"/>
              </a:rPr>
              <a:t>，并确定每个数据项的地址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2595">
                                            <p:txEl>
                                              <p:pRg st="0" end="0"/>
                                            </p:txEl>
                                          </p:spTgt>
                                        </p:tgtEl>
                                        <p:attrNameLst>
                                          <p:attrName>style.visibility</p:attrName>
                                        </p:attrNameLst>
                                      </p:cBhvr>
                                      <p:to>
                                        <p:strVal val="visible"/>
                                      </p:to>
                                    </p:set>
                                    <p:animEffect transition="in" filter="blinds(horizontal)">
                                      <p:cBhvr>
                                        <p:cTn id="7" dur="500"/>
                                        <p:tgtEl>
                                          <p:spTgt spid="2542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2595">
                                            <p:txEl>
                                              <p:pRg st="1" end="1"/>
                                            </p:txEl>
                                          </p:spTgt>
                                        </p:tgtEl>
                                        <p:attrNameLst>
                                          <p:attrName>style.visibility</p:attrName>
                                        </p:attrNameLst>
                                      </p:cBhvr>
                                      <p:to>
                                        <p:strVal val="visible"/>
                                      </p:to>
                                    </p:set>
                                    <p:animEffect transition="in" filter="blinds(horizontal)">
                                      <p:cBhvr>
                                        <p:cTn id="12" dur="500"/>
                                        <p:tgtEl>
                                          <p:spTgt spid="25425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2595"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a:extLst>
              <a:ext uri="{FF2B5EF4-FFF2-40B4-BE49-F238E27FC236}">
                <a16:creationId xmlns:a16="http://schemas.microsoft.com/office/drawing/2014/main" id="{84475B01-1483-4A73-9859-08C73A01CE1D}"/>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D8811EC-4D33-4105-A635-FFE6D346D788}"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81923" name="灯片编号占位符 5">
            <a:extLst>
              <a:ext uri="{FF2B5EF4-FFF2-40B4-BE49-F238E27FC236}">
                <a16:creationId xmlns:a16="http://schemas.microsoft.com/office/drawing/2014/main" id="{56016818-6FCC-43CC-A5E7-49F3F8DA391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9D8A05-E8DC-4877-836B-2162A22D4F95}" type="slidenum">
              <a:rPr lang="en-US" altLang="zh-CN" sz="1400" b="0">
                <a:solidFill>
                  <a:srgbClr val="000000"/>
                </a:solidFill>
                <a:ea typeface="宋体" panose="02010600030101010101" pitchFamily="2" charset="-122"/>
              </a:rPr>
              <a:pPr>
                <a:spcBef>
                  <a:spcPct val="0"/>
                </a:spcBef>
                <a:buClrTx/>
                <a:buSzTx/>
                <a:buFontTx/>
                <a:buNone/>
              </a:pPr>
              <a:t>39</a:t>
            </a:fld>
            <a:endParaRPr lang="en-US" altLang="zh-CN" sz="1400" b="0">
              <a:solidFill>
                <a:srgbClr val="000000"/>
              </a:solidFill>
              <a:ea typeface="宋体" panose="02010600030101010101" pitchFamily="2" charset="-122"/>
            </a:endParaRPr>
          </a:p>
        </p:txBody>
      </p:sp>
      <p:sp>
        <p:nvSpPr>
          <p:cNvPr id="81924" name="Rectangle 2">
            <a:extLst>
              <a:ext uri="{FF2B5EF4-FFF2-40B4-BE49-F238E27FC236}">
                <a16:creationId xmlns:a16="http://schemas.microsoft.com/office/drawing/2014/main" id="{EB2FA5E4-A455-44E5-B0BA-6513F9B63118}"/>
              </a:ext>
            </a:extLst>
          </p:cNvPr>
          <p:cNvSpPr>
            <a:spLocks noGrp="1" noChangeArrowheads="1"/>
          </p:cNvSpPr>
          <p:nvPr>
            <p:ph type="title" idx="4294967295"/>
          </p:nvPr>
        </p:nvSpPr>
        <p:spPr>
          <a:xfrm>
            <a:off x="1908175" y="476250"/>
            <a:ext cx="5689600" cy="792163"/>
          </a:xfrm>
        </p:spPr>
        <p:txBody>
          <a:bodyPr anchor="ctr"/>
          <a:lstStyle/>
          <a:p>
            <a:pPr eaLnBrk="1" hangingPunct="1"/>
            <a:r>
              <a:rPr lang="en-US" altLang="zh-CN">
                <a:latin typeface="Times New Roman" panose="02020603050405020304" pitchFamily="18" charset="0"/>
              </a:rPr>
              <a:t>9.3 </a:t>
            </a:r>
            <a:r>
              <a:rPr lang="zh-CN" altLang="en-US">
                <a:latin typeface="Times New Roman" panose="02020603050405020304" pitchFamily="18" charset="0"/>
              </a:rPr>
              <a:t>静态存储分配策略</a:t>
            </a:r>
          </a:p>
        </p:txBody>
      </p:sp>
      <p:sp>
        <p:nvSpPr>
          <p:cNvPr id="2542595" name="Rectangle 3">
            <a:extLst>
              <a:ext uri="{FF2B5EF4-FFF2-40B4-BE49-F238E27FC236}">
                <a16:creationId xmlns:a16="http://schemas.microsoft.com/office/drawing/2014/main" id="{420C7AB6-B356-498E-AC42-05097B64B470}"/>
              </a:ext>
            </a:extLst>
          </p:cNvPr>
          <p:cNvSpPr>
            <a:spLocks noGrp="1" noChangeArrowheads="1"/>
          </p:cNvSpPr>
          <p:nvPr>
            <p:ph type="body" idx="4294967295"/>
          </p:nvPr>
        </p:nvSpPr>
        <p:spPr>
          <a:xfrm>
            <a:off x="179388" y="1376363"/>
            <a:ext cx="8713787" cy="5076825"/>
          </a:xfrm>
        </p:spPr>
        <p:txBody>
          <a:bodyPr/>
          <a:lstStyle/>
          <a:p>
            <a:pPr algn="just" eaLnBrk="1" hangingPunct="1">
              <a:lnSpc>
                <a:spcPct val="120000"/>
              </a:lnSpc>
            </a:pPr>
            <a:r>
              <a:rPr lang="zh-CN" altLang="en-US">
                <a:latin typeface="Times New Roman" panose="02020603050405020304" pitchFamily="18" charset="0"/>
              </a:rPr>
              <a:t>必须满足如下条件：</a:t>
            </a:r>
          </a:p>
          <a:p>
            <a:pPr lvl="1" eaLnBrk="1" hangingPunct="1">
              <a:lnSpc>
                <a:spcPct val="120000"/>
              </a:lnSpc>
            </a:pPr>
            <a:r>
              <a:rPr lang="zh-CN" altLang="en-US" sz="3200">
                <a:latin typeface="Times New Roman" panose="02020603050405020304" pitchFamily="18" charset="0"/>
              </a:rPr>
              <a:t>数据对象的</a:t>
            </a:r>
            <a:r>
              <a:rPr lang="zh-CN" altLang="en-US" sz="3200">
                <a:solidFill>
                  <a:srgbClr val="FF0000"/>
                </a:solidFill>
                <a:latin typeface="Times New Roman" panose="02020603050405020304" pitchFamily="18" charset="0"/>
              </a:rPr>
              <a:t>长度</a:t>
            </a:r>
            <a:r>
              <a:rPr lang="zh-CN" altLang="en-US" sz="3200">
                <a:latin typeface="Times New Roman" panose="02020603050405020304" pitchFamily="18" charset="0"/>
              </a:rPr>
              <a:t>和它在内存中的</a:t>
            </a:r>
            <a:r>
              <a:rPr lang="zh-CN" altLang="en-US" sz="3200">
                <a:solidFill>
                  <a:srgbClr val="FF0000"/>
                </a:solidFill>
                <a:latin typeface="Times New Roman" panose="02020603050405020304" pitchFamily="18" charset="0"/>
              </a:rPr>
              <a:t>位置</a:t>
            </a:r>
            <a:r>
              <a:rPr lang="zh-CN" altLang="en-US" sz="3200">
                <a:latin typeface="Times New Roman" panose="02020603050405020304" pitchFamily="18" charset="0"/>
              </a:rPr>
              <a:t>在编译时必须是已知的；</a:t>
            </a:r>
          </a:p>
          <a:p>
            <a:pPr lvl="1" eaLnBrk="1" hangingPunct="1">
              <a:lnSpc>
                <a:spcPct val="120000"/>
              </a:lnSpc>
            </a:pPr>
            <a:r>
              <a:rPr lang="zh-CN" altLang="en-US" sz="3200">
                <a:latin typeface="Times New Roman" panose="02020603050405020304" pitchFamily="18" charset="0"/>
              </a:rPr>
              <a:t>不允许过程的递归调用；</a:t>
            </a:r>
          </a:p>
          <a:p>
            <a:pPr lvl="1" eaLnBrk="1" hangingPunct="1">
              <a:lnSpc>
                <a:spcPct val="120000"/>
              </a:lnSpc>
            </a:pPr>
            <a:r>
              <a:rPr lang="zh-CN" altLang="en-US" sz="3200">
                <a:latin typeface="Times New Roman" panose="02020603050405020304" pitchFamily="18" charset="0"/>
              </a:rPr>
              <a:t>数据结构不能动态建立</a:t>
            </a:r>
            <a:endParaRPr lang="en-US" altLang="zh-CN" sz="3200">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编译时，编译器知道所有数据对象的偏移位置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2595">
                                            <p:txEl>
                                              <p:pRg st="0" end="0"/>
                                            </p:txEl>
                                          </p:spTgt>
                                        </p:tgtEl>
                                        <p:attrNameLst>
                                          <p:attrName>style.visibility</p:attrName>
                                        </p:attrNameLst>
                                      </p:cBhvr>
                                      <p:to>
                                        <p:strVal val="visible"/>
                                      </p:to>
                                    </p:set>
                                    <p:animEffect transition="in" filter="blinds(horizontal)">
                                      <p:cBhvr>
                                        <p:cTn id="7" dur="500"/>
                                        <p:tgtEl>
                                          <p:spTgt spid="2542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2595">
                                            <p:txEl>
                                              <p:pRg st="1" end="1"/>
                                            </p:txEl>
                                          </p:spTgt>
                                        </p:tgtEl>
                                        <p:attrNameLst>
                                          <p:attrName>style.visibility</p:attrName>
                                        </p:attrNameLst>
                                      </p:cBhvr>
                                      <p:to>
                                        <p:strVal val="visible"/>
                                      </p:to>
                                    </p:set>
                                    <p:animEffect transition="in" filter="blinds(horizontal)">
                                      <p:cBhvr>
                                        <p:cTn id="12" dur="500"/>
                                        <p:tgtEl>
                                          <p:spTgt spid="2542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42595">
                                            <p:txEl>
                                              <p:pRg st="2" end="2"/>
                                            </p:txEl>
                                          </p:spTgt>
                                        </p:tgtEl>
                                        <p:attrNameLst>
                                          <p:attrName>style.visibility</p:attrName>
                                        </p:attrNameLst>
                                      </p:cBhvr>
                                      <p:to>
                                        <p:strVal val="visible"/>
                                      </p:to>
                                    </p:set>
                                    <p:animEffect transition="in" filter="blinds(horizontal)">
                                      <p:cBhvr>
                                        <p:cTn id="17" dur="500"/>
                                        <p:tgtEl>
                                          <p:spTgt spid="2542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42595">
                                            <p:txEl>
                                              <p:pRg st="3" end="3"/>
                                            </p:txEl>
                                          </p:spTgt>
                                        </p:tgtEl>
                                        <p:attrNameLst>
                                          <p:attrName>style.visibility</p:attrName>
                                        </p:attrNameLst>
                                      </p:cBhvr>
                                      <p:to>
                                        <p:strVal val="visible"/>
                                      </p:to>
                                    </p:set>
                                    <p:animEffect transition="in" filter="blinds(horizontal)">
                                      <p:cBhvr>
                                        <p:cTn id="22" dur="500"/>
                                        <p:tgtEl>
                                          <p:spTgt spid="25425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42595">
                                            <p:txEl>
                                              <p:pRg st="4" end="4"/>
                                            </p:txEl>
                                          </p:spTgt>
                                        </p:tgtEl>
                                        <p:attrNameLst>
                                          <p:attrName>style.visibility</p:attrName>
                                        </p:attrNameLst>
                                      </p:cBhvr>
                                      <p:to>
                                        <p:strVal val="visible"/>
                                      </p:to>
                                    </p:set>
                                    <p:animEffect transition="in" filter="blinds(horizontal)">
                                      <p:cBhvr>
                                        <p:cTn id="27" dur="500"/>
                                        <p:tgtEl>
                                          <p:spTgt spid="25425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2595"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C906C0A-37B4-4EDB-BFF7-BEF443DD4883}"/>
              </a:ext>
            </a:extLst>
          </p:cNvPr>
          <p:cNvSpPr>
            <a:spLocks noGrp="1"/>
          </p:cNvSpPr>
          <p:nvPr>
            <p:ph type="dt" sz="quarter" idx="10"/>
          </p:nvPr>
        </p:nvSpPr>
        <p:spPr>
          <a:xfrm>
            <a:off x="457200" y="6245225"/>
            <a:ext cx="2133600" cy="476250"/>
          </a:xfrm>
          <a:ln>
            <a:miter lim="800000"/>
            <a:headEnd/>
            <a:tailEnd/>
          </a:ln>
        </p:spPr>
        <p:txBody>
          <a:bodyPr anchor="t"/>
          <a:lstStyle/>
          <a:p>
            <a:pPr>
              <a:defRPr/>
            </a:pPr>
            <a:fld id="{C8C4F226-D936-471D-8C97-93233994EAE3}" type="datetime1">
              <a:rPr lang="zh-CN" altLang="en-US">
                <a:latin typeface="+mn-lt"/>
              </a:rPr>
              <a:pPr>
                <a:defRPr/>
              </a:pPr>
              <a:t>2020/12/14</a:t>
            </a:fld>
            <a:endParaRPr lang="en-US" altLang="zh-CN">
              <a:latin typeface="+mn-lt"/>
            </a:endParaRPr>
          </a:p>
        </p:txBody>
      </p:sp>
      <p:sp>
        <p:nvSpPr>
          <p:cNvPr id="16387" name="灯片编号占位符 5">
            <a:extLst>
              <a:ext uri="{FF2B5EF4-FFF2-40B4-BE49-F238E27FC236}">
                <a16:creationId xmlns:a16="http://schemas.microsoft.com/office/drawing/2014/main" id="{D8869C23-62A4-4484-A5DE-0778548664E1}"/>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E48F1BB-1E4C-44EF-B21D-9EA6FAABC67F}" type="slidenum">
              <a:rPr lang="en-US" altLang="zh-CN" sz="1400" b="0">
                <a:ea typeface="宋体" panose="02010600030101010101" pitchFamily="2" charset="-122"/>
              </a:rPr>
              <a:pPr>
                <a:spcBef>
                  <a:spcPct val="0"/>
                </a:spcBef>
                <a:buClrTx/>
                <a:buSzTx/>
                <a:buFontTx/>
                <a:buNone/>
              </a:pPr>
              <a:t>4</a:t>
            </a:fld>
            <a:endParaRPr lang="en-US" altLang="zh-CN" sz="1400" b="0">
              <a:ea typeface="宋体" panose="02010600030101010101" pitchFamily="2" charset="-122"/>
            </a:endParaRPr>
          </a:p>
        </p:txBody>
      </p:sp>
      <p:sp>
        <p:nvSpPr>
          <p:cNvPr id="16388" name="Rectangle 2">
            <a:extLst>
              <a:ext uri="{FF2B5EF4-FFF2-40B4-BE49-F238E27FC236}">
                <a16:creationId xmlns:a16="http://schemas.microsoft.com/office/drawing/2014/main" id="{0975F241-86B4-4462-850A-E8225074EF2A}"/>
              </a:ext>
            </a:extLst>
          </p:cNvPr>
          <p:cNvSpPr>
            <a:spLocks noGrp="1" noChangeArrowheads="1"/>
          </p:cNvSpPr>
          <p:nvPr>
            <p:ph type="title" idx="4294967295"/>
          </p:nvPr>
        </p:nvSpPr>
        <p:spPr>
          <a:xfrm>
            <a:off x="2268538" y="404813"/>
            <a:ext cx="4824412" cy="792162"/>
          </a:xfrm>
        </p:spPr>
        <p:txBody>
          <a:bodyPr anchor="ctr"/>
          <a:lstStyle/>
          <a:p>
            <a:pPr eaLnBrk="1" hangingPunct="1"/>
            <a:r>
              <a:rPr lang="en-US" altLang="zh-CN">
                <a:latin typeface="Times New Roman" panose="02020603050405020304" pitchFamily="18" charset="0"/>
              </a:rPr>
              <a:t>9.1.1 </a:t>
            </a:r>
            <a:r>
              <a:rPr lang="zh-CN" altLang="en-US">
                <a:latin typeface="Times New Roman" panose="02020603050405020304" pitchFamily="18" charset="0"/>
              </a:rPr>
              <a:t>名字及其绑定 </a:t>
            </a:r>
          </a:p>
        </p:txBody>
      </p:sp>
      <p:sp>
        <p:nvSpPr>
          <p:cNvPr id="2491395" name="Rectangle 3">
            <a:extLst>
              <a:ext uri="{FF2B5EF4-FFF2-40B4-BE49-F238E27FC236}">
                <a16:creationId xmlns:a16="http://schemas.microsoft.com/office/drawing/2014/main" id="{264EA680-4A81-4250-9360-72B41910E597}"/>
              </a:ext>
            </a:extLst>
          </p:cNvPr>
          <p:cNvSpPr>
            <a:spLocks noGrp="1" noChangeArrowheads="1"/>
          </p:cNvSpPr>
          <p:nvPr>
            <p:ph type="body" idx="4294967295"/>
          </p:nvPr>
        </p:nvSpPr>
        <p:spPr>
          <a:xfrm>
            <a:off x="323850" y="1341438"/>
            <a:ext cx="8640763" cy="5256212"/>
          </a:xfrm>
        </p:spPr>
        <p:txBody>
          <a:bodyPr/>
          <a:lstStyle/>
          <a:p>
            <a:pPr eaLnBrk="1" hangingPunct="1">
              <a:lnSpc>
                <a:spcPct val="120000"/>
              </a:lnSpc>
            </a:pPr>
            <a:r>
              <a:rPr lang="zh-CN" altLang="en-US" sz="3000">
                <a:latin typeface="Times New Roman" panose="02020603050405020304" pitchFamily="18" charset="0"/>
              </a:rPr>
              <a:t>名字、变量和标识符的区别与联系</a:t>
            </a:r>
          </a:p>
          <a:p>
            <a:pPr lvl="1" eaLnBrk="1" hangingPunct="1">
              <a:lnSpc>
                <a:spcPct val="120000"/>
              </a:lnSpc>
            </a:pPr>
            <a:r>
              <a:rPr lang="zh-CN" altLang="en-US" sz="3000">
                <a:latin typeface="Times New Roman" panose="02020603050405020304" pitchFamily="18" charset="0"/>
              </a:rPr>
              <a:t>名字和变量分别表示编译时的特定对象和运行时该名字所代表的内存位置。 </a:t>
            </a:r>
          </a:p>
          <a:p>
            <a:pPr lvl="1" eaLnBrk="1" hangingPunct="1">
              <a:lnSpc>
                <a:spcPct val="120000"/>
              </a:lnSpc>
            </a:pPr>
            <a:r>
              <a:rPr lang="zh-CN" altLang="en-US" sz="3000">
                <a:latin typeface="Times New Roman" panose="02020603050405020304" pitchFamily="18" charset="0"/>
              </a:rPr>
              <a:t>标识符则是一个字符串，用于指示数据对象、过程、类或对象的入口。 </a:t>
            </a:r>
          </a:p>
          <a:p>
            <a:pPr lvl="1" eaLnBrk="1" hangingPunct="1">
              <a:lnSpc>
                <a:spcPct val="120000"/>
              </a:lnSpc>
            </a:pPr>
            <a:r>
              <a:rPr lang="zh-CN" altLang="en-US" sz="3000">
                <a:latin typeface="Times New Roman" panose="02020603050405020304" pitchFamily="18" charset="0"/>
              </a:rPr>
              <a:t>所有标识符都是名字，但并不是所有的名字都是标识符，名字还可以是表达式。例如，名字</a:t>
            </a:r>
            <a:r>
              <a:rPr lang="en-US" altLang="zh-CN" sz="3000">
                <a:latin typeface="Times New Roman" panose="02020603050405020304" pitchFamily="18" charset="0"/>
              </a:rPr>
              <a:t>x.y</a:t>
            </a:r>
            <a:r>
              <a:rPr lang="zh-CN" altLang="en-US" sz="3000">
                <a:latin typeface="Times New Roman" panose="02020603050405020304" pitchFamily="18" charset="0"/>
              </a:rPr>
              <a:t>表示</a:t>
            </a:r>
            <a:r>
              <a:rPr lang="en-US" altLang="zh-CN" sz="3000">
                <a:latin typeface="Times New Roman" panose="02020603050405020304" pitchFamily="18" charset="0"/>
              </a:rPr>
              <a:t>x</a:t>
            </a:r>
            <a:r>
              <a:rPr lang="zh-CN" altLang="en-US" sz="3000">
                <a:latin typeface="Times New Roman" panose="02020603050405020304" pitchFamily="18" charset="0"/>
              </a:rPr>
              <a:t>所代表结构的域</a:t>
            </a:r>
            <a:r>
              <a:rPr lang="en-US" altLang="zh-CN" sz="3000">
                <a:latin typeface="Times New Roman" panose="02020603050405020304" pitchFamily="18" charset="0"/>
              </a:rPr>
              <a:t>y</a:t>
            </a:r>
            <a:r>
              <a:rPr lang="zh-CN" altLang="en-US" sz="3000">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1395">
                                            <p:txEl>
                                              <p:pRg st="1" end="1"/>
                                            </p:txEl>
                                          </p:spTgt>
                                        </p:tgtEl>
                                        <p:attrNameLst>
                                          <p:attrName>style.visibility</p:attrName>
                                        </p:attrNameLst>
                                      </p:cBhvr>
                                      <p:to>
                                        <p:strVal val="visible"/>
                                      </p:to>
                                    </p:set>
                                    <p:animEffect transition="in" filter="blinds(horizontal)">
                                      <p:cBhvr>
                                        <p:cTn id="7" dur="500"/>
                                        <p:tgtEl>
                                          <p:spTgt spid="2491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1395">
                                            <p:txEl>
                                              <p:pRg st="2" end="2"/>
                                            </p:txEl>
                                          </p:spTgt>
                                        </p:tgtEl>
                                        <p:attrNameLst>
                                          <p:attrName>style.visibility</p:attrName>
                                        </p:attrNameLst>
                                      </p:cBhvr>
                                      <p:to>
                                        <p:strVal val="visible"/>
                                      </p:to>
                                    </p:set>
                                    <p:animEffect transition="in" filter="blinds(horizontal)">
                                      <p:cBhvr>
                                        <p:cTn id="12" dur="500"/>
                                        <p:tgtEl>
                                          <p:spTgt spid="2491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91395">
                                            <p:txEl>
                                              <p:pRg st="3" end="3"/>
                                            </p:txEl>
                                          </p:spTgt>
                                        </p:tgtEl>
                                        <p:attrNameLst>
                                          <p:attrName>style.visibility</p:attrName>
                                        </p:attrNameLst>
                                      </p:cBhvr>
                                      <p:to>
                                        <p:strVal val="visible"/>
                                      </p:to>
                                    </p:set>
                                    <p:animEffect transition="in" filter="blinds(horizontal)">
                                      <p:cBhvr>
                                        <p:cTn id="17" dur="500"/>
                                        <p:tgtEl>
                                          <p:spTgt spid="2491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395" grpId="0" uiExpand="1"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1E23EBB0-62F7-4C7E-A5A5-E840C6E04C36}"/>
              </a:ext>
            </a:extLst>
          </p:cNvPr>
          <p:cNvSpPr>
            <a:spLocks noGrp="1"/>
          </p:cNvSpPr>
          <p:nvPr>
            <p:ph type="dt" sz="quarter" idx="10"/>
          </p:nvPr>
        </p:nvSpPr>
        <p:spPr>
          <a:xfrm>
            <a:off x="457200" y="6245225"/>
            <a:ext cx="2133600" cy="476250"/>
          </a:xfrm>
          <a:ln>
            <a:miter lim="800000"/>
            <a:headEnd/>
            <a:tailEnd/>
          </a:ln>
        </p:spPr>
        <p:txBody>
          <a:bodyPr anchor="t"/>
          <a:lstStyle/>
          <a:p>
            <a:pPr>
              <a:defRPr/>
            </a:pPr>
            <a:fld id="{AA0541F4-D3EA-49F8-A0D5-AD43FC0A9184}" type="datetime1">
              <a:rPr lang="zh-CN" altLang="en-US">
                <a:latin typeface="+mn-lt"/>
              </a:rPr>
              <a:pPr>
                <a:defRPr/>
              </a:pPr>
              <a:t>2020/12/14</a:t>
            </a:fld>
            <a:endParaRPr lang="en-US" altLang="zh-CN">
              <a:latin typeface="+mn-lt"/>
            </a:endParaRPr>
          </a:p>
        </p:txBody>
      </p:sp>
      <p:sp>
        <p:nvSpPr>
          <p:cNvPr id="83971" name="灯片编号占位符 5">
            <a:extLst>
              <a:ext uri="{FF2B5EF4-FFF2-40B4-BE49-F238E27FC236}">
                <a16:creationId xmlns:a16="http://schemas.microsoft.com/office/drawing/2014/main" id="{73C3677E-D2CD-4757-B6AA-93D16471A17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D6C829E-CD68-4CBF-A0D0-B82A8127BF12}" type="slidenum">
              <a:rPr lang="en-US" altLang="zh-CN" sz="1400" b="0">
                <a:ea typeface="宋体" panose="02010600030101010101" pitchFamily="2" charset="-122"/>
              </a:rPr>
              <a:pPr>
                <a:spcBef>
                  <a:spcPct val="0"/>
                </a:spcBef>
                <a:buClrTx/>
                <a:buSzTx/>
                <a:buFontTx/>
                <a:buNone/>
              </a:pPr>
              <a:t>40</a:t>
            </a:fld>
            <a:endParaRPr lang="en-US" altLang="zh-CN" sz="1400" b="0">
              <a:ea typeface="宋体" panose="02010600030101010101" pitchFamily="2" charset="-122"/>
            </a:endParaRPr>
          </a:p>
        </p:txBody>
      </p:sp>
      <p:sp>
        <p:nvSpPr>
          <p:cNvPr id="83972" name="Rectangle 2">
            <a:extLst>
              <a:ext uri="{FF2B5EF4-FFF2-40B4-BE49-F238E27FC236}">
                <a16:creationId xmlns:a16="http://schemas.microsoft.com/office/drawing/2014/main" id="{C6486472-0FC8-4AB5-8F5C-6959C6962D10}"/>
              </a:ext>
            </a:extLst>
          </p:cNvPr>
          <p:cNvSpPr>
            <a:spLocks noGrp="1" noChangeArrowheads="1"/>
          </p:cNvSpPr>
          <p:nvPr>
            <p:ph type="title" idx="4294967295"/>
          </p:nvPr>
        </p:nvSpPr>
        <p:spPr>
          <a:xfrm>
            <a:off x="755650" y="307975"/>
            <a:ext cx="8208963" cy="960438"/>
          </a:xfrm>
        </p:spPr>
        <p:txBody>
          <a:bodyPr anchor="ctr"/>
          <a:lstStyle/>
          <a:p>
            <a:pPr eaLnBrk="1" hangingPunct="1"/>
            <a:r>
              <a:rPr lang="zh-CN" altLang="en-US">
                <a:latin typeface="Times New Roman" panose="02020603050405020304" pitchFamily="18" charset="0"/>
              </a:rPr>
              <a:t>某分段式程序运行时的内存划分</a:t>
            </a:r>
          </a:p>
        </p:txBody>
      </p:sp>
      <p:sp>
        <p:nvSpPr>
          <p:cNvPr id="83973" name="Line 3">
            <a:extLst>
              <a:ext uri="{FF2B5EF4-FFF2-40B4-BE49-F238E27FC236}">
                <a16:creationId xmlns:a16="http://schemas.microsoft.com/office/drawing/2014/main" id="{B7314E72-7D06-44C2-AA5E-ECFB9E395274}"/>
              </a:ext>
            </a:extLst>
          </p:cNvPr>
          <p:cNvSpPr>
            <a:spLocks noChangeShapeType="1"/>
          </p:cNvSpPr>
          <p:nvPr/>
        </p:nvSpPr>
        <p:spPr bwMode="auto">
          <a:xfrm>
            <a:off x="6800850" y="3186113"/>
            <a:ext cx="2667000" cy="269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prstDash val="dash"/>
                <a:round/>
                <a:headEnd type="none" w="sm" len="sm"/>
                <a:tailEnd type="none" w="sm" len="sm"/>
              </a14:hiddenLine>
            </a:ext>
          </a:extLst>
        </p:spPr>
        <p:txBody>
          <a:bodyPr/>
          <a:lstStyle/>
          <a:p>
            <a:endParaRPr lang="zh-CN" altLang="en-US"/>
          </a:p>
        </p:txBody>
      </p:sp>
      <p:sp>
        <p:nvSpPr>
          <p:cNvPr id="83974" name="Rectangle 4">
            <a:extLst>
              <a:ext uri="{FF2B5EF4-FFF2-40B4-BE49-F238E27FC236}">
                <a16:creationId xmlns:a16="http://schemas.microsoft.com/office/drawing/2014/main" id="{2B3D3668-5252-4945-B548-0E0E3D906D7B}"/>
              </a:ext>
            </a:extLst>
          </p:cNvPr>
          <p:cNvSpPr>
            <a:spLocks noChangeArrowheads="1"/>
          </p:cNvSpPr>
          <p:nvPr/>
        </p:nvSpPr>
        <p:spPr bwMode="auto">
          <a:xfrm>
            <a:off x="0" y="2633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83975" name="Object 5">
            <a:extLst>
              <a:ext uri="{FF2B5EF4-FFF2-40B4-BE49-F238E27FC236}">
                <a16:creationId xmlns:a16="http://schemas.microsoft.com/office/drawing/2014/main" id="{A88D9BB4-2B86-4CA4-8AC4-8D43ECCB11CF}"/>
              </a:ext>
            </a:extLst>
          </p:cNvPr>
          <p:cNvGraphicFramePr>
            <a:graphicFrameLocks noChangeAspect="1"/>
          </p:cNvGraphicFramePr>
          <p:nvPr/>
        </p:nvGraphicFramePr>
        <p:xfrm>
          <a:off x="684213" y="1431925"/>
          <a:ext cx="7850187" cy="4373563"/>
        </p:xfrm>
        <a:graphic>
          <a:graphicData uri="http://schemas.openxmlformats.org/presentationml/2006/ole">
            <mc:AlternateContent xmlns:mc="http://schemas.openxmlformats.org/markup-compatibility/2006">
              <mc:Choice xmlns:v="urn:schemas-microsoft-com:vml" Requires="v">
                <p:oleObj spid="_x0000_s83976" name="Visio" r:id="rId3" imgW="2855263" imgH="1589967" progId="Visio.Drawing.11">
                  <p:embed/>
                </p:oleObj>
              </mc:Choice>
              <mc:Fallback>
                <p:oleObj name="Visio" r:id="rId3" imgW="2855263" imgH="1589967"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31925"/>
                        <a:ext cx="7850187"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日期占位符 3">
            <a:extLst>
              <a:ext uri="{FF2B5EF4-FFF2-40B4-BE49-F238E27FC236}">
                <a16:creationId xmlns:a16="http://schemas.microsoft.com/office/drawing/2014/main" id="{58D11E62-9599-40BB-A6A7-AB938610FBD5}"/>
              </a:ext>
            </a:extLst>
          </p:cNvPr>
          <p:cNvSpPr>
            <a:spLocks noGrp="1"/>
          </p:cNvSpPr>
          <p:nvPr>
            <p:ph type="dt" sz="quarter" idx="10"/>
          </p:nvPr>
        </p:nvSpPr>
        <p:spPr>
          <a:xfrm>
            <a:off x="457200" y="6245225"/>
            <a:ext cx="2133600" cy="476250"/>
          </a:xfrm>
          <a:ln>
            <a:miter lim="800000"/>
            <a:headEnd/>
            <a:tailEnd/>
          </a:ln>
        </p:spPr>
        <p:txBody>
          <a:bodyPr anchor="t"/>
          <a:lstStyle/>
          <a:p>
            <a:pPr>
              <a:defRPr/>
            </a:pPr>
            <a:fld id="{E7B1AD00-4411-4EA6-BF2E-75263928F29A}" type="datetime1">
              <a:rPr lang="zh-CN" altLang="en-US">
                <a:latin typeface="+mn-lt"/>
              </a:rPr>
              <a:pPr>
                <a:defRPr/>
              </a:pPr>
              <a:t>2020/12/14</a:t>
            </a:fld>
            <a:endParaRPr lang="en-US" altLang="zh-CN">
              <a:latin typeface="+mn-lt"/>
            </a:endParaRPr>
          </a:p>
        </p:txBody>
      </p:sp>
      <p:sp>
        <p:nvSpPr>
          <p:cNvPr id="84995" name="灯片编号占位符 5">
            <a:extLst>
              <a:ext uri="{FF2B5EF4-FFF2-40B4-BE49-F238E27FC236}">
                <a16:creationId xmlns:a16="http://schemas.microsoft.com/office/drawing/2014/main" id="{BF60FEBB-FCCB-4EB0-99CC-B24263DAFD3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3288787-9ED0-44FE-9BCA-3F6A1454832B}" type="slidenum">
              <a:rPr lang="en-US" altLang="zh-CN" sz="1400" b="0">
                <a:ea typeface="宋体" panose="02010600030101010101" pitchFamily="2" charset="-122"/>
              </a:rPr>
              <a:pPr>
                <a:spcBef>
                  <a:spcPct val="0"/>
                </a:spcBef>
                <a:buClrTx/>
                <a:buSzTx/>
                <a:buFontTx/>
                <a:buNone/>
              </a:pPr>
              <a:t>41</a:t>
            </a:fld>
            <a:endParaRPr lang="en-US" altLang="zh-CN" sz="1400" b="0">
              <a:ea typeface="宋体" panose="02010600030101010101" pitchFamily="2" charset="-122"/>
            </a:endParaRPr>
          </a:p>
        </p:txBody>
      </p:sp>
      <p:sp>
        <p:nvSpPr>
          <p:cNvPr id="84996" name="Rectangle 2">
            <a:extLst>
              <a:ext uri="{FF2B5EF4-FFF2-40B4-BE49-F238E27FC236}">
                <a16:creationId xmlns:a16="http://schemas.microsoft.com/office/drawing/2014/main" id="{6833AD68-7EAF-4B53-AF69-4C8812DAF20E}"/>
              </a:ext>
            </a:extLst>
          </p:cNvPr>
          <p:cNvSpPr>
            <a:spLocks noGrp="1" noChangeArrowheads="1"/>
          </p:cNvSpPr>
          <p:nvPr>
            <p:ph type="title" idx="4294967295"/>
          </p:nvPr>
        </p:nvSpPr>
        <p:spPr>
          <a:xfrm>
            <a:off x="539750" y="438150"/>
            <a:ext cx="8496300" cy="830263"/>
          </a:xfrm>
        </p:spPr>
        <p:txBody>
          <a:bodyPr anchor="ctr"/>
          <a:lstStyle/>
          <a:p>
            <a:pPr eaLnBrk="1" hangingPunct="1"/>
            <a:r>
              <a:rPr lang="zh-CN" altLang="en-US">
                <a:latin typeface="Times New Roman" panose="02020603050405020304" pitchFamily="18" charset="0"/>
              </a:rPr>
              <a:t>静态存储分配策略</a:t>
            </a:r>
            <a:r>
              <a:rPr lang="en-US" altLang="zh-CN">
                <a:latin typeface="Times New Roman" panose="02020603050405020304" pitchFamily="18" charset="0"/>
              </a:rPr>
              <a:t>-</a:t>
            </a:r>
            <a:r>
              <a:rPr lang="zh-CN" altLang="en-US" sz="2800">
                <a:latin typeface="Times New Roman" panose="02020603050405020304" pitchFamily="18" charset="0"/>
              </a:rPr>
              <a:t>组织局部数据区的方法</a:t>
            </a:r>
          </a:p>
        </p:txBody>
      </p:sp>
      <p:sp>
        <p:nvSpPr>
          <p:cNvPr id="2546691" name="Rectangle 3">
            <a:extLst>
              <a:ext uri="{FF2B5EF4-FFF2-40B4-BE49-F238E27FC236}">
                <a16:creationId xmlns:a16="http://schemas.microsoft.com/office/drawing/2014/main" id="{4BFFA442-3FFB-4CCA-8054-61FCFBDEF918}"/>
              </a:ext>
            </a:extLst>
          </p:cNvPr>
          <p:cNvSpPr>
            <a:spLocks noGrp="1" noChangeArrowheads="1"/>
          </p:cNvSpPr>
          <p:nvPr>
            <p:ph type="body" idx="4294967295"/>
          </p:nvPr>
        </p:nvSpPr>
        <p:spPr>
          <a:xfrm>
            <a:off x="466725" y="1341438"/>
            <a:ext cx="8353425" cy="1066800"/>
          </a:xfrm>
        </p:spPr>
        <p:txBody>
          <a:bodyPr/>
          <a:lstStyle/>
          <a:p>
            <a:pPr eaLnBrk="1" hangingPunct="1">
              <a:lnSpc>
                <a:spcPct val="120000"/>
              </a:lnSpc>
            </a:pPr>
            <a:r>
              <a:rPr lang="zh-CN" altLang="en-US">
                <a:latin typeface="Times New Roman" panose="02020603050405020304" pitchFamily="18" charset="0"/>
              </a:rPr>
              <a:t>顺序分配算法（基于调用图）</a:t>
            </a:r>
            <a:r>
              <a:rPr lang="en-US" altLang="zh-CN">
                <a:latin typeface="Times New Roman" panose="02020603050405020304" pitchFamily="18" charset="0"/>
              </a:rPr>
              <a:t>:</a:t>
            </a:r>
            <a:r>
              <a:rPr lang="zh-CN" altLang="en-US">
                <a:latin typeface="Times New Roman" panose="02020603050405020304" pitchFamily="18" charset="0"/>
              </a:rPr>
              <a:t>不考虑调用关系，按照程序段出现的先后顺序逐段分配</a:t>
            </a:r>
          </a:p>
        </p:txBody>
      </p:sp>
      <p:grpSp>
        <p:nvGrpSpPr>
          <p:cNvPr id="2" name="Group 4">
            <a:extLst>
              <a:ext uri="{FF2B5EF4-FFF2-40B4-BE49-F238E27FC236}">
                <a16:creationId xmlns:a16="http://schemas.microsoft.com/office/drawing/2014/main" id="{7959DF68-6A88-409D-AC25-51D6C16D0A07}"/>
              </a:ext>
            </a:extLst>
          </p:cNvPr>
          <p:cNvGrpSpPr>
            <a:grpSpLocks/>
          </p:cNvGrpSpPr>
          <p:nvPr/>
        </p:nvGrpSpPr>
        <p:grpSpPr bwMode="auto">
          <a:xfrm>
            <a:off x="685800" y="2565400"/>
            <a:ext cx="3810000" cy="2743200"/>
            <a:chOff x="192" y="2016"/>
            <a:chExt cx="2400" cy="1728"/>
          </a:xfrm>
        </p:grpSpPr>
        <p:sp>
          <p:nvSpPr>
            <p:cNvPr id="85002" name="Text Box 5">
              <a:extLst>
                <a:ext uri="{FF2B5EF4-FFF2-40B4-BE49-F238E27FC236}">
                  <a16:creationId xmlns:a16="http://schemas.microsoft.com/office/drawing/2014/main" id="{D4EF9850-2686-4B1E-9829-968415E6CFD7}"/>
                </a:ext>
              </a:extLst>
            </p:cNvPr>
            <p:cNvSpPr txBox="1">
              <a:spLocks noChangeArrowheads="1"/>
            </p:cNvSpPr>
            <p:nvPr/>
          </p:nvSpPr>
          <p:spPr bwMode="auto">
            <a:xfrm>
              <a:off x="960" y="201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1/22</a:t>
              </a:r>
            </a:p>
          </p:txBody>
        </p:sp>
        <p:sp>
          <p:nvSpPr>
            <p:cNvPr id="85003" name="Text Box 6">
              <a:extLst>
                <a:ext uri="{FF2B5EF4-FFF2-40B4-BE49-F238E27FC236}">
                  <a16:creationId xmlns:a16="http://schemas.microsoft.com/office/drawing/2014/main" id="{C9876A84-8836-4F79-BCF9-CF12B09F9924}"/>
                </a:ext>
              </a:extLst>
            </p:cNvPr>
            <p:cNvSpPr txBox="1">
              <a:spLocks noChangeArrowheads="1"/>
            </p:cNvSpPr>
            <p:nvPr/>
          </p:nvSpPr>
          <p:spPr bwMode="auto">
            <a:xfrm>
              <a:off x="624" y="26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2/15</a:t>
              </a:r>
            </a:p>
          </p:txBody>
        </p:sp>
        <p:sp>
          <p:nvSpPr>
            <p:cNvPr id="85004" name="Text Box 7">
              <a:extLst>
                <a:ext uri="{FF2B5EF4-FFF2-40B4-BE49-F238E27FC236}">
                  <a16:creationId xmlns:a16="http://schemas.microsoft.com/office/drawing/2014/main" id="{6724E0E4-198E-40CB-8E9F-2E308CFC651D}"/>
                </a:ext>
              </a:extLst>
            </p:cNvPr>
            <p:cNvSpPr txBox="1">
              <a:spLocks noChangeArrowheads="1"/>
            </p:cNvSpPr>
            <p:nvPr/>
          </p:nvSpPr>
          <p:spPr bwMode="auto">
            <a:xfrm>
              <a:off x="1488" y="26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3/18</a:t>
              </a:r>
            </a:p>
          </p:txBody>
        </p:sp>
        <p:sp>
          <p:nvSpPr>
            <p:cNvPr id="85005" name="Text Box 8">
              <a:extLst>
                <a:ext uri="{FF2B5EF4-FFF2-40B4-BE49-F238E27FC236}">
                  <a16:creationId xmlns:a16="http://schemas.microsoft.com/office/drawing/2014/main" id="{2EE6204E-183D-42D7-98C4-408BBD6E6107}"/>
                </a:ext>
              </a:extLst>
            </p:cNvPr>
            <p:cNvSpPr txBox="1">
              <a:spLocks noChangeArrowheads="1"/>
            </p:cNvSpPr>
            <p:nvPr/>
          </p:nvSpPr>
          <p:spPr bwMode="auto">
            <a:xfrm>
              <a:off x="192"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4/17</a:t>
              </a:r>
            </a:p>
          </p:txBody>
        </p:sp>
        <p:sp>
          <p:nvSpPr>
            <p:cNvPr id="85006" name="Text Box 9">
              <a:extLst>
                <a:ext uri="{FF2B5EF4-FFF2-40B4-BE49-F238E27FC236}">
                  <a16:creationId xmlns:a16="http://schemas.microsoft.com/office/drawing/2014/main" id="{71AE7F9F-1BA9-4C67-95AC-241FDD5205BF}"/>
                </a:ext>
              </a:extLst>
            </p:cNvPr>
            <p:cNvSpPr txBox="1">
              <a:spLocks noChangeArrowheads="1"/>
            </p:cNvSpPr>
            <p:nvPr/>
          </p:nvSpPr>
          <p:spPr bwMode="auto">
            <a:xfrm>
              <a:off x="1104" y="340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6/10</a:t>
              </a:r>
            </a:p>
          </p:txBody>
        </p:sp>
        <p:sp>
          <p:nvSpPr>
            <p:cNvPr id="85007" name="Text Box 10">
              <a:extLst>
                <a:ext uri="{FF2B5EF4-FFF2-40B4-BE49-F238E27FC236}">
                  <a16:creationId xmlns:a16="http://schemas.microsoft.com/office/drawing/2014/main" id="{1A5D47C3-B516-49AA-A843-AB886E4FA78F}"/>
                </a:ext>
              </a:extLst>
            </p:cNvPr>
            <p:cNvSpPr txBox="1">
              <a:spLocks noChangeArrowheads="1"/>
            </p:cNvSpPr>
            <p:nvPr/>
          </p:nvSpPr>
          <p:spPr bwMode="auto">
            <a:xfrm>
              <a:off x="2064"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5/23</a:t>
              </a:r>
            </a:p>
          </p:txBody>
        </p:sp>
        <p:sp>
          <p:nvSpPr>
            <p:cNvPr id="85008" name="Line 11">
              <a:extLst>
                <a:ext uri="{FF2B5EF4-FFF2-40B4-BE49-F238E27FC236}">
                  <a16:creationId xmlns:a16="http://schemas.microsoft.com/office/drawing/2014/main" id="{114DE664-5E57-42B6-BD1E-0D52D9CDF828}"/>
                </a:ext>
              </a:extLst>
            </p:cNvPr>
            <p:cNvSpPr>
              <a:spLocks noChangeShapeType="1"/>
            </p:cNvSpPr>
            <p:nvPr/>
          </p:nvSpPr>
          <p:spPr bwMode="auto">
            <a:xfrm flipH="1">
              <a:off x="816" y="2256"/>
              <a:ext cx="28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5009" name="Line 12">
              <a:extLst>
                <a:ext uri="{FF2B5EF4-FFF2-40B4-BE49-F238E27FC236}">
                  <a16:creationId xmlns:a16="http://schemas.microsoft.com/office/drawing/2014/main" id="{8BB3D7A2-7A6D-4F54-9719-B065EC391C2E}"/>
                </a:ext>
              </a:extLst>
            </p:cNvPr>
            <p:cNvSpPr>
              <a:spLocks noChangeShapeType="1"/>
            </p:cNvSpPr>
            <p:nvPr/>
          </p:nvSpPr>
          <p:spPr bwMode="auto">
            <a:xfrm flipH="1">
              <a:off x="1296" y="2928"/>
              <a:ext cx="33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5010" name="Line 13">
              <a:extLst>
                <a:ext uri="{FF2B5EF4-FFF2-40B4-BE49-F238E27FC236}">
                  <a16:creationId xmlns:a16="http://schemas.microsoft.com/office/drawing/2014/main" id="{C8524560-EF3C-4553-B3E7-8D0FE6976958}"/>
                </a:ext>
              </a:extLst>
            </p:cNvPr>
            <p:cNvSpPr>
              <a:spLocks noChangeShapeType="1"/>
            </p:cNvSpPr>
            <p:nvPr/>
          </p:nvSpPr>
          <p:spPr bwMode="auto">
            <a:xfrm>
              <a:off x="1680" y="2928"/>
              <a:ext cx="57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5011" name="Line 14">
              <a:extLst>
                <a:ext uri="{FF2B5EF4-FFF2-40B4-BE49-F238E27FC236}">
                  <a16:creationId xmlns:a16="http://schemas.microsoft.com/office/drawing/2014/main" id="{C107E7F2-8284-46CF-9AC6-E449446C8FE6}"/>
                </a:ext>
              </a:extLst>
            </p:cNvPr>
            <p:cNvSpPr>
              <a:spLocks noChangeShapeType="1"/>
            </p:cNvSpPr>
            <p:nvPr/>
          </p:nvSpPr>
          <p:spPr bwMode="auto">
            <a:xfrm>
              <a:off x="1152" y="2256"/>
              <a:ext cx="52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5012" name="Line 15">
              <a:extLst>
                <a:ext uri="{FF2B5EF4-FFF2-40B4-BE49-F238E27FC236}">
                  <a16:creationId xmlns:a16="http://schemas.microsoft.com/office/drawing/2014/main" id="{44F4B267-3417-4A2F-BFD0-E30365FEE999}"/>
                </a:ext>
              </a:extLst>
            </p:cNvPr>
            <p:cNvSpPr>
              <a:spLocks noChangeShapeType="1"/>
            </p:cNvSpPr>
            <p:nvPr/>
          </p:nvSpPr>
          <p:spPr bwMode="auto">
            <a:xfrm flipH="1">
              <a:off x="384" y="2928"/>
              <a:ext cx="384"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5013" name="Line 16">
              <a:extLst>
                <a:ext uri="{FF2B5EF4-FFF2-40B4-BE49-F238E27FC236}">
                  <a16:creationId xmlns:a16="http://schemas.microsoft.com/office/drawing/2014/main" id="{72D18279-AA86-4355-A88D-6EF7A6E0FEA4}"/>
                </a:ext>
              </a:extLst>
            </p:cNvPr>
            <p:cNvSpPr>
              <a:spLocks noChangeShapeType="1"/>
            </p:cNvSpPr>
            <p:nvPr/>
          </p:nvSpPr>
          <p:spPr bwMode="auto">
            <a:xfrm>
              <a:off x="768" y="2880"/>
              <a:ext cx="528"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546705" name="Text Box 17">
            <a:extLst>
              <a:ext uri="{FF2B5EF4-FFF2-40B4-BE49-F238E27FC236}">
                <a16:creationId xmlns:a16="http://schemas.microsoft.com/office/drawing/2014/main" id="{E616A957-773B-44DF-BCDD-804BB0ED8A35}"/>
              </a:ext>
            </a:extLst>
          </p:cNvPr>
          <p:cNvSpPr txBox="1">
            <a:spLocks noChangeArrowheads="1"/>
          </p:cNvSpPr>
          <p:nvPr/>
        </p:nvSpPr>
        <p:spPr bwMode="auto">
          <a:xfrm>
            <a:off x="5334000" y="2492375"/>
            <a:ext cx="32766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ts val="1200"/>
              </a:spcBef>
              <a:buClrTx/>
              <a:buSzTx/>
              <a:buFontTx/>
              <a:buNone/>
            </a:pPr>
            <a:r>
              <a:rPr kumimoji="1" lang="zh-CN" altLang="en-US" sz="2400">
                <a:latin typeface="Times New Roman" panose="02020603050405020304" pitchFamily="18" charset="0"/>
              </a:rPr>
              <a:t>程序段  区域</a:t>
            </a:r>
          </a:p>
          <a:p>
            <a:pPr>
              <a:spcBef>
                <a:spcPts val="1200"/>
              </a:spcBef>
              <a:buClrTx/>
              <a:buSzTx/>
              <a:buFontTx/>
              <a:buAutoNum type="arabicPlain"/>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0~21</a:t>
            </a:r>
          </a:p>
          <a:p>
            <a:pPr>
              <a:spcBef>
                <a:spcPts val="1200"/>
              </a:spcBef>
              <a:buClrTx/>
              <a:buSzTx/>
              <a:buFontTx/>
              <a:buAutoNum type="arabicPlain"/>
            </a:pPr>
            <a:r>
              <a:rPr kumimoji="1" lang="en-US" altLang="zh-CN" sz="2400">
                <a:latin typeface="Times New Roman" panose="02020603050405020304" pitchFamily="18" charset="0"/>
              </a:rPr>
              <a:t>    22~36</a:t>
            </a:r>
          </a:p>
          <a:p>
            <a:pPr>
              <a:spcBef>
                <a:spcPts val="1200"/>
              </a:spcBef>
              <a:buClrTx/>
              <a:buSzTx/>
              <a:buFontTx/>
              <a:buAutoNum type="arabicPlain"/>
            </a:pPr>
            <a:r>
              <a:rPr kumimoji="1" lang="en-US" altLang="zh-CN" sz="2400">
                <a:latin typeface="Times New Roman" panose="02020603050405020304" pitchFamily="18" charset="0"/>
              </a:rPr>
              <a:t>    37~54</a:t>
            </a:r>
          </a:p>
          <a:p>
            <a:pPr>
              <a:spcBef>
                <a:spcPts val="1200"/>
              </a:spcBef>
              <a:buClrTx/>
              <a:buSzTx/>
              <a:buFontTx/>
              <a:buAutoNum type="arabicPlain"/>
            </a:pPr>
            <a:r>
              <a:rPr kumimoji="1" lang="en-US" altLang="zh-CN" sz="2400">
                <a:latin typeface="Times New Roman" panose="02020603050405020304" pitchFamily="18" charset="0"/>
              </a:rPr>
              <a:t>    55~71</a:t>
            </a:r>
          </a:p>
          <a:p>
            <a:pPr>
              <a:spcBef>
                <a:spcPts val="1200"/>
              </a:spcBef>
              <a:buClrTx/>
              <a:buSzTx/>
              <a:buFontTx/>
              <a:buAutoNum type="arabicPlain"/>
            </a:pPr>
            <a:r>
              <a:rPr kumimoji="1" lang="en-US" altLang="zh-CN" sz="2400">
                <a:latin typeface="Times New Roman" panose="02020603050405020304" pitchFamily="18" charset="0"/>
              </a:rPr>
              <a:t>    72~94</a:t>
            </a:r>
          </a:p>
          <a:p>
            <a:pPr>
              <a:spcBef>
                <a:spcPts val="1200"/>
              </a:spcBef>
              <a:buClrTx/>
              <a:buSzTx/>
              <a:buFontTx/>
              <a:buAutoNum type="arabicPlain"/>
            </a:pPr>
            <a:r>
              <a:rPr kumimoji="1" lang="en-US" altLang="zh-CN" sz="2400">
                <a:latin typeface="Times New Roman" panose="02020603050405020304" pitchFamily="18" charset="0"/>
              </a:rPr>
              <a:t>    95~104</a:t>
            </a:r>
          </a:p>
          <a:p>
            <a:pPr>
              <a:spcBef>
                <a:spcPts val="1200"/>
              </a:spcBef>
              <a:buClrTx/>
              <a:buSzTx/>
              <a:buFontTx/>
              <a:buNone/>
            </a:pPr>
            <a:r>
              <a:rPr kumimoji="1" lang="zh-CN" altLang="en-US" sz="2400">
                <a:latin typeface="Times New Roman" panose="02020603050405020304" pitchFamily="18" charset="0"/>
              </a:rPr>
              <a:t>共需要</a:t>
            </a:r>
            <a:r>
              <a:rPr kumimoji="1" lang="en-US" altLang="zh-CN" sz="2400">
                <a:latin typeface="Times New Roman" panose="02020603050405020304" pitchFamily="18" charset="0"/>
              </a:rPr>
              <a:t>105</a:t>
            </a:r>
            <a:r>
              <a:rPr kumimoji="1" lang="zh-CN" altLang="en-US" sz="2400">
                <a:latin typeface="Times New Roman" panose="02020603050405020304" pitchFamily="18" charset="0"/>
              </a:rPr>
              <a:t>个存储单元</a:t>
            </a:r>
          </a:p>
        </p:txBody>
      </p:sp>
      <p:sp>
        <p:nvSpPr>
          <p:cNvPr id="2546706" name="Text Box 18">
            <a:extLst>
              <a:ext uri="{FF2B5EF4-FFF2-40B4-BE49-F238E27FC236}">
                <a16:creationId xmlns:a16="http://schemas.microsoft.com/office/drawing/2014/main" id="{E4896A89-2C7E-44B0-B331-B2E0171F0A31}"/>
              </a:ext>
            </a:extLst>
          </p:cNvPr>
          <p:cNvSpPr txBox="1">
            <a:spLocks noChangeArrowheads="1"/>
          </p:cNvSpPr>
          <p:nvPr/>
        </p:nvSpPr>
        <p:spPr bwMode="auto">
          <a:xfrm>
            <a:off x="914400" y="5232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sz="2400">
                <a:latin typeface="Times New Roman" panose="02020603050405020304" pitchFamily="18" charset="0"/>
              </a:rPr>
              <a:t>程序段号</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所需数据空间</a:t>
            </a:r>
          </a:p>
        </p:txBody>
      </p:sp>
      <p:sp>
        <p:nvSpPr>
          <p:cNvPr id="2546707" name="Text Box 19">
            <a:extLst>
              <a:ext uri="{FF2B5EF4-FFF2-40B4-BE49-F238E27FC236}">
                <a16:creationId xmlns:a16="http://schemas.microsoft.com/office/drawing/2014/main" id="{441E42C3-0E15-41A2-9AEC-AFDA1BCB2201}"/>
              </a:ext>
            </a:extLst>
          </p:cNvPr>
          <p:cNvSpPr txBox="1">
            <a:spLocks noChangeArrowheads="1"/>
          </p:cNvSpPr>
          <p:nvPr/>
        </p:nvSpPr>
        <p:spPr bwMode="auto">
          <a:xfrm>
            <a:off x="900113" y="5680075"/>
            <a:ext cx="4619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zh-CN" altLang="en-US">
                <a:solidFill>
                  <a:srgbClr val="FF0000"/>
                </a:solidFill>
                <a:latin typeface="Times New Roman" panose="02020603050405020304" pitchFamily="18" charset="0"/>
              </a:rPr>
              <a:t>能用更少的空间么？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46691">
                                            <p:txEl>
                                              <p:pRg st="0" end="0"/>
                                            </p:txEl>
                                          </p:spTgt>
                                        </p:tgtEl>
                                        <p:attrNameLst>
                                          <p:attrName>style.visibility</p:attrName>
                                        </p:attrNameLst>
                                      </p:cBhvr>
                                      <p:to>
                                        <p:strVal val="visible"/>
                                      </p:to>
                                    </p:set>
                                    <p:animEffect transition="in" filter="barn(inVertical)">
                                      <p:cBhvr>
                                        <p:cTn id="7" dur="500"/>
                                        <p:tgtEl>
                                          <p:spTgt spid="2546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546706"/>
                                        </p:tgtEl>
                                        <p:attrNameLst>
                                          <p:attrName>style.visibility</p:attrName>
                                        </p:attrNameLst>
                                      </p:cBhvr>
                                      <p:to>
                                        <p:strVal val="visible"/>
                                      </p:to>
                                    </p:set>
                                    <p:animEffect transition="in" filter="barn(inVertical)">
                                      <p:cBhvr>
                                        <p:cTn id="15" dur="500"/>
                                        <p:tgtEl>
                                          <p:spTgt spid="25467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546705">
                                            <p:txEl>
                                              <p:pRg st="0" end="0"/>
                                            </p:txEl>
                                          </p:spTgt>
                                        </p:tgtEl>
                                        <p:attrNameLst>
                                          <p:attrName>style.visibility</p:attrName>
                                        </p:attrNameLst>
                                      </p:cBhvr>
                                      <p:to>
                                        <p:strVal val="visible"/>
                                      </p:to>
                                    </p:set>
                                    <p:animEffect transition="in" filter="barn(inVertical)">
                                      <p:cBhvr>
                                        <p:cTn id="20" dur="500"/>
                                        <p:tgtEl>
                                          <p:spTgt spid="254670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546705">
                                            <p:txEl>
                                              <p:pRg st="1" end="1"/>
                                            </p:txEl>
                                          </p:spTgt>
                                        </p:tgtEl>
                                        <p:attrNameLst>
                                          <p:attrName>style.visibility</p:attrName>
                                        </p:attrNameLst>
                                      </p:cBhvr>
                                      <p:to>
                                        <p:strVal val="visible"/>
                                      </p:to>
                                    </p:set>
                                    <p:animEffect transition="in" filter="barn(inVertical)">
                                      <p:cBhvr>
                                        <p:cTn id="25" dur="500"/>
                                        <p:tgtEl>
                                          <p:spTgt spid="254670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546705">
                                            <p:txEl>
                                              <p:pRg st="2" end="2"/>
                                            </p:txEl>
                                          </p:spTgt>
                                        </p:tgtEl>
                                        <p:attrNameLst>
                                          <p:attrName>style.visibility</p:attrName>
                                        </p:attrNameLst>
                                      </p:cBhvr>
                                      <p:to>
                                        <p:strVal val="visible"/>
                                      </p:to>
                                    </p:set>
                                    <p:animEffect transition="in" filter="barn(inVertical)">
                                      <p:cBhvr>
                                        <p:cTn id="30" dur="500"/>
                                        <p:tgtEl>
                                          <p:spTgt spid="254670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546705">
                                            <p:txEl>
                                              <p:pRg st="3" end="3"/>
                                            </p:txEl>
                                          </p:spTgt>
                                        </p:tgtEl>
                                        <p:attrNameLst>
                                          <p:attrName>style.visibility</p:attrName>
                                        </p:attrNameLst>
                                      </p:cBhvr>
                                      <p:to>
                                        <p:strVal val="visible"/>
                                      </p:to>
                                    </p:set>
                                    <p:animEffect transition="in" filter="barn(inVertical)">
                                      <p:cBhvr>
                                        <p:cTn id="35" dur="500"/>
                                        <p:tgtEl>
                                          <p:spTgt spid="2546705">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546705">
                                            <p:txEl>
                                              <p:pRg st="4" end="4"/>
                                            </p:txEl>
                                          </p:spTgt>
                                        </p:tgtEl>
                                        <p:attrNameLst>
                                          <p:attrName>style.visibility</p:attrName>
                                        </p:attrNameLst>
                                      </p:cBhvr>
                                      <p:to>
                                        <p:strVal val="visible"/>
                                      </p:to>
                                    </p:set>
                                    <p:animEffect transition="in" filter="barn(inVertical)">
                                      <p:cBhvr>
                                        <p:cTn id="40" dur="500"/>
                                        <p:tgtEl>
                                          <p:spTgt spid="254670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546705">
                                            <p:txEl>
                                              <p:pRg st="5" end="5"/>
                                            </p:txEl>
                                          </p:spTgt>
                                        </p:tgtEl>
                                        <p:attrNameLst>
                                          <p:attrName>style.visibility</p:attrName>
                                        </p:attrNameLst>
                                      </p:cBhvr>
                                      <p:to>
                                        <p:strVal val="visible"/>
                                      </p:to>
                                    </p:set>
                                    <p:animEffect transition="in" filter="barn(inVertical)">
                                      <p:cBhvr>
                                        <p:cTn id="45" dur="500"/>
                                        <p:tgtEl>
                                          <p:spTgt spid="2546705">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546705">
                                            <p:txEl>
                                              <p:pRg st="6" end="6"/>
                                            </p:txEl>
                                          </p:spTgt>
                                        </p:tgtEl>
                                        <p:attrNameLst>
                                          <p:attrName>style.visibility</p:attrName>
                                        </p:attrNameLst>
                                      </p:cBhvr>
                                      <p:to>
                                        <p:strVal val="visible"/>
                                      </p:to>
                                    </p:set>
                                    <p:animEffect transition="in" filter="barn(inVertical)">
                                      <p:cBhvr>
                                        <p:cTn id="50" dur="500"/>
                                        <p:tgtEl>
                                          <p:spTgt spid="2546705">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546705">
                                            <p:txEl>
                                              <p:pRg st="7" end="7"/>
                                            </p:txEl>
                                          </p:spTgt>
                                        </p:tgtEl>
                                        <p:attrNameLst>
                                          <p:attrName>style.visibility</p:attrName>
                                        </p:attrNameLst>
                                      </p:cBhvr>
                                      <p:to>
                                        <p:strVal val="visible"/>
                                      </p:to>
                                    </p:set>
                                    <p:animEffect transition="in" filter="barn(inVertical)">
                                      <p:cBhvr>
                                        <p:cTn id="55" dur="500"/>
                                        <p:tgtEl>
                                          <p:spTgt spid="2546705">
                                            <p:txEl>
                                              <p:pRg st="7" end="7"/>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546707"/>
                                        </p:tgtEl>
                                        <p:attrNameLst>
                                          <p:attrName>style.visibility</p:attrName>
                                        </p:attrNameLst>
                                      </p:cBhvr>
                                      <p:to>
                                        <p:strVal val="visible"/>
                                      </p:to>
                                    </p:set>
                                    <p:animEffect transition="in" filter="barn(inVertical)">
                                      <p:cBhvr>
                                        <p:cTn id="60" dur="500"/>
                                        <p:tgtEl>
                                          <p:spTgt spid="2546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6691" grpId="0" build="p" autoUpdateAnimBg="0"/>
      <p:bldP spid="2546705" grpId="0" uiExpand="1" build="p" autoUpdateAnimBg="0"/>
      <p:bldP spid="2546706" grpId="0" autoUpdateAnimBg="0"/>
      <p:bldP spid="254670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3334EE9F-491A-42F8-8D6E-07EF50CD135C}"/>
              </a:ext>
            </a:extLst>
          </p:cNvPr>
          <p:cNvSpPr>
            <a:spLocks noGrp="1"/>
          </p:cNvSpPr>
          <p:nvPr>
            <p:ph type="dt" sz="quarter" idx="10"/>
          </p:nvPr>
        </p:nvSpPr>
        <p:spPr>
          <a:xfrm>
            <a:off x="457200" y="6245225"/>
            <a:ext cx="2133600" cy="476250"/>
          </a:xfrm>
          <a:ln>
            <a:miter lim="800000"/>
            <a:headEnd/>
            <a:tailEnd/>
          </a:ln>
        </p:spPr>
        <p:txBody>
          <a:bodyPr anchor="t"/>
          <a:lstStyle/>
          <a:p>
            <a:pPr>
              <a:defRPr/>
            </a:pPr>
            <a:fld id="{8F44052A-D20D-4E9F-934A-EC94D84F4A5F}" type="datetime1">
              <a:rPr lang="zh-CN" altLang="en-US">
                <a:latin typeface="+mn-lt"/>
              </a:rPr>
              <a:pPr>
                <a:defRPr/>
              </a:pPr>
              <a:t>2020/12/14</a:t>
            </a:fld>
            <a:endParaRPr lang="en-US" altLang="zh-CN">
              <a:latin typeface="+mn-lt"/>
            </a:endParaRPr>
          </a:p>
        </p:txBody>
      </p:sp>
      <p:sp>
        <p:nvSpPr>
          <p:cNvPr id="86019" name="灯片编号占位符 5">
            <a:extLst>
              <a:ext uri="{FF2B5EF4-FFF2-40B4-BE49-F238E27FC236}">
                <a16:creationId xmlns:a16="http://schemas.microsoft.com/office/drawing/2014/main" id="{DD79DCE4-6A4D-4669-9573-8B83790E8E8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2F257F8-26BD-466C-9B3B-D1CFFBE0302B}" type="slidenum">
              <a:rPr lang="en-US" altLang="zh-CN" sz="1400" b="0">
                <a:ea typeface="宋体" panose="02010600030101010101" pitchFamily="2" charset="-122"/>
              </a:rPr>
              <a:pPr>
                <a:spcBef>
                  <a:spcPct val="0"/>
                </a:spcBef>
                <a:buClrTx/>
                <a:buSzTx/>
                <a:buFontTx/>
                <a:buNone/>
              </a:pPr>
              <a:t>42</a:t>
            </a:fld>
            <a:endParaRPr lang="en-US" altLang="zh-CN" sz="1400" b="0">
              <a:ea typeface="宋体" panose="02010600030101010101" pitchFamily="2" charset="-122"/>
            </a:endParaRPr>
          </a:p>
        </p:txBody>
      </p:sp>
      <p:sp>
        <p:nvSpPr>
          <p:cNvPr id="86020" name="Rectangle 2">
            <a:extLst>
              <a:ext uri="{FF2B5EF4-FFF2-40B4-BE49-F238E27FC236}">
                <a16:creationId xmlns:a16="http://schemas.microsoft.com/office/drawing/2014/main" id="{84BF01E3-69AD-46B6-8B6F-386B1F48E54F}"/>
              </a:ext>
            </a:extLst>
          </p:cNvPr>
          <p:cNvSpPr>
            <a:spLocks noGrp="1" noChangeArrowheads="1"/>
          </p:cNvSpPr>
          <p:nvPr>
            <p:ph type="title" idx="4294967295"/>
          </p:nvPr>
        </p:nvSpPr>
        <p:spPr>
          <a:xfrm>
            <a:off x="2555875" y="506413"/>
            <a:ext cx="3690938" cy="762000"/>
          </a:xfrm>
        </p:spPr>
        <p:txBody>
          <a:bodyPr anchor="ctr"/>
          <a:lstStyle/>
          <a:p>
            <a:pPr eaLnBrk="1" hangingPunct="1"/>
            <a:r>
              <a:rPr lang="zh-CN" altLang="en-US">
                <a:latin typeface="Times New Roman" panose="02020603050405020304" pitchFamily="18" charset="0"/>
              </a:rPr>
              <a:t>分层分配算法</a:t>
            </a:r>
          </a:p>
        </p:txBody>
      </p:sp>
      <p:sp>
        <p:nvSpPr>
          <p:cNvPr id="86021" name="Rectangle 3">
            <a:extLst>
              <a:ext uri="{FF2B5EF4-FFF2-40B4-BE49-F238E27FC236}">
                <a16:creationId xmlns:a16="http://schemas.microsoft.com/office/drawing/2014/main" id="{9CB34C53-8B2E-4A3F-BCA4-79396603FD46}"/>
              </a:ext>
            </a:extLst>
          </p:cNvPr>
          <p:cNvSpPr>
            <a:spLocks noGrp="1" noChangeArrowheads="1"/>
          </p:cNvSpPr>
          <p:nvPr>
            <p:ph type="body" idx="4294967295"/>
          </p:nvPr>
        </p:nvSpPr>
        <p:spPr>
          <a:xfrm>
            <a:off x="609600" y="1377950"/>
            <a:ext cx="8077200" cy="609600"/>
          </a:xfrm>
        </p:spPr>
        <p:txBody>
          <a:bodyPr/>
          <a:lstStyle/>
          <a:p>
            <a:pPr eaLnBrk="1" hangingPunct="1"/>
            <a:r>
              <a:rPr lang="zh-CN" altLang="en-US">
                <a:latin typeface="Times New Roman" panose="02020603050405020304" pitchFamily="18" charset="0"/>
              </a:rPr>
              <a:t>允许程序段之间的覆盖（覆盖可能性分析）</a:t>
            </a:r>
          </a:p>
        </p:txBody>
      </p:sp>
      <p:sp>
        <p:nvSpPr>
          <p:cNvPr id="2547716" name="Text Box 4">
            <a:extLst>
              <a:ext uri="{FF2B5EF4-FFF2-40B4-BE49-F238E27FC236}">
                <a16:creationId xmlns:a16="http://schemas.microsoft.com/office/drawing/2014/main" id="{9371AC67-F600-483B-955A-DCA0010C0D93}"/>
              </a:ext>
            </a:extLst>
          </p:cNvPr>
          <p:cNvSpPr txBox="1">
            <a:spLocks noChangeArrowheads="1"/>
          </p:cNvSpPr>
          <p:nvPr/>
        </p:nvSpPr>
        <p:spPr bwMode="auto">
          <a:xfrm>
            <a:off x="5486400" y="1987550"/>
            <a:ext cx="32004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ts val="1200"/>
              </a:spcBef>
              <a:buClrTx/>
              <a:buSzTx/>
              <a:buFontTx/>
              <a:buNone/>
            </a:pPr>
            <a:r>
              <a:rPr kumimoji="1" lang="zh-CN" altLang="en-US" sz="2400">
                <a:latin typeface="Times New Roman" panose="02020603050405020304" pitchFamily="18" charset="0"/>
              </a:rPr>
              <a:t>程序段  	区域</a:t>
            </a:r>
          </a:p>
          <a:p>
            <a:pPr>
              <a:spcBef>
                <a:spcPts val="1200"/>
              </a:spcBef>
              <a:buClrTx/>
              <a:buSzTx/>
              <a:buFontTx/>
              <a:buNone/>
            </a:pPr>
            <a:r>
              <a:rPr kumimoji="1" lang="en-US" altLang="zh-CN" sz="2400">
                <a:latin typeface="Times New Roman" panose="02020603050405020304" pitchFamily="18" charset="0"/>
                <a:ea typeface="宋体" panose="02010600030101010101" pitchFamily="2" charset="-122"/>
              </a:rPr>
              <a:t>6			0~9</a:t>
            </a:r>
          </a:p>
          <a:p>
            <a:pPr>
              <a:spcBef>
                <a:spcPts val="1200"/>
              </a:spcBef>
              <a:buClrTx/>
              <a:buSzTx/>
              <a:buFontTx/>
              <a:buNone/>
            </a:pPr>
            <a:r>
              <a:rPr kumimoji="1" lang="en-US" altLang="zh-CN" sz="2400">
                <a:latin typeface="Times New Roman" panose="02020603050405020304" pitchFamily="18" charset="0"/>
                <a:ea typeface="宋体" panose="02010600030101010101" pitchFamily="2" charset="-122"/>
              </a:rPr>
              <a:t>5			0~22 </a:t>
            </a:r>
          </a:p>
          <a:p>
            <a:pPr>
              <a:spcBef>
                <a:spcPts val="1200"/>
              </a:spcBef>
              <a:buClrTx/>
              <a:buSzTx/>
              <a:buFontTx/>
              <a:buNone/>
            </a:pPr>
            <a:r>
              <a:rPr kumimoji="1" lang="en-US" altLang="zh-CN" sz="2400">
                <a:latin typeface="Times New Roman" panose="02020603050405020304" pitchFamily="18" charset="0"/>
                <a:ea typeface="宋体" panose="02010600030101010101" pitchFamily="2" charset="-122"/>
              </a:rPr>
              <a:t>4			0~16</a:t>
            </a:r>
          </a:p>
          <a:p>
            <a:pPr>
              <a:spcBef>
                <a:spcPts val="1200"/>
              </a:spcBef>
              <a:buClrTx/>
              <a:buSzTx/>
              <a:buFontTx/>
              <a:buNone/>
            </a:pPr>
            <a:r>
              <a:rPr kumimoji="1" lang="en-US" altLang="zh-CN" sz="2400">
                <a:latin typeface="Times New Roman" panose="02020603050405020304" pitchFamily="18" charset="0"/>
                <a:ea typeface="宋体" panose="02010600030101010101" pitchFamily="2" charset="-122"/>
              </a:rPr>
              <a:t>3			23~40</a:t>
            </a:r>
          </a:p>
          <a:p>
            <a:pPr>
              <a:spcBef>
                <a:spcPts val="1200"/>
              </a:spcBef>
              <a:buClrTx/>
              <a:buSzTx/>
              <a:buFontTx/>
              <a:buNone/>
            </a:pPr>
            <a:r>
              <a:rPr kumimoji="1" lang="en-US" altLang="zh-CN" sz="2400">
                <a:latin typeface="Times New Roman" panose="02020603050405020304" pitchFamily="18" charset="0"/>
                <a:ea typeface="宋体" panose="02010600030101010101" pitchFamily="2" charset="-122"/>
              </a:rPr>
              <a:t>2			23~37</a:t>
            </a:r>
          </a:p>
          <a:p>
            <a:pPr>
              <a:spcBef>
                <a:spcPts val="1200"/>
              </a:spcBef>
              <a:buClrTx/>
              <a:buSzTx/>
              <a:buFontTx/>
              <a:buNone/>
            </a:pPr>
            <a:r>
              <a:rPr kumimoji="1" lang="en-US" altLang="zh-CN" sz="2400">
                <a:latin typeface="Times New Roman" panose="02020603050405020304" pitchFamily="18" charset="0"/>
                <a:ea typeface="宋体" panose="02010600030101010101" pitchFamily="2" charset="-122"/>
              </a:rPr>
              <a:t>1			41~62</a:t>
            </a:r>
          </a:p>
          <a:p>
            <a:pPr>
              <a:spcBef>
                <a:spcPts val="1200"/>
              </a:spcBef>
              <a:buClrTx/>
              <a:buSzTx/>
              <a:buFontTx/>
              <a:buNone/>
            </a:pPr>
            <a:r>
              <a:rPr kumimoji="1" lang="zh-CN" altLang="en-US" sz="2400">
                <a:latin typeface="Times New Roman" panose="02020603050405020304" pitchFamily="18" charset="0"/>
              </a:rPr>
              <a:t>共需要</a:t>
            </a:r>
            <a:r>
              <a:rPr kumimoji="1" lang="en-US" altLang="zh-CN" sz="2400">
                <a:latin typeface="Times New Roman" panose="02020603050405020304" pitchFamily="18" charset="0"/>
              </a:rPr>
              <a:t>63</a:t>
            </a:r>
            <a:r>
              <a:rPr kumimoji="1" lang="zh-CN" altLang="en-US" sz="2400">
                <a:latin typeface="Times New Roman" panose="02020603050405020304" pitchFamily="18" charset="0"/>
              </a:rPr>
              <a:t>个存储单元</a:t>
            </a:r>
          </a:p>
        </p:txBody>
      </p:sp>
      <p:grpSp>
        <p:nvGrpSpPr>
          <p:cNvPr id="2" name="Group 5">
            <a:extLst>
              <a:ext uri="{FF2B5EF4-FFF2-40B4-BE49-F238E27FC236}">
                <a16:creationId xmlns:a16="http://schemas.microsoft.com/office/drawing/2014/main" id="{C027D659-9C35-40C5-B44B-E285A4FAA753}"/>
              </a:ext>
            </a:extLst>
          </p:cNvPr>
          <p:cNvGrpSpPr>
            <a:grpSpLocks/>
          </p:cNvGrpSpPr>
          <p:nvPr/>
        </p:nvGrpSpPr>
        <p:grpSpPr bwMode="auto">
          <a:xfrm>
            <a:off x="914400" y="2276475"/>
            <a:ext cx="3810000" cy="2743200"/>
            <a:chOff x="192" y="2016"/>
            <a:chExt cx="2400" cy="1728"/>
          </a:xfrm>
        </p:grpSpPr>
        <p:sp>
          <p:nvSpPr>
            <p:cNvPr id="86024" name="Text Box 6">
              <a:extLst>
                <a:ext uri="{FF2B5EF4-FFF2-40B4-BE49-F238E27FC236}">
                  <a16:creationId xmlns:a16="http://schemas.microsoft.com/office/drawing/2014/main" id="{B1DED274-CF7F-48F6-A4E5-48DA0C8B0D8E}"/>
                </a:ext>
              </a:extLst>
            </p:cNvPr>
            <p:cNvSpPr txBox="1">
              <a:spLocks noChangeArrowheads="1"/>
            </p:cNvSpPr>
            <p:nvPr/>
          </p:nvSpPr>
          <p:spPr bwMode="auto">
            <a:xfrm>
              <a:off x="960" y="201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1/22</a:t>
              </a:r>
            </a:p>
          </p:txBody>
        </p:sp>
        <p:sp>
          <p:nvSpPr>
            <p:cNvPr id="86025" name="Text Box 7">
              <a:extLst>
                <a:ext uri="{FF2B5EF4-FFF2-40B4-BE49-F238E27FC236}">
                  <a16:creationId xmlns:a16="http://schemas.microsoft.com/office/drawing/2014/main" id="{E56466A0-EDC3-49A0-820F-E80C69567C92}"/>
                </a:ext>
              </a:extLst>
            </p:cNvPr>
            <p:cNvSpPr txBox="1">
              <a:spLocks noChangeArrowheads="1"/>
            </p:cNvSpPr>
            <p:nvPr/>
          </p:nvSpPr>
          <p:spPr bwMode="auto">
            <a:xfrm>
              <a:off x="624" y="268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2/15</a:t>
              </a:r>
            </a:p>
          </p:txBody>
        </p:sp>
        <p:sp>
          <p:nvSpPr>
            <p:cNvPr id="86026" name="Text Box 8">
              <a:extLst>
                <a:ext uri="{FF2B5EF4-FFF2-40B4-BE49-F238E27FC236}">
                  <a16:creationId xmlns:a16="http://schemas.microsoft.com/office/drawing/2014/main" id="{54F900B5-991E-4DE5-A449-AC8AEF9489CC}"/>
                </a:ext>
              </a:extLst>
            </p:cNvPr>
            <p:cNvSpPr txBox="1">
              <a:spLocks noChangeArrowheads="1"/>
            </p:cNvSpPr>
            <p:nvPr/>
          </p:nvSpPr>
          <p:spPr bwMode="auto">
            <a:xfrm>
              <a:off x="1488" y="26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3/18</a:t>
              </a:r>
            </a:p>
          </p:txBody>
        </p:sp>
        <p:sp>
          <p:nvSpPr>
            <p:cNvPr id="86027" name="Text Box 9">
              <a:extLst>
                <a:ext uri="{FF2B5EF4-FFF2-40B4-BE49-F238E27FC236}">
                  <a16:creationId xmlns:a16="http://schemas.microsoft.com/office/drawing/2014/main" id="{1DBC478B-F5AA-4E72-B52C-557CF88FA4FC}"/>
                </a:ext>
              </a:extLst>
            </p:cNvPr>
            <p:cNvSpPr txBox="1">
              <a:spLocks noChangeArrowheads="1"/>
            </p:cNvSpPr>
            <p:nvPr/>
          </p:nvSpPr>
          <p:spPr bwMode="auto">
            <a:xfrm>
              <a:off x="192"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4/17</a:t>
              </a:r>
            </a:p>
          </p:txBody>
        </p:sp>
        <p:sp>
          <p:nvSpPr>
            <p:cNvPr id="86028" name="Text Box 10">
              <a:extLst>
                <a:ext uri="{FF2B5EF4-FFF2-40B4-BE49-F238E27FC236}">
                  <a16:creationId xmlns:a16="http://schemas.microsoft.com/office/drawing/2014/main" id="{B92CFBC9-BAAF-4E26-8245-BD9D31FFF29C}"/>
                </a:ext>
              </a:extLst>
            </p:cNvPr>
            <p:cNvSpPr txBox="1">
              <a:spLocks noChangeArrowheads="1"/>
            </p:cNvSpPr>
            <p:nvPr/>
          </p:nvSpPr>
          <p:spPr bwMode="auto">
            <a:xfrm>
              <a:off x="1104" y="340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6/10</a:t>
              </a:r>
            </a:p>
          </p:txBody>
        </p:sp>
        <p:sp>
          <p:nvSpPr>
            <p:cNvPr id="86029" name="Text Box 11">
              <a:extLst>
                <a:ext uri="{FF2B5EF4-FFF2-40B4-BE49-F238E27FC236}">
                  <a16:creationId xmlns:a16="http://schemas.microsoft.com/office/drawing/2014/main" id="{6E280A28-E853-4520-B6BD-2EDA3D40904F}"/>
                </a:ext>
              </a:extLst>
            </p:cNvPr>
            <p:cNvSpPr txBox="1">
              <a:spLocks noChangeArrowheads="1"/>
            </p:cNvSpPr>
            <p:nvPr/>
          </p:nvSpPr>
          <p:spPr bwMode="auto">
            <a:xfrm>
              <a:off x="2064" y="34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50000"/>
                </a:spcBef>
                <a:buClrTx/>
                <a:buSzTx/>
                <a:buFontTx/>
                <a:buNone/>
              </a:pPr>
              <a:r>
                <a:rPr kumimoji="1" lang="en-US" altLang="zh-CN" sz="2400">
                  <a:latin typeface="Times New Roman" panose="02020603050405020304" pitchFamily="18" charset="0"/>
                  <a:ea typeface="宋体" panose="02010600030101010101" pitchFamily="2" charset="-122"/>
                </a:rPr>
                <a:t>5/23</a:t>
              </a:r>
            </a:p>
          </p:txBody>
        </p:sp>
        <p:sp>
          <p:nvSpPr>
            <p:cNvPr id="86030" name="Line 12">
              <a:extLst>
                <a:ext uri="{FF2B5EF4-FFF2-40B4-BE49-F238E27FC236}">
                  <a16:creationId xmlns:a16="http://schemas.microsoft.com/office/drawing/2014/main" id="{E413EB70-0F5F-4902-B7BD-08D2029A985C}"/>
                </a:ext>
              </a:extLst>
            </p:cNvPr>
            <p:cNvSpPr>
              <a:spLocks noChangeShapeType="1"/>
            </p:cNvSpPr>
            <p:nvPr/>
          </p:nvSpPr>
          <p:spPr bwMode="auto">
            <a:xfrm flipH="1">
              <a:off x="816" y="2256"/>
              <a:ext cx="28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1" name="Line 13">
              <a:extLst>
                <a:ext uri="{FF2B5EF4-FFF2-40B4-BE49-F238E27FC236}">
                  <a16:creationId xmlns:a16="http://schemas.microsoft.com/office/drawing/2014/main" id="{43934A6B-48B6-4CB3-ADED-9B9AF5E0F1D8}"/>
                </a:ext>
              </a:extLst>
            </p:cNvPr>
            <p:cNvSpPr>
              <a:spLocks noChangeShapeType="1"/>
            </p:cNvSpPr>
            <p:nvPr/>
          </p:nvSpPr>
          <p:spPr bwMode="auto">
            <a:xfrm flipH="1">
              <a:off x="1296" y="2928"/>
              <a:ext cx="33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2" name="Line 14">
              <a:extLst>
                <a:ext uri="{FF2B5EF4-FFF2-40B4-BE49-F238E27FC236}">
                  <a16:creationId xmlns:a16="http://schemas.microsoft.com/office/drawing/2014/main" id="{1AAA649D-EB05-42FD-8A99-01FE444EE1DB}"/>
                </a:ext>
              </a:extLst>
            </p:cNvPr>
            <p:cNvSpPr>
              <a:spLocks noChangeShapeType="1"/>
            </p:cNvSpPr>
            <p:nvPr/>
          </p:nvSpPr>
          <p:spPr bwMode="auto">
            <a:xfrm>
              <a:off x="1680" y="2928"/>
              <a:ext cx="576"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3" name="Line 15">
              <a:extLst>
                <a:ext uri="{FF2B5EF4-FFF2-40B4-BE49-F238E27FC236}">
                  <a16:creationId xmlns:a16="http://schemas.microsoft.com/office/drawing/2014/main" id="{7917B958-B05F-412E-A74C-6D324721AA60}"/>
                </a:ext>
              </a:extLst>
            </p:cNvPr>
            <p:cNvSpPr>
              <a:spLocks noChangeShapeType="1"/>
            </p:cNvSpPr>
            <p:nvPr/>
          </p:nvSpPr>
          <p:spPr bwMode="auto">
            <a:xfrm>
              <a:off x="1152" y="2256"/>
              <a:ext cx="528" cy="48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4" name="Line 16">
              <a:extLst>
                <a:ext uri="{FF2B5EF4-FFF2-40B4-BE49-F238E27FC236}">
                  <a16:creationId xmlns:a16="http://schemas.microsoft.com/office/drawing/2014/main" id="{D31D95E4-8CCB-431E-A552-2D11131DC9CE}"/>
                </a:ext>
              </a:extLst>
            </p:cNvPr>
            <p:cNvSpPr>
              <a:spLocks noChangeShapeType="1"/>
            </p:cNvSpPr>
            <p:nvPr/>
          </p:nvSpPr>
          <p:spPr bwMode="auto">
            <a:xfrm flipH="1">
              <a:off x="384" y="2928"/>
              <a:ext cx="384"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6035" name="Line 17">
              <a:extLst>
                <a:ext uri="{FF2B5EF4-FFF2-40B4-BE49-F238E27FC236}">
                  <a16:creationId xmlns:a16="http://schemas.microsoft.com/office/drawing/2014/main" id="{F4BA592C-FD3D-4FD6-9598-08C016FCE62F}"/>
                </a:ext>
              </a:extLst>
            </p:cNvPr>
            <p:cNvSpPr>
              <a:spLocks noChangeShapeType="1"/>
            </p:cNvSpPr>
            <p:nvPr/>
          </p:nvSpPr>
          <p:spPr bwMode="auto">
            <a:xfrm>
              <a:off x="768" y="2880"/>
              <a:ext cx="528"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47716">
                                            <p:txEl>
                                              <p:pRg st="0" end="0"/>
                                            </p:txEl>
                                          </p:spTgt>
                                        </p:tgtEl>
                                        <p:attrNameLst>
                                          <p:attrName>style.visibility</p:attrName>
                                        </p:attrNameLst>
                                      </p:cBhvr>
                                      <p:to>
                                        <p:strVal val="visible"/>
                                      </p:to>
                                    </p:set>
                                    <p:animEffect transition="in" filter="barn(inVertical)">
                                      <p:cBhvr>
                                        <p:cTn id="12" dur="500"/>
                                        <p:tgtEl>
                                          <p:spTgt spid="25477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47716">
                                            <p:txEl>
                                              <p:pRg st="1" end="1"/>
                                            </p:txEl>
                                          </p:spTgt>
                                        </p:tgtEl>
                                        <p:attrNameLst>
                                          <p:attrName>style.visibility</p:attrName>
                                        </p:attrNameLst>
                                      </p:cBhvr>
                                      <p:to>
                                        <p:strVal val="visible"/>
                                      </p:to>
                                    </p:set>
                                    <p:animEffect transition="in" filter="barn(inVertical)">
                                      <p:cBhvr>
                                        <p:cTn id="17" dur="500"/>
                                        <p:tgtEl>
                                          <p:spTgt spid="254771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47716">
                                            <p:txEl>
                                              <p:pRg st="2" end="2"/>
                                            </p:txEl>
                                          </p:spTgt>
                                        </p:tgtEl>
                                        <p:attrNameLst>
                                          <p:attrName>style.visibility</p:attrName>
                                        </p:attrNameLst>
                                      </p:cBhvr>
                                      <p:to>
                                        <p:strVal val="visible"/>
                                      </p:to>
                                    </p:set>
                                    <p:animEffect transition="in" filter="barn(inVertical)">
                                      <p:cBhvr>
                                        <p:cTn id="22" dur="500"/>
                                        <p:tgtEl>
                                          <p:spTgt spid="254771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47716">
                                            <p:txEl>
                                              <p:pRg st="3" end="3"/>
                                            </p:txEl>
                                          </p:spTgt>
                                        </p:tgtEl>
                                        <p:attrNameLst>
                                          <p:attrName>style.visibility</p:attrName>
                                        </p:attrNameLst>
                                      </p:cBhvr>
                                      <p:to>
                                        <p:strVal val="visible"/>
                                      </p:to>
                                    </p:set>
                                    <p:animEffect transition="in" filter="barn(inVertical)">
                                      <p:cBhvr>
                                        <p:cTn id="27" dur="500"/>
                                        <p:tgtEl>
                                          <p:spTgt spid="254771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47716">
                                            <p:txEl>
                                              <p:pRg st="4" end="4"/>
                                            </p:txEl>
                                          </p:spTgt>
                                        </p:tgtEl>
                                        <p:attrNameLst>
                                          <p:attrName>style.visibility</p:attrName>
                                        </p:attrNameLst>
                                      </p:cBhvr>
                                      <p:to>
                                        <p:strVal val="visible"/>
                                      </p:to>
                                    </p:set>
                                    <p:animEffect transition="in" filter="barn(inVertical)">
                                      <p:cBhvr>
                                        <p:cTn id="32" dur="500"/>
                                        <p:tgtEl>
                                          <p:spTgt spid="254771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547716">
                                            <p:txEl>
                                              <p:pRg st="5" end="5"/>
                                            </p:txEl>
                                          </p:spTgt>
                                        </p:tgtEl>
                                        <p:attrNameLst>
                                          <p:attrName>style.visibility</p:attrName>
                                        </p:attrNameLst>
                                      </p:cBhvr>
                                      <p:to>
                                        <p:strVal val="visible"/>
                                      </p:to>
                                    </p:set>
                                    <p:animEffect transition="in" filter="barn(inVertical)">
                                      <p:cBhvr>
                                        <p:cTn id="37" dur="500"/>
                                        <p:tgtEl>
                                          <p:spTgt spid="254771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547716">
                                            <p:txEl>
                                              <p:pRg st="6" end="6"/>
                                            </p:txEl>
                                          </p:spTgt>
                                        </p:tgtEl>
                                        <p:attrNameLst>
                                          <p:attrName>style.visibility</p:attrName>
                                        </p:attrNameLst>
                                      </p:cBhvr>
                                      <p:to>
                                        <p:strVal val="visible"/>
                                      </p:to>
                                    </p:set>
                                    <p:animEffect transition="in" filter="barn(inVertical)">
                                      <p:cBhvr>
                                        <p:cTn id="42" dur="500"/>
                                        <p:tgtEl>
                                          <p:spTgt spid="254771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47716">
                                            <p:txEl>
                                              <p:pRg st="7" end="7"/>
                                            </p:txEl>
                                          </p:spTgt>
                                        </p:tgtEl>
                                        <p:attrNameLst>
                                          <p:attrName>style.visibility</p:attrName>
                                        </p:attrNameLst>
                                      </p:cBhvr>
                                      <p:to>
                                        <p:strVal val="visible"/>
                                      </p:to>
                                    </p:set>
                                    <p:animEffect transition="in" filter="barn(inVertical)">
                                      <p:cBhvr>
                                        <p:cTn id="47" dur="500"/>
                                        <p:tgtEl>
                                          <p:spTgt spid="25477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7716"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CEE19F0-B436-48BA-978D-128374D7FE88}"/>
              </a:ext>
            </a:extLst>
          </p:cNvPr>
          <p:cNvSpPr>
            <a:spLocks noGrp="1"/>
          </p:cNvSpPr>
          <p:nvPr>
            <p:ph type="dt" sz="quarter" idx="10"/>
          </p:nvPr>
        </p:nvSpPr>
        <p:spPr>
          <a:xfrm>
            <a:off x="457200" y="6245225"/>
            <a:ext cx="2133600" cy="476250"/>
          </a:xfrm>
          <a:ln>
            <a:miter lim="800000"/>
            <a:headEnd/>
            <a:tailEnd/>
          </a:ln>
        </p:spPr>
        <p:txBody>
          <a:bodyPr anchor="t"/>
          <a:lstStyle/>
          <a:p>
            <a:pPr>
              <a:defRPr/>
            </a:pPr>
            <a:fld id="{B41088C7-EAC4-476C-8584-F257867F372F}" type="datetime1">
              <a:rPr lang="zh-CN" altLang="en-US">
                <a:latin typeface="+mn-lt"/>
              </a:rPr>
              <a:pPr>
                <a:defRPr/>
              </a:pPr>
              <a:t>2020/12/14</a:t>
            </a:fld>
            <a:endParaRPr lang="en-US" altLang="zh-CN">
              <a:latin typeface="+mn-lt"/>
            </a:endParaRPr>
          </a:p>
        </p:txBody>
      </p:sp>
      <p:sp>
        <p:nvSpPr>
          <p:cNvPr id="87043" name="灯片编号占位符 5">
            <a:extLst>
              <a:ext uri="{FF2B5EF4-FFF2-40B4-BE49-F238E27FC236}">
                <a16:creationId xmlns:a16="http://schemas.microsoft.com/office/drawing/2014/main" id="{4918DA2C-4583-480B-B887-4B01B4A2207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DDB4C61-4E87-4AE6-B5EF-933155555DBA}" type="slidenum">
              <a:rPr lang="en-US" altLang="zh-CN" sz="1400" b="0">
                <a:ea typeface="宋体" panose="02010600030101010101" pitchFamily="2" charset="-122"/>
              </a:rPr>
              <a:pPr>
                <a:spcBef>
                  <a:spcPct val="0"/>
                </a:spcBef>
                <a:buClrTx/>
                <a:buSzTx/>
                <a:buFontTx/>
                <a:buNone/>
              </a:pPr>
              <a:t>43</a:t>
            </a:fld>
            <a:endParaRPr lang="en-US" altLang="zh-CN" sz="1400" b="0">
              <a:ea typeface="宋体" panose="02010600030101010101" pitchFamily="2" charset="-122"/>
            </a:endParaRPr>
          </a:p>
        </p:txBody>
      </p:sp>
      <p:sp>
        <p:nvSpPr>
          <p:cNvPr id="87044" name="Rectangle 2">
            <a:extLst>
              <a:ext uri="{FF2B5EF4-FFF2-40B4-BE49-F238E27FC236}">
                <a16:creationId xmlns:a16="http://schemas.microsoft.com/office/drawing/2014/main" id="{EAC9DADF-B87C-49B2-BDCD-F90F548A7414}"/>
              </a:ext>
            </a:extLst>
          </p:cNvPr>
          <p:cNvSpPr>
            <a:spLocks noGrp="1" noChangeArrowheads="1"/>
          </p:cNvSpPr>
          <p:nvPr>
            <p:ph type="title" idx="4294967295"/>
          </p:nvPr>
        </p:nvSpPr>
        <p:spPr>
          <a:xfrm>
            <a:off x="1835150" y="339725"/>
            <a:ext cx="5689600" cy="928688"/>
          </a:xfrm>
        </p:spPr>
        <p:txBody>
          <a:bodyPr anchor="ctr"/>
          <a:lstStyle/>
          <a:p>
            <a:pPr eaLnBrk="1" hangingPunct="1"/>
            <a:r>
              <a:rPr lang="en-US" altLang="zh-CN">
                <a:latin typeface="Times New Roman" panose="02020603050405020304" pitchFamily="18" charset="0"/>
              </a:rPr>
              <a:t>9.4 </a:t>
            </a:r>
            <a:r>
              <a:rPr lang="zh-CN" altLang="en-US">
                <a:latin typeface="Times New Roman" panose="02020603050405020304" pitchFamily="18" charset="0"/>
              </a:rPr>
              <a:t>栈式存储分配策略</a:t>
            </a:r>
          </a:p>
        </p:txBody>
      </p:sp>
      <p:sp>
        <p:nvSpPr>
          <p:cNvPr id="2548739" name="Rectangle 3">
            <a:extLst>
              <a:ext uri="{FF2B5EF4-FFF2-40B4-BE49-F238E27FC236}">
                <a16:creationId xmlns:a16="http://schemas.microsoft.com/office/drawing/2014/main" id="{E590ECBD-89A1-4B77-BB55-1653E847661C}"/>
              </a:ext>
            </a:extLst>
          </p:cNvPr>
          <p:cNvSpPr>
            <a:spLocks noGrp="1" noChangeArrowheads="1"/>
          </p:cNvSpPr>
          <p:nvPr>
            <p:ph type="body" idx="4294967295"/>
          </p:nvPr>
        </p:nvSpPr>
        <p:spPr>
          <a:xfrm>
            <a:off x="196850" y="1412875"/>
            <a:ext cx="8839200" cy="5184775"/>
          </a:xfrm>
        </p:spPr>
        <p:txBody>
          <a:bodyPr/>
          <a:lstStyle/>
          <a:p>
            <a:pPr algn="just" eaLnBrk="1" hangingPunct="1">
              <a:lnSpc>
                <a:spcPct val="120000"/>
              </a:lnSpc>
            </a:pPr>
            <a:r>
              <a:rPr lang="zh-CN" altLang="en-US">
                <a:latin typeface="Times New Roman" panose="02020603050405020304" pitchFamily="18" charset="0"/>
              </a:rPr>
              <a:t>过程的每次调用都将触发一个</a:t>
            </a:r>
            <a:r>
              <a:rPr lang="zh-CN" altLang="en-US">
                <a:solidFill>
                  <a:srgbClr val="FF0000"/>
                </a:solidFill>
                <a:latin typeface="Times New Roman" panose="02020603050405020304" pitchFamily="18" charset="0"/>
              </a:rPr>
              <a:t>活动</a:t>
            </a:r>
            <a:endParaRPr lang="en-US" altLang="zh-CN">
              <a:solidFill>
                <a:srgbClr val="FF0000"/>
              </a:solidFill>
              <a:latin typeface="Times New Roman" panose="02020603050405020304" pitchFamily="18" charset="0"/>
            </a:endParaRPr>
          </a:p>
          <a:p>
            <a:pPr algn="just" eaLnBrk="1" hangingPunct="1">
              <a:lnSpc>
                <a:spcPct val="120000"/>
              </a:lnSpc>
            </a:pPr>
            <a:r>
              <a:rPr lang="zh-CN" altLang="en-US">
                <a:latin typeface="Times New Roman" panose="02020603050405020304" pitchFamily="18" charset="0"/>
              </a:rPr>
              <a:t>过程的每个</a:t>
            </a:r>
            <a:r>
              <a:rPr lang="zh-CN" altLang="en-US">
                <a:solidFill>
                  <a:srgbClr val="FF0000"/>
                </a:solidFill>
                <a:latin typeface="Times New Roman" panose="02020603050405020304" pitchFamily="18" charset="0"/>
              </a:rPr>
              <a:t>活动</a:t>
            </a:r>
            <a:r>
              <a:rPr lang="zh-CN" altLang="en-US">
                <a:latin typeface="Times New Roman" panose="02020603050405020304" pitchFamily="18" charset="0"/>
              </a:rPr>
              <a:t>所需要的数据被组织成</a:t>
            </a:r>
            <a:r>
              <a:rPr lang="zh-CN" altLang="en-US">
                <a:solidFill>
                  <a:srgbClr val="FF0000"/>
                </a:solidFill>
                <a:latin typeface="Times New Roman" panose="02020603050405020304" pitchFamily="18" charset="0"/>
              </a:rPr>
              <a:t>活动记录</a:t>
            </a:r>
            <a:r>
              <a:rPr lang="zh-CN" altLang="en-US">
                <a:latin typeface="Times New Roman" panose="02020603050405020304" pitchFamily="18" charset="0"/>
              </a:rPr>
              <a:t>，必须保存每个活动相应的数据区内容</a:t>
            </a:r>
            <a:endParaRPr lang="en-US" altLang="zh-CN">
              <a:latin typeface="Times New Roman" panose="02020603050405020304" pitchFamily="18" charset="0"/>
            </a:endParaRPr>
          </a:p>
          <a:p>
            <a:pPr algn="just" eaLnBrk="1" hangingPunct="1">
              <a:lnSpc>
                <a:spcPct val="120000"/>
              </a:lnSpc>
            </a:pPr>
            <a:r>
              <a:rPr lang="zh-CN" altLang="en-US">
                <a:latin typeface="Times New Roman" panose="02020603050405020304" pitchFamily="18" charset="0"/>
              </a:rPr>
              <a:t>引入一个运行栈</a:t>
            </a:r>
          </a:p>
          <a:p>
            <a:pPr lvl="1" algn="just" eaLnBrk="1" hangingPunct="1">
              <a:lnSpc>
                <a:spcPct val="120000"/>
              </a:lnSpc>
            </a:pPr>
            <a:r>
              <a:rPr lang="zh-CN" altLang="en-US" sz="3200">
                <a:latin typeface="Times New Roman" panose="02020603050405020304" pitchFamily="18" charset="0"/>
              </a:rPr>
              <a:t>让过程的每次执行和过程的活动记录相对应。</a:t>
            </a:r>
          </a:p>
          <a:p>
            <a:pPr lvl="1" algn="just" eaLnBrk="1" hangingPunct="1">
              <a:lnSpc>
                <a:spcPct val="120000"/>
              </a:lnSpc>
            </a:pPr>
            <a:r>
              <a:rPr lang="zh-CN" altLang="en-US" sz="3200">
                <a:latin typeface="Times New Roman" panose="02020603050405020304" pitchFamily="18" charset="0"/>
              </a:rPr>
              <a:t>每调用一次过程，就把该过程的活动记录压入栈中，返回时弹出。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8739">
                                            <p:txEl>
                                              <p:pRg st="0" end="0"/>
                                            </p:txEl>
                                          </p:spTgt>
                                        </p:tgtEl>
                                        <p:attrNameLst>
                                          <p:attrName>style.visibility</p:attrName>
                                        </p:attrNameLst>
                                      </p:cBhvr>
                                      <p:to>
                                        <p:strVal val="visible"/>
                                      </p:to>
                                    </p:set>
                                    <p:animEffect transition="in" filter="blinds(horizontal)">
                                      <p:cBhvr>
                                        <p:cTn id="7" dur="500"/>
                                        <p:tgtEl>
                                          <p:spTgt spid="2548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8739">
                                            <p:txEl>
                                              <p:pRg st="1" end="1"/>
                                            </p:txEl>
                                          </p:spTgt>
                                        </p:tgtEl>
                                        <p:attrNameLst>
                                          <p:attrName>style.visibility</p:attrName>
                                        </p:attrNameLst>
                                      </p:cBhvr>
                                      <p:to>
                                        <p:strVal val="visible"/>
                                      </p:to>
                                    </p:set>
                                    <p:animEffect transition="in" filter="blinds(horizontal)">
                                      <p:cBhvr>
                                        <p:cTn id="12" dur="500"/>
                                        <p:tgtEl>
                                          <p:spTgt spid="2548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48739">
                                            <p:txEl>
                                              <p:pRg st="2" end="2"/>
                                            </p:txEl>
                                          </p:spTgt>
                                        </p:tgtEl>
                                        <p:attrNameLst>
                                          <p:attrName>style.visibility</p:attrName>
                                        </p:attrNameLst>
                                      </p:cBhvr>
                                      <p:to>
                                        <p:strVal val="visible"/>
                                      </p:to>
                                    </p:set>
                                    <p:animEffect transition="in" filter="blinds(horizontal)">
                                      <p:cBhvr>
                                        <p:cTn id="17" dur="500"/>
                                        <p:tgtEl>
                                          <p:spTgt spid="254873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548739">
                                            <p:txEl>
                                              <p:pRg st="3" end="3"/>
                                            </p:txEl>
                                          </p:spTgt>
                                        </p:tgtEl>
                                        <p:attrNameLst>
                                          <p:attrName>style.visibility</p:attrName>
                                        </p:attrNameLst>
                                      </p:cBhvr>
                                      <p:to>
                                        <p:strVal val="visible"/>
                                      </p:to>
                                    </p:set>
                                    <p:animEffect transition="in" filter="blinds(horizontal)">
                                      <p:cBhvr>
                                        <p:cTn id="20" dur="500"/>
                                        <p:tgtEl>
                                          <p:spTgt spid="254873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48739">
                                            <p:txEl>
                                              <p:pRg st="4" end="4"/>
                                            </p:txEl>
                                          </p:spTgt>
                                        </p:tgtEl>
                                        <p:attrNameLst>
                                          <p:attrName>style.visibility</p:attrName>
                                        </p:attrNameLst>
                                      </p:cBhvr>
                                      <p:to>
                                        <p:strVal val="visible"/>
                                      </p:to>
                                    </p:set>
                                    <p:animEffect transition="in" filter="blinds(horizontal)">
                                      <p:cBhvr>
                                        <p:cTn id="23" dur="500"/>
                                        <p:tgtEl>
                                          <p:spTgt spid="2548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873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E531774-2015-4DA9-B335-6DAD3B9B2DD0}"/>
              </a:ext>
            </a:extLst>
          </p:cNvPr>
          <p:cNvSpPr>
            <a:spLocks noGrp="1"/>
          </p:cNvSpPr>
          <p:nvPr>
            <p:ph type="dt" sz="quarter" idx="10"/>
          </p:nvPr>
        </p:nvSpPr>
        <p:spPr>
          <a:xfrm>
            <a:off x="457200" y="6245225"/>
            <a:ext cx="2133600" cy="476250"/>
          </a:xfrm>
          <a:ln>
            <a:miter lim="800000"/>
            <a:headEnd/>
            <a:tailEnd/>
          </a:ln>
        </p:spPr>
        <p:txBody>
          <a:bodyPr anchor="t"/>
          <a:lstStyle/>
          <a:p>
            <a:pPr>
              <a:defRPr/>
            </a:pPr>
            <a:fld id="{1B67B964-AFAE-469D-B524-1B0605DB89F6}" type="datetime1">
              <a:rPr lang="zh-CN" altLang="en-US">
                <a:latin typeface="+mn-lt"/>
              </a:rPr>
              <a:pPr>
                <a:defRPr/>
              </a:pPr>
              <a:t>2020/12/14</a:t>
            </a:fld>
            <a:endParaRPr lang="en-US" altLang="zh-CN">
              <a:latin typeface="+mn-lt"/>
            </a:endParaRPr>
          </a:p>
        </p:txBody>
      </p:sp>
      <p:sp>
        <p:nvSpPr>
          <p:cNvPr id="89091" name="灯片编号占位符 5">
            <a:extLst>
              <a:ext uri="{FF2B5EF4-FFF2-40B4-BE49-F238E27FC236}">
                <a16:creationId xmlns:a16="http://schemas.microsoft.com/office/drawing/2014/main" id="{F53A21E4-60DF-44B6-8A30-6BB90659202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3A1E922-8E94-4A8A-B548-93E96936F82B}" type="slidenum">
              <a:rPr lang="en-US" altLang="zh-CN" sz="1400" b="0">
                <a:ea typeface="宋体" panose="02010600030101010101" pitchFamily="2" charset="-122"/>
              </a:rPr>
              <a:pPr>
                <a:spcBef>
                  <a:spcPct val="0"/>
                </a:spcBef>
                <a:buClrTx/>
                <a:buSzTx/>
                <a:buFontTx/>
                <a:buNone/>
              </a:pPr>
              <a:t>44</a:t>
            </a:fld>
            <a:endParaRPr lang="en-US" altLang="zh-CN" sz="1400" b="0">
              <a:ea typeface="宋体" panose="02010600030101010101" pitchFamily="2" charset="-122"/>
            </a:endParaRPr>
          </a:p>
        </p:txBody>
      </p:sp>
      <p:sp>
        <p:nvSpPr>
          <p:cNvPr id="89092" name="Rectangle 2">
            <a:extLst>
              <a:ext uri="{FF2B5EF4-FFF2-40B4-BE49-F238E27FC236}">
                <a16:creationId xmlns:a16="http://schemas.microsoft.com/office/drawing/2014/main" id="{36E6D9AE-B6CA-4C03-935D-CF124A2F34C0}"/>
              </a:ext>
            </a:extLst>
          </p:cNvPr>
          <p:cNvSpPr>
            <a:spLocks noGrp="1" noChangeArrowheads="1"/>
          </p:cNvSpPr>
          <p:nvPr>
            <p:ph type="title" idx="4294967295"/>
          </p:nvPr>
        </p:nvSpPr>
        <p:spPr>
          <a:xfrm>
            <a:off x="1619250" y="412750"/>
            <a:ext cx="6580188" cy="855663"/>
          </a:xfrm>
        </p:spPr>
        <p:txBody>
          <a:bodyPr anchor="ctr"/>
          <a:lstStyle/>
          <a:p>
            <a:pPr eaLnBrk="1" hangingPunct="1"/>
            <a:r>
              <a:rPr lang="en-US" altLang="zh-CN">
                <a:latin typeface="Times New Roman" panose="02020603050405020304" pitchFamily="18" charset="0"/>
              </a:rPr>
              <a:t>9.4.1 </a:t>
            </a:r>
            <a:r>
              <a:rPr lang="zh-CN" altLang="en-US">
                <a:latin typeface="Times New Roman" panose="02020603050405020304" pitchFamily="18" charset="0"/>
              </a:rPr>
              <a:t>调用序列和返回序列</a:t>
            </a:r>
            <a:r>
              <a:rPr lang="zh-CN" altLang="en-US"/>
              <a:t> </a:t>
            </a:r>
          </a:p>
        </p:txBody>
      </p:sp>
      <p:sp>
        <p:nvSpPr>
          <p:cNvPr id="89093" name="Rectangle 3">
            <a:extLst>
              <a:ext uri="{FF2B5EF4-FFF2-40B4-BE49-F238E27FC236}">
                <a16:creationId xmlns:a16="http://schemas.microsoft.com/office/drawing/2014/main" id="{8386A72A-6738-4C15-BB84-008DB5A70494}"/>
              </a:ext>
            </a:extLst>
          </p:cNvPr>
          <p:cNvSpPr>
            <a:spLocks noGrp="1" noChangeArrowheads="1"/>
          </p:cNvSpPr>
          <p:nvPr>
            <p:ph type="body" idx="4294967295"/>
          </p:nvPr>
        </p:nvSpPr>
        <p:spPr>
          <a:xfrm>
            <a:off x="304800" y="1414463"/>
            <a:ext cx="8534400" cy="4967287"/>
          </a:xfrm>
        </p:spPr>
        <p:txBody>
          <a:bodyPr/>
          <a:lstStyle/>
          <a:p>
            <a:pPr algn="just" eaLnBrk="1" hangingPunct="1">
              <a:lnSpc>
                <a:spcPct val="120000"/>
              </a:lnSpc>
            </a:pPr>
            <a:r>
              <a:rPr lang="zh-CN" altLang="en-US">
                <a:latin typeface="Times New Roman" panose="02020603050405020304" pitchFamily="18" charset="0"/>
              </a:rPr>
              <a:t>过程调用和过程返回都需要执行一些代码来</a:t>
            </a:r>
            <a:r>
              <a:rPr lang="zh-CN" altLang="en-US">
                <a:solidFill>
                  <a:srgbClr val="FF0000"/>
                </a:solidFill>
                <a:latin typeface="Times New Roman" panose="02020603050405020304" pitchFamily="18" charset="0"/>
              </a:rPr>
              <a:t>管理活动记录栈</a:t>
            </a:r>
            <a:r>
              <a:rPr lang="zh-CN" altLang="en-US">
                <a:latin typeface="Times New Roman" panose="02020603050405020304" pitchFamily="18" charset="0"/>
              </a:rPr>
              <a:t>，</a:t>
            </a:r>
            <a:r>
              <a:rPr lang="zh-CN" altLang="en-US">
                <a:solidFill>
                  <a:srgbClr val="FF0000"/>
                </a:solidFill>
                <a:latin typeface="Times New Roman" panose="02020603050405020304" pitchFamily="18" charset="0"/>
              </a:rPr>
              <a:t>保存或恢复机器状态</a:t>
            </a:r>
            <a:r>
              <a:rPr lang="zh-CN" altLang="en-US">
                <a:latin typeface="Times New Roman" panose="02020603050405020304" pitchFamily="18" charset="0"/>
              </a:rPr>
              <a:t>等</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FA87416-6F90-4204-B786-05CEE5A4075B}"/>
              </a:ext>
            </a:extLst>
          </p:cNvPr>
          <p:cNvSpPr>
            <a:spLocks noGrp="1"/>
          </p:cNvSpPr>
          <p:nvPr>
            <p:ph type="dt" sz="quarter" idx="10"/>
          </p:nvPr>
        </p:nvSpPr>
        <p:spPr>
          <a:xfrm>
            <a:off x="457200" y="6245225"/>
            <a:ext cx="2133600" cy="476250"/>
          </a:xfrm>
          <a:ln>
            <a:miter lim="800000"/>
            <a:headEnd/>
            <a:tailEnd/>
          </a:ln>
        </p:spPr>
        <p:txBody>
          <a:bodyPr anchor="t"/>
          <a:lstStyle/>
          <a:p>
            <a:pPr>
              <a:defRPr/>
            </a:pPr>
            <a:fld id="{1B67B964-AFAE-469D-B524-1B0605DB89F6}" type="datetime1">
              <a:rPr lang="zh-CN" altLang="en-US">
                <a:latin typeface="+mn-lt"/>
              </a:rPr>
              <a:pPr>
                <a:defRPr/>
              </a:pPr>
              <a:t>2020/12/14</a:t>
            </a:fld>
            <a:endParaRPr lang="en-US" altLang="zh-CN">
              <a:latin typeface="+mn-lt"/>
            </a:endParaRPr>
          </a:p>
        </p:txBody>
      </p:sp>
      <p:sp>
        <p:nvSpPr>
          <p:cNvPr id="91139" name="灯片编号占位符 5">
            <a:extLst>
              <a:ext uri="{FF2B5EF4-FFF2-40B4-BE49-F238E27FC236}">
                <a16:creationId xmlns:a16="http://schemas.microsoft.com/office/drawing/2014/main" id="{752FA76B-D1BF-4B45-9EFC-AF1E6FBFB60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37A8B7A-272D-4BAA-92DC-D5E088014C08}" type="slidenum">
              <a:rPr lang="en-US" altLang="zh-CN" sz="1400" b="0">
                <a:ea typeface="宋体" panose="02010600030101010101" pitchFamily="2" charset="-122"/>
              </a:rPr>
              <a:pPr>
                <a:spcBef>
                  <a:spcPct val="0"/>
                </a:spcBef>
                <a:buClrTx/>
                <a:buSzTx/>
                <a:buFontTx/>
                <a:buNone/>
              </a:pPr>
              <a:t>45</a:t>
            </a:fld>
            <a:endParaRPr lang="en-US" altLang="zh-CN" sz="1400" b="0">
              <a:ea typeface="宋体" panose="02010600030101010101" pitchFamily="2" charset="-122"/>
            </a:endParaRPr>
          </a:p>
        </p:txBody>
      </p:sp>
      <p:sp>
        <p:nvSpPr>
          <p:cNvPr id="91140" name="Rectangle 2">
            <a:extLst>
              <a:ext uri="{FF2B5EF4-FFF2-40B4-BE49-F238E27FC236}">
                <a16:creationId xmlns:a16="http://schemas.microsoft.com/office/drawing/2014/main" id="{F18371FD-090B-4052-AB2B-AECBF0722855}"/>
              </a:ext>
            </a:extLst>
          </p:cNvPr>
          <p:cNvSpPr>
            <a:spLocks noGrp="1" noChangeArrowheads="1"/>
          </p:cNvSpPr>
          <p:nvPr>
            <p:ph type="title" idx="4294967295"/>
          </p:nvPr>
        </p:nvSpPr>
        <p:spPr>
          <a:xfrm>
            <a:off x="1619250" y="412750"/>
            <a:ext cx="6580188" cy="855663"/>
          </a:xfrm>
        </p:spPr>
        <p:txBody>
          <a:bodyPr anchor="ctr"/>
          <a:lstStyle/>
          <a:p>
            <a:pPr eaLnBrk="1" hangingPunct="1"/>
            <a:r>
              <a:rPr lang="en-US" altLang="zh-CN">
                <a:latin typeface="Times New Roman" panose="02020603050405020304" pitchFamily="18" charset="0"/>
              </a:rPr>
              <a:t>9.4.1 </a:t>
            </a:r>
            <a:r>
              <a:rPr lang="zh-CN" altLang="en-US">
                <a:latin typeface="Times New Roman" panose="02020603050405020304" pitchFamily="18" charset="0"/>
              </a:rPr>
              <a:t>调用序列和返回序列</a:t>
            </a:r>
            <a:r>
              <a:rPr lang="zh-CN" altLang="en-US"/>
              <a:t> </a:t>
            </a:r>
          </a:p>
        </p:txBody>
      </p:sp>
      <p:sp>
        <p:nvSpPr>
          <p:cNvPr id="2550787" name="Rectangle 3">
            <a:extLst>
              <a:ext uri="{FF2B5EF4-FFF2-40B4-BE49-F238E27FC236}">
                <a16:creationId xmlns:a16="http://schemas.microsoft.com/office/drawing/2014/main" id="{47A2CBAF-6507-401A-B093-0E6EB564B883}"/>
              </a:ext>
            </a:extLst>
          </p:cNvPr>
          <p:cNvSpPr>
            <a:spLocks noGrp="1" noChangeArrowheads="1"/>
          </p:cNvSpPr>
          <p:nvPr>
            <p:ph type="body" idx="4294967295"/>
          </p:nvPr>
        </p:nvSpPr>
        <p:spPr>
          <a:xfrm>
            <a:off x="304800" y="1341438"/>
            <a:ext cx="8534400" cy="4967287"/>
          </a:xfrm>
        </p:spPr>
        <p:txBody>
          <a:bodyPr/>
          <a:lstStyle/>
          <a:p>
            <a:pPr algn="just" eaLnBrk="1" hangingPunct="1">
              <a:lnSpc>
                <a:spcPct val="120000"/>
              </a:lnSpc>
            </a:pPr>
            <a:r>
              <a:rPr lang="zh-CN" altLang="en-US">
                <a:latin typeface="Times New Roman" panose="02020603050405020304" pitchFamily="18" charset="0"/>
              </a:rPr>
              <a:t>过程调用和返回是通过在目标代码中生成</a:t>
            </a:r>
            <a:r>
              <a:rPr lang="zh-CN" altLang="en-US">
                <a:solidFill>
                  <a:srgbClr val="FF0000"/>
                </a:solidFill>
                <a:latin typeface="Times New Roman" panose="02020603050405020304" pitchFamily="18" charset="0"/>
              </a:rPr>
              <a:t>调用序列</a:t>
            </a:r>
            <a:r>
              <a:rPr lang="zh-CN" altLang="en-US">
                <a:latin typeface="Times New Roman" panose="02020603050405020304" pitchFamily="18" charset="0"/>
              </a:rPr>
              <a:t>和</a:t>
            </a:r>
            <a:r>
              <a:rPr lang="zh-CN" altLang="en-US">
                <a:solidFill>
                  <a:srgbClr val="FF0000"/>
                </a:solidFill>
                <a:latin typeface="Times New Roman" panose="02020603050405020304" pitchFamily="18" charset="0"/>
              </a:rPr>
              <a:t>返回序列</a:t>
            </a:r>
            <a:r>
              <a:rPr lang="zh-CN" altLang="en-US">
                <a:latin typeface="Times New Roman" panose="02020603050405020304" pitchFamily="18" charset="0"/>
              </a:rPr>
              <a:t>来实现的</a:t>
            </a:r>
            <a:r>
              <a:rPr lang="zh-CN" altLang="en-US">
                <a:ea typeface="宋体" panose="02010600030101010101" pitchFamily="2" charset="-122"/>
              </a:rPr>
              <a:t> </a:t>
            </a:r>
            <a:endParaRPr lang="zh-CN" altLang="en-US">
              <a:latin typeface="Times New Roman" panose="02020603050405020304" pitchFamily="18" charset="0"/>
            </a:endParaRPr>
          </a:p>
          <a:p>
            <a:pPr lvl="1" algn="just" eaLnBrk="1" hangingPunct="1">
              <a:lnSpc>
                <a:spcPct val="120000"/>
              </a:lnSpc>
            </a:pPr>
            <a:r>
              <a:rPr lang="zh-CN" altLang="en-US" sz="3200">
                <a:latin typeface="楷体_GB2312" pitchFamily="49" charset="-122"/>
              </a:rPr>
              <a:t>调用序列负责分配活动记录，并将相关信息填入活动记录中 </a:t>
            </a:r>
          </a:p>
          <a:p>
            <a:pPr lvl="1" algn="just" eaLnBrk="1" hangingPunct="1">
              <a:lnSpc>
                <a:spcPct val="120000"/>
              </a:lnSpc>
            </a:pPr>
            <a:r>
              <a:rPr lang="zh-CN" altLang="en-US" sz="3200">
                <a:latin typeface="楷体_GB2312" pitchFamily="49" charset="-122"/>
              </a:rPr>
              <a:t>返回序列负责恢复机器状态，使调用过程能够继续执行 </a:t>
            </a:r>
          </a:p>
          <a:p>
            <a:pPr algn="just" eaLnBrk="1" hangingPunct="1">
              <a:lnSpc>
                <a:spcPct val="120000"/>
              </a:lnSpc>
            </a:pPr>
            <a:r>
              <a:rPr lang="zh-CN" altLang="en-US">
                <a:latin typeface="Times New Roman" panose="02020603050405020304" pitchFamily="18" charset="0"/>
              </a:rPr>
              <a:t>调用序列和返回序列常常分成两部分，分别处于调用过程和被调用过程中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0787">
                                            <p:txEl>
                                              <p:pRg st="0" end="0"/>
                                            </p:txEl>
                                          </p:spTgt>
                                        </p:tgtEl>
                                        <p:attrNameLst>
                                          <p:attrName>style.visibility</p:attrName>
                                        </p:attrNameLst>
                                      </p:cBhvr>
                                      <p:to>
                                        <p:strVal val="visible"/>
                                      </p:to>
                                    </p:set>
                                    <p:animEffect transition="in" filter="blinds(horizontal)">
                                      <p:cBhvr>
                                        <p:cTn id="7" dur="500"/>
                                        <p:tgtEl>
                                          <p:spTgt spid="2550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0787">
                                            <p:txEl>
                                              <p:pRg st="1" end="1"/>
                                            </p:txEl>
                                          </p:spTgt>
                                        </p:tgtEl>
                                        <p:attrNameLst>
                                          <p:attrName>style.visibility</p:attrName>
                                        </p:attrNameLst>
                                      </p:cBhvr>
                                      <p:to>
                                        <p:strVal val="visible"/>
                                      </p:to>
                                    </p:set>
                                    <p:animEffect transition="in" filter="blinds(horizontal)">
                                      <p:cBhvr>
                                        <p:cTn id="12" dur="500"/>
                                        <p:tgtEl>
                                          <p:spTgt spid="2550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0787">
                                            <p:txEl>
                                              <p:pRg st="2" end="2"/>
                                            </p:txEl>
                                          </p:spTgt>
                                        </p:tgtEl>
                                        <p:attrNameLst>
                                          <p:attrName>style.visibility</p:attrName>
                                        </p:attrNameLst>
                                      </p:cBhvr>
                                      <p:to>
                                        <p:strVal val="visible"/>
                                      </p:to>
                                    </p:set>
                                    <p:animEffect transition="in" filter="blinds(horizontal)">
                                      <p:cBhvr>
                                        <p:cTn id="17" dur="500"/>
                                        <p:tgtEl>
                                          <p:spTgt spid="2550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50787">
                                            <p:txEl>
                                              <p:pRg st="3" end="3"/>
                                            </p:txEl>
                                          </p:spTgt>
                                        </p:tgtEl>
                                        <p:attrNameLst>
                                          <p:attrName>style.visibility</p:attrName>
                                        </p:attrNameLst>
                                      </p:cBhvr>
                                      <p:to>
                                        <p:strVal val="visible"/>
                                      </p:to>
                                    </p:set>
                                    <p:animEffect transition="in" filter="blinds(horizontal)">
                                      <p:cBhvr>
                                        <p:cTn id="22" dur="500"/>
                                        <p:tgtEl>
                                          <p:spTgt spid="25507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78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FA61410-E7E9-40ED-98CA-37FCDF072162}"/>
              </a:ext>
            </a:extLst>
          </p:cNvPr>
          <p:cNvSpPr>
            <a:spLocks noGrp="1"/>
          </p:cNvSpPr>
          <p:nvPr>
            <p:ph type="dt" sz="quarter" idx="10"/>
          </p:nvPr>
        </p:nvSpPr>
        <p:spPr>
          <a:xfrm>
            <a:off x="457200" y="6245225"/>
            <a:ext cx="2133600" cy="476250"/>
          </a:xfrm>
          <a:ln>
            <a:miter lim="800000"/>
            <a:headEnd/>
            <a:tailEnd/>
          </a:ln>
        </p:spPr>
        <p:txBody>
          <a:bodyPr anchor="t"/>
          <a:lstStyle/>
          <a:p>
            <a:pPr>
              <a:defRPr/>
            </a:pPr>
            <a:fld id="{B848E7E7-50A2-4381-907B-E581DA7703D1}" type="datetime1">
              <a:rPr lang="zh-CN" altLang="en-US">
                <a:latin typeface="+mn-lt"/>
              </a:rPr>
              <a:pPr>
                <a:defRPr/>
              </a:pPr>
              <a:t>2020/12/14</a:t>
            </a:fld>
            <a:endParaRPr lang="en-US" altLang="zh-CN">
              <a:latin typeface="+mn-lt"/>
            </a:endParaRPr>
          </a:p>
        </p:txBody>
      </p:sp>
      <p:sp>
        <p:nvSpPr>
          <p:cNvPr id="93187" name="灯片编号占位符 5">
            <a:extLst>
              <a:ext uri="{FF2B5EF4-FFF2-40B4-BE49-F238E27FC236}">
                <a16:creationId xmlns:a16="http://schemas.microsoft.com/office/drawing/2014/main" id="{E1E06C00-5A98-4810-BB83-37FB4B9DB74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2661F4A-7D1D-44B1-A6E8-5B71DC9F2865}" type="slidenum">
              <a:rPr lang="en-US" altLang="zh-CN" sz="1400" b="0">
                <a:ea typeface="宋体" panose="02010600030101010101" pitchFamily="2" charset="-122"/>
              </a:rPr>
              <a:pPr>
                <a:spcBef>
                  <a:spcPct val="0"/>
                </a:spcBef>
                <a:buClrTx/>
                <a:buSzTx/>
                <a:buFontTx/>
                <a:buNone/>
              </a:pPr>
              <a:t>46</a:t>
            </a:fld>
            <a:endParaRPr lang="en-US" altLang="zh-CN" sz="1400" b="0">
              <a:ea typeface="宋体" panose="02010600030101010101" pitchFamily="2" charset="-122"/>
            </a:endParaRPr>
          </a:p>
        </p:txBody>
      </p:sp>
      <p:sp>
        <p:nvSpPr>
          <p:cNvPr id="93188" name="Rectangle 2">
            <a:extLst>
              <a:ext uri="{FF2B5EF4-FFF2-40B4-BE49-F238E27FC236}">
                <a16:creationId xmlns:a16="http://schemas.microsoft.com/office/drawing/2014/main" id="{17E0FACE-1FF7-4F12-BF50-F37F393B0506}"/>
              </a:ext>
            </a:extLst>
          </p:cNvPr>
          <p:cNvSpPr>
            <a:spLocks noGrp="1" noChangeArrowheads="1"/>
          </p:cNvSpPr>
          <p:nvPr>
            <p:ph type="title" idx="4294967295"/>
          </p:nvPr>
        </p:nvSpPr>
        <p:spPr>
          <a:xfrm>
            <a:off x="1476375" y="412750"/>
            <a:ext cx="7083425" cy="855663"/>
          </a:xfrm>
        </p:spPr>
        <p:txBody>
          <a:bodyPr anchor="ctr"/>
          <a:lstStyle/>
          <a:p>
            <a:pPr eaLnBrk="1" hangingPunct="1"/>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2552835" name="Rectangle 3">
            <a:extLst>
              <a:ext uri="{FF2B5EF4-FFF2-40B4-BE49-F238E27FC236}">
                <a16:creationId xmlns:a16="http://schemas.microsoft.com/office/drawing/2014/main" id="{473A44E2-6477-47B1-A881-B50F1F769613}"/>
              </a:ext>
            </a:extLst>
          </p:cNvPr>
          <p:cNvSpPr>
            <a:spLocks noGrp="1" noChangeArrowheads="1"/>
          </p:cNvSpPr>
          <p:nvPr>
            <p:ph type="body" idx="4294967295"/>
          </p:nvPr>
        </p:nvSpPr>
        <p:spPr>
          <a:xfrm>
            <a:off x="304800" y="1412875"/>
            <a:ext cx="8534400" cy="4968875"/>
          </a:xfrm>
        </p:spPr>
        <p:txBody>
          <a:bodyPr/>
          <a:lstStyle/>
          <a:p>
            <a:pPr algn="just" eaLnBrk="1" hangingPunct="1">
              <a:lnSpc>
                <a:spcPct val="120000"/>
              </a:lnSpc>
            </a:pPr>
            <a:r>
              <a:rPr lang="zh-CN" altLang="en-US">
                <a:latin typeface="Times New Roman" panose="02020603050405020304" pitchFamily="18" charset="0"/>
              </a:rPr>
              <a:t>即使同一种语言，过程调用和返回序列、活动记录中各域的排放次序，也会因实现而异</a:t>
            </a:r>
          </a:p>
          <a:p>
            <a:pPr algn="just" eaLnBrk="1" hangingPunct="1">
              <a:lnSpc>
                <a:spcPct val="120000"/>
              </a:lnSpc>
            </a:pPr>
            <a:r>
              <a:rPr lang="zh-CN" altLang="en-US">
                <a:latin typeface="Times New Roman" panose="02020603050405020304" pitchFamily="18" charset="0"/>
              </a:rPr>
              <a:t>设计这些序列和活动记录的一些原则：</a:t>
            </a:r>
          </a:p>
          <a:p>
            <a:pPr lvl="1" eaLnBrk="1" hangingPunct="1">
              <a:lnSpc>
                <a:spcPct val="120000"/>
              </a:lnSpc>
            </a:pPr>
            <a:r>
              <a:rPr lang="zh-CN" altLang="en-US" sz="3200"/>
              <a:t>把</a:t>
            </a:r>
            <a:r>
              <a:rPr lang="zh-CN" altLang="en-US" sz="3200">
                <a:solidFill>
                  <a:srgbClr val="FF0000"/>
                </a:solidFill>
              </a:rPr>
              <a:t>参数域</a:t>
            </a:r>
            <a:r>
              <a:rPr lang="zh-CN" altLang="en-US" sz="3200"/>
              <a:t>和可能有的</a:t>
            </a:r>
            <a:r>
              <a:rPr lang="zh-CN" altLang="en-US" sz="3200">
                <a:solidFill>
                  <a:srgbClr val="FF0000"/>
                </a:solidFill>
              </a:rPr>
              <a:t>返回值域</a:t>
            </a:r>
            <a:r>
              <a:rPr lang="zh-CN" altLang="en-US" sz="3200"/>
              <a:t>放在紧靠调用者活动记录的地方</a:t>
            </a:r>
          </a:p>
          <a:p>
            <a:pPr lvl="1" eaLnBrk="1" hangingPunct="1">
              <a:lnSpc>
                <a:spcPct val="120000"/>
              </a:lnSpc>
            </a:pPr>
            <a:r>
              <a:rPr lang="zh-CN" altLang="en-US" sz="3200"/>
              <a:t>用同样的代码来执行各个活动的状态保存和恢复</a:t>
            </a:r>
            <a:endParaRPr lang="en-US" altLang="zh-CN" sz="3200"/>
          </a:p>
          <a:p>
            <a:pPr lvl="1" eaLnBrk="1" hangingPunct="1">
              <a:lnSpc>
                <a:spcPct val="120000"/>
              </a:lnSpc>
            </a:pP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2835">
                                            <p:txEl>
                                              <p:pRg st="0" end="0"/>
                                            </p:txEl>
                                          </p:spTgt>
                                        </p:tgtEl>
                                        <p:attrNameLst>
                                          <p:attrName>style.visibility</p:attrName>
                                        </p:attrNameLst>
                                      </p:cBhvr>
                                      <p:to>
                                        <p:strVal val="visible"/>
                                      </p:to>
                                    </p:set>
                                    <p:animEffect transition="in" filter="blinds(horizontal)">
                                      <p:cBhvr>
                                        <p:cTn id="7" dur="500"/>
                                        <p:tgtEl>
                                          <p:spTgt spid="2552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2835">
                                            <p:txEl>
                                              <p:pRg st="1" end="1"/>
                                            </p:txEl>
                                          </p:spTgt>
                                        </p:tgtEl>
                                        <p:attrNameLst>
                                          <p:attrName>style.visibility</p:attrName>
                                        </p:attrNameLst>
                                      </p:cBhvr>
                                      <p:to>
                                        <p:strVal val="visible"/>
                                      </p:to>
                                    </p:set>
                                    <p:animEffect transition="in" filter="blinds(horizontal)">
                                      <p:cBhvr>
                                        <p:cTn id="12" dur="500"/>
                                        <p:tgtEl>
                                          <p:spTgt spid="2552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2835">
                                            <p:txEl>
                                              <p:pRg st="2" end="2"/>
                                            </p:txEl>
                                          </p:spTgt>
                                        </p:tgtEl>
                                        <p:attrNameLst>
                                          <p:attrName>style.visibility</p:attrName>
                                        </p:attrNameLst>
                                      </p:cBhvr>
                                      <p:to>
                                        <p:strVal val="visible"/>
                                      </p:to>
                                    </p:set>
                                    <p:animEffect transition="in" filter="blinds(horizontal)">
                                      <p:cBhvr>
                                        <p:cTn id="17" dur="500"/>
                                        <p:tgtEl>
                                          <p:spTgt spid="2552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52835">
                                            <p:txEl>
                                              <p:pRg st="3" end="3"/>
                                            </p:txEl>
                                          </p:spTgt>
                                        </p:tgtEl>
                                        <p:attrNameLst>
                                          <p:attrName>style.visibility</p:attrName>
                                        </p:attrNameLst>
                                      </p:cBhvr>
                                      <p:to>
                                        <p:strVal val="visible"/>
                                      </p:to>
                                    </p:set>
                                    <p:animEffect transition="in" filter="blinds(horizontal)">
                                      <p:cBhvr>
                                        <p:cTn id="22" dur="500"/>
                                        <p:tgtEl>
                                          <p:spTgt spid="2552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2835"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0AC51C61-76C7-4A6F-8BBB-72D3A308C938}"/>
              </a:ext>
            </a:extLst>
          </p:cNvPr>
          <p:cNvSpPr>
            <a:spLocks noGrp="1"/>
          </p:cNvSpPr>
          <p:nvPr>
            <p:ph type="dt" sz="quarter" idx="10"/>
          </p:nvPr>
        </p:nvSpPr>
        <p:spPr>
          <a:xfrm>
            <a:off x="457200" y="6245225"/>
            <a:ext cx="2133600" cy="476250"/>
          </a:xfrm>
          <a:ln>
            <a:miter lim="800000"/>
            <a:headEnd/>
            <a:tailEnd/>
          </a:ln>
        </p:spPr>
        <p:txBody>
          <a:bodyPr anchor="t"/>
          <a:lstStyle/>
          <a:p>
            <a:pPr>
              <a:defRPr/>
            </a:pPr>
            <a:fld id="{48668FD1-7470-4752-8BDB-0B671280A8C6}" type="datetime1">
              <a:rPr lang="zh-CN" altLang="en-US">
                <a:latin typeface="+mn-lt"/>
              </a:rPr>
              <a:pPr>
                <a:defRPr/>
              </a:pPr>
              <a:t>2020/12/14</a:t>
            </a:fld>
            <a:endParaRPr lang="en-US" altLang="zh-CN">
              <a:latin typeface="+mn-lt"/>
            </a:endParaRPr>
          </a:p>
        </p:txBody>
      </p:sp>
      <p:sp>
        <p:nvSpPr>
          <p:cNvPr id="95235" name="灯片编号占位符 5">
            <a:extLst>
              <a:ext uri="{FF2B5EF4-FFF2-40B4-BE49-F238E27FC236}">
                <a16:creationId xmlns:a16="http://schemas.microsoft.com/office/drawing/2014/main" id="{CCD5EDE8-A6AB-4B54-8AD8-1C484A1A6BA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37333D8-EE19-4D41-BBE1-264BB306B835}" type="slidenum">
              <a:rPr lang="en-US" altLang="zh-CN" sz="1400" b="0">
                <a:ea typeface="宋体" panose="02010600030101010101" pitchFamily="2" charset="-122"/>
              </a:rPr>
              <a:pPr>
                <a:spcBef>
                  <a:spcPct val="0"/>
                </a:spcBef>
                <a:buClrTx/>
                <a:buSzTx/>
                <a:buFontTx/>
                <a:buNone/>
              </a:pPr>
              <a:t>47</a:t>
            </a:fld>
            <a:endParaRPr lang="en-US" altLang="zh-CN" sz="1400" b="0">
              <a:ea typeface="宋体" panose="02010600030101010101" pitchFamily="2" charset="-122"/>
            </a:endParaRPr>
          </a:p>
        </p:txBody>
      </p:sp>
      <p:sp>
        <p:nvSpPr>
          <p:cNvPr id="95236" name="Rectangle 2">
            <a:extLst>
              <a:ext uri="{FF2B5EF4-FFF2-40B4-BE49-F238E27FC236}">
                <a16:creationId xmlns:a16="http://schemas.microsoft.com/office/drawing/2014/main" id="{B8E77666-E81A-4BAA-B2D3-369F0FAA7130}"/>
              </a:ext>
            </a:extLst>
          </p:cNvPr>
          <p:cNvSpPr>
            <a:spLocks noGrp="1" noChangeArrowheads="1"/>
          </p:cNvSpPr>
          <p:nvPr>
            <p:ph type="title" idx="4294967295"/>
          </p:nvPr>
        </p:nvSpPr>
        <p:spPr>
          <a:xfrm>
            <a:off x="1476375" y="444500"/>
            <a:ext cx="6624638" cy="823913"/>
          </a:xfrm>
        </p:spPr>
        <p:txBody>
          <a:bodyPr anchor="ctr"/>
          <a:lstStyle/>
          <a:p>
            <a:pPr eaLnBrk="1" hangingPunct="1"/>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95237" name="Rectangle 3">
            <a:extLst>
              <a:ext uri="{FF2B5EF4-FFF2-40B4-BE49-F238E27FC236}">
                <a16:creationId xmlns:a16="http://schemas.microsoft.com/office/drawing/2014/main" id="{5DD74E16-F6A3-42E0-8294-A594335A5508}"/>
              </a:ext>
            </a:extLst>
          </p:cNvPr>
          <p:cNvSpPr>
            <a:spLocks noChangeArrowheads="1"/>
          </p:cNvSpPr>
          <p:nvPr/>
        </p:nvSpPr>
        <p:spPr bwMode="auto">
          <a:xfrm>
            <a:off x="304800" y="1414463"/>
            <a:ext cx="6400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lang="zh-CN" altLang="en-US">
                <a:latin typeface="Times New Roman" panose="02020603050405020304" pitchFamily="18" charset="0"/>
              </a:rPr>
              <a:t>调用者和被调用者之间的任务划分</a:t>
            </a:r>
          </a:p>
        </p:txBody>
      </p:sp>
      <p:sp>
        <p:nvSpPr>
          <p:cNvPr id="95238" name="Rectangle 4">
            <a:extLst>
              <a:ext uri="{FF2B5EF4-FFF2-40B4-BE49-F238E27FC236}">
                <a16:creationId xmlns:a16="http://schemas.microsoft.com/office/drawing/2014/main" id="{6F4FACCA-1D2A-4CD9-9447-89DCC6047947}"/>
              </a:ext>
            </a:extLst>
          </p:cNvPr>
          <p:cNvSpPr>
            <a:spLocks noChangeArrowheads="1"/>
          </p:cNvSpPr>
          <p:nvPr/>
        </p:nvSpPr>
        <p:spPr bwMode="auto">
          <a:xfrm>
            <a:off x="0" y="2354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95239" name="Object 5">
            <a:extLst>
              <a:ext uri="{FF2B5EF4-FFF2-40B4-BE49-F238E27FC236}">
                <a16:creationId xmlns:a16="http://schemas.microsoft.com/office/drawing/2014/main" id="{76476AF7-B5C4-4734-B8BC-21635994ACE2}"/>
              </a:ext>
            </a:extLst>
          </p:cNvPr>
          <p:cNvGraphicFramePr>
            <a:graphicFrameLocks noChangeAspect="1"/>
          </p:cNvGraphicFramePr>
          <p:nvPr/>
        </p:nvGraphicFramePr>
        <p:xfrm>
          <a:off x="541338" y="1984375"/>
          <a:ext cx="8207375" cy="4540250"/>
        </p:xfrm>
        <a:graphic>
          <a:graphicData uri="http://schemas.openxmlformats.org/presentationml/2006/ole">
            <mc:AlternateContent xmlns:mc="http://schemas.openxmlformats.org/markup-compatibility/2006">
              <mc:Choice xmlns:v="urn:schemas-microsoft-com:vml" Requires="v">
                <p:oleObj spid="_x0000_s95241" name="Visio" r:id="rId4" imgW="3886285" imgH="2152342" progId="Visio.Drawing.11">
                  <p:embed/>
                </p:oleObj>
              </mc:Choice>
              <mc:Fallback>
                <p:oleObj name="Visio" r:id="rId4" imgW="3886285" imgH="2152342"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338" y="1984375"/>
                        <a:ext cx="8207375"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95240" name="直接连接符 2">
            <a:extLst>
              <a:ext uri="{FF2B5EF4-FFF2-40B4-BE49-F238E27FC236}">
                <a16:creationId xmlns:a16="http://schemas.microsoft.com/office/drawing/2014/main" id="{AF742CE0-A5DB-41C4-9553-7BB1E8CE5B41}"/>
              </a:ext>
            </a:extLst>
          </p:cNvPr>
          <p:cNvCxnSpPr>
            <a:cxnSpLocks noChangeShapeType="1"/>
          </p:cNvCxnSpPr>
          <p:nvPr/>
        </p:nvCxnSpPr>
        <p:spPr bwMode="auto">
          <a:xfrm>
            <a:off x="395288" y="4437063"/>
            <a:ext cx="8569325" cy="0"/>
          </a:xfrm>
          <a:prstGeom prst="line">
            <a:avLst/>
          </a:prstGeom>
          <a:noFill/>
          <a:ln w="25400" algn="ctr">
            <a:solidFill>
              <a:srgbClr val="FF0000"/>
            </a:solidFill>
            <a:prstDash val="dash"/>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E405951-5C7D-4AF4-9356-4E1FAC51B9CA}"/>
              </a:ext>
            </a:extLst>
          </p:cNvPr>
          <p:cNvSpPr>
            <a:spLocks noGrp="1"/>
          </p:cNvSpPr>
          <p:nvPr>
            <p:ph type="dt" sz="quarter" idx="10"/>
          </p:nvPr>
        </p:nvSpPr>
        <p:spPr>
          <a:xfrm>
            <a:off x="457200" y="6245225"/>
            <a:ext cx="2133600" cy="476250"/>
          </a:xfrm>
          <a:ln>
            <a:miter lim="800000"/>
            <a:headEnd/>
            <a:tailEnd/>
          </a:ln>
        </p:spPr>
        <p:txBody>
          <a:bodyPr anchor="t"/>
          <a:lstStyle/>
          <a:p>
            <a:pPr>
              <a:defRPr/>
            </a:pPr>
            <a:fld id="{59CD2375-11E3-48CC-87DA-40FD690E02C8}" type="datetime1">
              <a:rPr lang="zh-CN" altLang="en-US">
                <a:latin typeface="+mn-lt"/>
              </a:rPr>
              <a:pPr>
                <a:defRPr/>
              </a:pPr>
              <a:t>2020/12/14</a:t>
            </a:fld>
            <a:endParaRPr lang="en-US" altLang="zh-CN">
              <a:latin typeface="+mn-lt"/>
            </a:endParaRPr>
          </a:p>
        </p:txBody>
      </p:sp>
      <p:sp>
        <p:nvSpPr>
          <p:cNvPr id="97283" name="灯片编号占位符 5">
            <a:extLst>
              <a:ext uri="{FF2B5EF4-FFF2-40B4-BE49-F238E27FC236}">
                <a16:creationId xmlns:a16="http://schemas.microsoft.com/office/drawing/2014/main" id="{BA813FEE-17F4-4B10-8C2E-3F31A4D5733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46AF6C3-5A5B-441A-9003-06D9B5075384}" type="slidenum">
              <a:rPr lang="en-US" altLang="zh-CN" sz="1400" b="0">
                <a:ea typeface="宋体" panose="02010600030101010101" pitchFamily="2" charset="-122"/>
              </a:rPr>
              <a:pPr>
                <a:spcBef>
                  <a:spcPct val="0"/>
                </a:spcBef>
                <a:buClrTx/>
                <a:buSzTx/>
                <a:buFontTx/>
                <a:buNone/>
              </a:pPr>
              <a:t>48</a:t>
            </a:fld>
            <a:endParaRPr lang="en-US" altLang="zh-CN" sz="1400" b="0">
              <a:ea typeface="宋体" panose="02010600030101010101" pitchFamily="2" charset="-122"/>
            </a:endParaRPr>
          </a:p>
        </p:txBody>
      </p:sp>
      <p:sp>
        <p:nvSpPr>
          <p:cNvPr id="97284" name="Rectangle 2">
            <a:extLst>
              <a:ext uri="{FF2B5EF4-FFF2-40B4-BE49-F238E27FC236}">
                <a16:creationId xmlns:a16="http://schemas.microsoft.com/office/drawing/2014/main" id="{85E6E174-BF7B-4C5F-A278-8B95D89A0822}"/>
              </a:ext>
            </a:extLst>
          </p:cNvPr>
          <p:cNvSpPr>
            <a:spLocks noGrp="1" noChangeArrowheads="1"/>
          </p:cNvSpPr>
          <p:nvPr>
            <p:ph type="title" idx="4294967295"/>
          </p:nvPr>
        </p:nvSpPr>
        <p:spPr>
          <a:xfrm>
            <a:off x="1520825" y="412750"/>
            <a:ext cx="6580188" cy="855663"/>
          </a:xfrm>
        </p:spPr>
        <p:txBody>
          <a:bodyPr anchor="ctr"/>
          <a:lstStyle/>
          <a:p>
            <a:pPr eaLnBrk="1" hangingPunct="1"/>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2556931" name="Rectangle 3">
            <a:extLst>
              <a:ext uri="{FF2B5EF4-FFF2-40B4-BE49-F238E27FC236}">
                <a16:creationId xmlns:a16="http://schemas.microsoft.com/office/drawing/2014/main" id="{6766B6B7-206C-4ECA-AFD3-CE00D5C57B6C}"/>
              </a:ext>
            </a:extLst>
          </p:cNvPr>
          <p:cNvSpPr>
            <a:spLocks noGrp="1" noChangeArrowheads="1"/>
          </p:cNvSpPr>
          <p:nvPr>
            <p:ph type="body" idx="4294967295"/>
          </p:nvPr>
        </p:nvSpPr>
        <p:spPr>
          <a:xfrm>
            <a:off x="323850" y="1412875"/>
            <a:ext cx="8731250" cy="4895850"/>
          </a:xfrm>
        </p:spPr>
        <p:txBody>
          <a:bodyPr/>
          <a:lstStyle/>
          <a:p>
            <a:pPr marL="609600" indent="-609600" algn="just" eaLnBrk="1" hangingPunct="1">
              <a:lnSpc>
                <a:spcPct val="120000"/>
              </a:lnSpc>
              <a:spcBef>
                <a:spcPts val="600"/>
              </a:spcBef>
              <a:buFont typeface="Wingdings" panose="05000000000000000000" pitchFamily="2" charset="2"/>
              <a:buNone/>
            </a:pPr>
            <a:r>
              <a:rPr lang="zh-CN" altLang="en-US">
                <a:latin typeface="Times New Roman" panose="02020603050405020304" pitchFamily="18" charset="0"/>
              </a:rPr>
              <a:t>一种可能的调用序列：</a:t>
            </a:r>
          </a:p>
          <a:p>
            <a:pPr marL="609600" indent="-609600" eaLnBrk="1" hangingPunct="1">
              <a:lnSpc>
                <a:spcPct val="120000"/>
              </a:lnSpc>
              <a:spcBef>
                <a:spcPts val="600"/>
              </a:spcBef>
            </a:pPr>
            <a:r>
              <a:rPr lang="zh-CN" altLang="en-US">
                <a:latin typeface="Times New Roman" panose="02020603050405020304" pitchFamily="18" charset="0"/>
              </a:rPr>
              <a:t>调用者计算实参</a:t>
            </a:r>
          </a:p>
          <a:p>
            <a:pPr marL="609600" indent="-609600" eaLnBrk="1" hangingPunct="1">
              <a:lnSpc>
                <a:spcPct val="120000"/>
              </a:lnSpc>
              <a:spcBef>
                <a:spcPts val="600"/>
              </a:spcBef>
            </a:pPr>
            <a:r>
              <a:rPr lang="zh-CN" altLang="en-US">
                <a:latin typeface="Times New Roman" panose="02020603050405020304" pitchFamily="18" charset="0"/>
              </a:rPr>
              <a:t>调用者把返回地址和</a:t>
            </a:r>
            <a:r>
              <a:rPr lang="en-US" altLang="zh-CN" i="1">
                <a:latin typeface="Times New Roman" panose="02020603050405020304" pitchFamily="18" charset="0"/>
              </a:rPr>
              <a:t>sp</a:t>
            </a:r>
            <a:r>
              <a:rPr lang="zh-CN" altLang="en-US">
                <a:latin typeface="Times New Roman" panose="02020603050405020304" pitchFamily="18" charset="0"/>
              </a:rPr>
              <a:t>的旧值存入被调用者的活动记录中，重新设置</a:t>
            </a:r>
            <a:r>
              <a:rPr lang="en-US" altLang="zh-CN" i="1">
                <a:latin typeface="Times New Roman" panose="02020603050405020304" pitchFamily="18" charset="0"/>
              </a:rPr>
              <a:t>sp</a:t>
            </a:r>
            <a:r>
              <a:rPr lang="zh-CN" altLang="en-US">
                <a:latin typeface="Times New Roman" panose="02020603050405020304" pitchFamily="18" charset="0"/>
              </a:rPr>
              <a:t>的新值</a:t>
            </a:r>
            <a:r>
              <a:rPr lang="en-US" altLang="zh-CN">
                <a:latin typeface="Times New Roman" panose="02020603050405020304" pitchFamily="18" charset="0"/>
              </a:rPr>
              <a:t>(</a:t>
            </a:r>
            <a:r>
              <a:rPr lang="zh-CN" altLang="en-US">
                <a:solidFill>
                  <a:srgbClr val="FF00FF"/>
                </a:solidFill>
                <a:latin typeface="Times New Roman" panose="02020603050405020304" pitchFamily="18" charset="0"/>
              </a:rPr>
              <a:t>将</a:t>
            </a:r>
            <a:r>
              <a:rPr lang="en-US" altLang="zh-CN" i="1">
                <a:solidFill>
                  <a:srgbClr val="FF00FF"/>
                </a:solidFill>
                <a:latin typeface="Times New Roman" panose="02020603050405020304" pitchFamily="18" charset="0"/>
              </a:rPr>
              <a:t>sp</a:t>
            </a:r>
            <a:r>
              <a:rPr lang="zh-CN" altLang="en-US">
                <a:solidFill>
                  <a:srgbClr val="FF00FF"/>
                </a:solidFill>
                <a:latin typeface="Times New Roman" panose="02020603050405020304" pitchFamily="18" charset="0"/>
              </a:rPr>
              <a:t>移过调用者的局部数据域和临时变量域，以及被调用者的参数域和状态域</a:t>
            </a:r>
            <a:r>
              <a:rPr lang="en-US" altLang="zh-CN">
                <a:latin typeface="Times New Roman" panose="02020603050405020304" pitchFamily="18" charset="0"/>
              </a:rPr>
              <a:t>)</a:t>
            </a:r>
            <a:endParaRPr lang="zh-CN" altLang="en-US">
              <a:latin typeface="Times New Roman" panose="02020603050405020304" pitchFamily="18" charset="0"/>
            </a:endParaRPr>
          </a:p>
          <a:p>
            <a:pPr marL="609600" indent="-609600" eaLnBrk="1" hangingPunct="1">
              <a:lnSpc>
                <a:spcPct val="120000"/>
              </a:lnSpc>
              <a:spcBef>
                <a:spcPts val="600"/>
              </a:spcBef>
            </a:pPr>
            <a:r>
              <a:rPr lang="zh-CN" altLang="en-US">
                <a:latin typeface="Times New Roman" panose="02020603050405020304" pitchFamily="18" charset="0"/>
              </a:rPr>
              <a:t>被调用者保存寄存器值和其它机器状态信息</a:t>
            </a:r>
          </a:p>
          <a:p>
            <a:pPr marL="609600" indent="-609600" eaLnBrk="1" hangingPunct="1">
              <a:lnSpc>
                <a:spcPct val="120000"/>
              </a:lnSpc>
              <a:spcBef>
                <a:spcPts val="600"/>
              </a:spcBef>
            </a:pPr>
            <a:r>
              <a:rPr lang="zh-CN" altLang="en-US">
                <a:latin typeface="Times New Roman" panose="02020603050405020304" pitchFamily="18" charset="0"/>
              </a:rPr>
              <a:t>被调用者初始化其局部数据，并开始执行。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6931">
                                            <p:txEl>
                                              <p:pRg st="0" end="0"/>
                                            </p:txEl>
                                          </p:spTgt>
                                        </p:tgtEl>
                                        <p:attrNameLst>
                                          <p:attrName>style.visibility</p:attrName>
                                        </p:attrNameLst>
                                      </p:cBhvr>
                                      <p:to>
                                        <p:strVal val="visible"/>
                                      </p:to>
                                    </p:set>
                                    <p:animEffect transition="in" filter="blinds(horizontal)">
                                      <p:cBhvr>
                                        <p:cTn id="7" dur="500"/>
                                        <p:tgtEl>
                                          <p:spTgt spid="2556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6931">
                                            <p:txEl>
                                              <p:pRg st="1" end="1"/>
                                            </p:txEl>
                                          </p:spTgt>
                                        </p:tgtEl>
                                        <p:attrNameLst>
                                          <p:attrName>style.visibility</p:attrName>
                                        </p:attrNameLst>
                                      </p:cBhvr>
                                      <p:to>
                                        <p:strVal val="visible"/>
                                      </p:to>
                                    </p:set>
                                    <p:animEffect transition="in" filter="blinds(horizontal)">
                                      <p:cBhvr>
                                        <p:cTn id="12" dur="500"/>
                                        <p:tgtEl>
                                          <p:spTgt spid="2556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6931">
                                            <p:txEl>
                                              <p:pRg st="2" end="2"/>
                                            </p:txEl>
                                          </p:spTgt>
                                        </p:tgtEl>
                                        <p:attrNameLst>
                                          <p:attrName>style.visibility</p:attrName>
                                        </p:attrNameLst>
                                      </p:cBhvr>
                                      <p:to>
                                        <p:strVal val="visible"/>
                                      </p:to>
                                    </p:set>
                                    <p:animEffect transition="in" filter="blinds(horizontal)">
                                      <p:cBhvr>
                                        <p:cTn id="17" dur="500"/>
                                        <p:tgtEl>
                                          <p:spTgt spid="2556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56931">
                                            <p:txEl>
                                              <p:pRg st="3" end="3"/>
                                            </p:txEl>
                                          </p:spTgt>
                                        </p:tgtEl>
                                        <p:attrNameLst>
                                          <p:attrName>style.visibility</p:attrName>
                                        </p:attrNameLst>
                                      </p:cBhvr>
                                      <p:to>
                                        <p:strVal val="visible"/>
                                      </p:to>
                                    </p:set>
                                    <p:animEffect transition="in" filter="blinds(horizontal)">
                                      <p:cBhvr>
                                        <p:cTn id="22" dur="500"/>
                                        <p:tgtEl>
                                          <p:spTgt spid="2556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56931">
                                            <p:txEl>
                                              <p:pRg st="4" end="4"/>
                                            </p:txEl>
                                          </p:spTgt>
                                        </p:tgtEl>
                                        <p:attrNameLst>
                                          <p:attrName>style.visibility</p:attrName>
                                        </p:attrNameLst>
                                      </p:cBhvr>
                                      <p:to>
                                        <p:strVal val="visible"/>
                                      </p:to>
                                    </p:set>
                                    <p:animEffect transition="in" filter="blinds(horizontal)">
                                      <p:cBhvr>
                                        <p:cTn id="27" dur="500"/>
                                        <p:tgtEl>
                                          <p:spTgt spid="2556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9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ABBA105-43F8-4904-B2E8-777644575F27}"/>
              </a:ext>
            </a:extLst>
          </p:cNvPr>
          <p:cNvSpPr>
            <a:spLocks noGrp="1"/>
          </p:cNvSpPr>
          <p:nvPr>
            <p:ph type="dt" sz="quarter" idx="10"/>
          </p:nvPr>
        </p:nvSpPr>
        <p:spPr>
          <a:xfrm>
            <a:off x="457200" y="6245225"/>
            <a:ext cx="2133600" cy="476250"/>
          </a:xfrm>
          <a:ln>
            <a:miter lim="800000"/>
            <a:headEnd/>
            <a:tailEnd/>
          </a:ln>
        </p:spPr>
        <p:txBody>
          <a:bodyPr anchor="t"/>
          <a:lstStyle/>
          <a:p>
            <a:pPr>
              <a:defRPr/>
            </a:pPr>
            <a:fld id="{6B61ED8A-9366-43B9-9C95-3337B54B47F2}" type="datetime1">
              <a:rPr lang="zh-CN" altLang="en-US">
                <a:latin typeface="+mn-lt"/>
              </a:rPr>
              <a:pPr>
                <a:defRPr/>
              </a:pPr>
              <a:t>2020/12/14</a:t>
            </a:fld>
            <a:endParaRPr lang="en-US" altLang="zh-CN">
              <a:latin typeface="+mn-lt"/>
            </a:endParaRPr>
          </a:p>
        </p:txBody>
      </p:sp>
      <p:sp>
        <p:nvSpPr>
          <p:cNvPr id="99331" name="灯片编号占位符 5">
            <a:extLst>
              <a:ext uri="{FF2B5EF4-FFF2-40B4-BE49-F238E27FC236}">
                <a16:creationId xmlns:a16="http://schemas.microsoft.com/office/drawing/2014/main" id="{A500B20E-CD2D-4680-BBB6-6EDA6CB4A83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750D679-323B-490E-9BE9-F15C3C8459B3}" type="slidenum">
              <a:rPr lang="en-US" altLang="zh-CN" sz="1400" b="0">
                <a:ea typeface="宋体" panose="02010600030101010101" pitchFamily="2" charset="-122"/>
              </a:rPr>
              <a:pPr>
                <a:spcBef>
                  <a:spcPct val="0"/>
                </a:spcBef>
                <a:buClrTx/>
                <a:buSzTx/>
                <a:buFontTx/>
                <a:buNone/>
              </a:pPr>
              <a:t>49</a:t>
            </a:fld>
            <a:endParaRPr lang="en-US" altLang="zh-CN" sz="1400" b="0">
              <a:ea typeface="宋体" panose="02010600030101010101" pitchFamily="2" charset="-122"/>
            </a:endParaRPr>
          </a:p>
        </p:txBody>
      </p:sp>
      <p:sp>
        <p:nvSpPr>
          <p:cNvPr id="99332" name="Rectangle 2">
            <a:extLst>
              <a:ext uri="{FF2B5EF4-FFF2-40B4-BE49-F238E27FC236}">
                <a16:creationId xmlns:a16="http://schemas.microsoft.com/office/drawing/2014/main" id="{519F0CD5-0C63-4F4E-9D62-8E50FE636EF9}"/>
              </a:ext>
            </a:extLst>
          </p:cNvPr>
          <p:cNvSpPr>
            <a:spLocks noGrp="1" noChangeArrowheads="1"/>
          </p:cNvSpPr>
          <p:nvPr>
            <p:ph type="title" idx="4294967295"/>
          </p:nvPr>
        </p:nvSpPr>
        <p:spPr>
          <a:xfrm>
            <a:off x="1547813" y="341313"/>
            <a:ext cx="6553200" cy="927100"/>
          </a:xfrm>
        </p:spPr>
        <p:txBody>
          <a:bodyPr anchor="ctr"/>
          <a:lstStyle/>
          <a:p>
            <a:pPr eaLnBrk="1" hangingPunct="1"/>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2558979" name="Rectangle 3">
            <a:extLst>
              <a:ext uri="{FF2B5EF4-FFF2-40B4-BE49-F238E27FC236}">
                <a16:creationId xmlns:a16="http://schemas.microsoft.com/office/drawing/2014/main" id="{FE2C3B03-4F15-4939-942A-D70847105EB6}"/>
              </a:ext>
            </a:extLst>
          </p:cNvPr>
          <p:cNvSpPr>
            <a:spLocks noGrp="1" noChangeArrowheads="1"/>
          </p:cNvSpPr>
          <p:nvPr>
            <p:ph type="body" idx="4294967295"/>
          </p:nvPr>
        </p:nvSpPr>
        <p:spPr>
          <a:xfrm>
            <a:off x="107950" y="1412875"/>
            <a:ext cx="8839200" cy="5040313"/>
          </a:xfrm>
        </p:spPr>
        <p:txBody>
          <a:bodyPr/>
          <a:lstStyle/>
          <a:p>
            <a:pPr marL="609600" indent="-609600" eaLnBrk="1" hangingPunct="1">
              <a:lnSpc>
                <a:spcPct val="120000"/>
              </a:lnSpc>
              <a:spcBef>
                <a:spcPts val="600"/>
              </a:spcBef>
              <a:buFont typeface="Wingdings" panose="05000000000000000000" pitchFamily="2" charset="2"/>
              <a:buNone/>
            </a:pPr>
            <a:r>
              <a:rPr lang="zh-CN" altLang="en-US" sz="3600">
                <a:latin typeface="Times New Roman" panose="02020603050405020304" pitchFamily="18" charset="0"/>
              </a:rPr>
              <a:t>一种可能的返回序列：</a:t>
            </a:r>
            <a:r>
              <a:rPr lang="zh-CN" altLang="en-US">
                <a:latin typeface="Times New Roman" panose="02020603050405020304" pitchFamily="18" charset="0"/>
              </a:rPr>
              <a:t> </a:t>
            </a:r>
          </a:p>
          <a:p>
            <a:pPr marL="990600" lvl="1" indent="-533400" eaLnBrk="1" hangingPunct="1">
              <a:lnSpc>
                <a:spcPct val="120000"/>
              </a:lnSpc>
              <a:spcBef>
                <a:spcPts val="600"/>
              </a:spcBef>
            </a:pPr>
            <a:r>
              <a:rPr lang="zh-CN" altLang="en-US" sz="3200">
                <a:latin typeface="Times New Roman" panose="02020603050405020304" pitchFamily="18" charset="0"/>
              </a:rPr>
              <a:t>被调用者将返回值放入临近调用者的活动记录的地方。</a:t>
            </a:r>
          </a:p>
          <a:p>
            <a:pPr marL="990600" lvl="1" indent="-533400" eaLnBrk="1" hangingPunct="1">
              <a:lnSpc>
                <a:spcPct val="120000"/>
              </a:lnSpc>
              <a:spcBef>
                <a:spcPts val="600"/>
              </a:spcBef>
            </a:pPr>
            <a:r>
              <a:rPr lang="zh-CN" altLang="en-US" sz="3200">
                <a:latin typeface="Times New Roman" panose="02020603050405020304" pitchFamily="18" charset="0"/>
              </a:rPr>
              <a:t>利用状态域中的信息，被调用者恢复</a:t>
            </a:r>
            <a:r>
              <a:rPr lang="en-US" altLang="zh-CN" sz="3200" i="1">
                <a:latin typeface="Times New Roman" panose="02020603050405020304" pitchFamily="18" charset="0"/>
              </a:rPr>
              <a:t>sp</a:t>
            </a:r>
            <a:r>
              <a:rPr lang="zh-CN" altLang="en-US" sz="3200">
                <a:latin typeface="Times New Roman" panose="02020603050405020304" pitchFamily="18" charset="0"/>
              </a:rPr>
              <a:t>和其它寄存器，并且按调用者代码中的返回地址返回。</a:t>
            </a:r>
          </a:p>
          <a:p>
            <a:pPr marL="990600" lvl="1" indent="-533400" eaLnBrk="1" hangingPunct="1">
              <a:lnSpc>
                <a:spcPct val="120000"/>
              </a:lnSpc>
              <a:spcBef>
                <a:spcPts val="600"/>
              </a:spcBef>
            </a:pPr>
            <a:r>
              <a:rPr lang="zh-CN" altLang="en-US" sz="3200">
                <a:latin typeface="Times New Roman" panose="02020603050405020304" pitchFamily="18" charset="0"/>
              </a:rPr>
              <a:t>尽管</a:t>
            </a:r>
            <a:r>
              <a:rPr lang="en-US" altLang="zh-CN" sz="3200" i="1">
                <a:latin typeface="Times New Roman" panose="02020603050405020304" pitchFamily="18" charset="0"/>
              </a:rPr>
              <a:t>sp</a:t>
            </a:r>
            <a:r>
              <a:rPr lang="zh-CN" altLang="en-US" sz="3200">
                <a:latin typeface="Times New Roman" panose="02020603050405020304" pitchFamily="18" charset="0"/>
              </a:rPr>
              <a:t>的值减小了，调用者仍然可以将返回值复制到自己的活动记录中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58979">
                                            <p:txEl>
                                              <p:pRg st="0" end="0"/>
                                            </p:txEl>
                                          </p:spTgt>
                                        </p:tgtEl>
                                        <p:attrNameLst>
                                          <p:attrName>style.visibility</p:attrName>
                                        </p:attrNameLst>
                                      </p:cBhvr>
                                      <p:to>
                                        <p:strVal val="visible"/>
                                      </p:to>
                                    </p:set>
                                    <p:animEffect transition="in" filter="blinds(horizontal)">
                                      <p:cBhvr>
                                        <p:cTn id="7" dur="500"/>
                                        <p:tgtEl>
                                          <p:spTgt spid="2558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58979">
                                            <p:txEl>
                                              <p:pRg st="1" end="1"/>
                                            </p:txEl>
                                          </p:spTgt>
                                        </p:tgtEl>
                                        <p:attrNameLst>
                                          <p:attrName>style.visibility</p:attrName>
                                        </p:attrNameLst>
                                      </p:cBhvr>
                                      <p:to>
                                        <p:strVal val="visible"/>
                                      </p:to>
                                    </p:set>
                                    <p:animEffect transition="in" filter="blinds(horizontal)">
                                      <p:cBhvr>
                                        <p:cTn id="12" dur="500"/>
                                        <p:tgtEl>
                                          <p:spTgt spid="2558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8979">
                                            <p:txEl>
                                              <p:pRg st="2" end="2"/>
                                            </p:txEl>
                                          </p:spTgt>
                                        </p:tgtEl>
                                        <p:attrNameLst>
                                          <p:attrName>style.visibility</p:attrName>
                                        </p:attrNameLst>
                                      </p:cBhvr>
                                      <p:to>
                                        <p:strVal val="visible"/>
                                      </p:to>
                                    </p:set>
                                    <p:animEffect transition="in" filter="blinds(horizontal)">
                                      <p:cBhvr>
                                        <p:cTn id="17" dur="500"/>
                                        <p:tgtEl>
                                          <p:spTgt spid="2558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58979">
                                            <p:txEl>
                                              <p:pRg st="3" end="3"/>
                                            </p:txEl>
                                          </p:spTgt>
                                        </p:tgtEl>
                                        <p:attrNameLst>
                                          <p:attrName>style.visibility</p:attrName>
                                        </p:attrNameLst>
                                      </p:cBhvr>
                                      <p:to>
                                        <p:strVal val="visible"/>
                                      </p:to>
                                    </p:set>
                                    <p:animEffect transition="in" filter="blinds(horizontal)">
                                      <p:cBhvr>
                                        <p:cTn id="22" dur="500"/>
                                        <p:tgtEl>
                                          <p:spTgt spid="2558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8979"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5DC5953-1B9D-4530-8C82-0ABD6E205268}"/>
              </a:ext>
            </a:extLst>
          </p:cNvPr>
          <p:cNvSpPr>
            <a:spLocks noGrp="1"/>
          </p:cNvSpPr>
          <p:nvPr>
            <p:ph type="dt" sz="quarter" idx="10"/>
          </p:nvPr>
        </p:nvSpPr>
        <p:spPr>
          <a:xfrm>
            <a:off x="457200" y="6245225"/>
            <a:ext cx="2133600" cy="476250"/>
          </a:xfrm>
          <a:ln>
            <a:miter lim="800000"/>
            <a:headEnd/>
            <a:tailEnd/>
          </a:ln>
        </p:spPr>
        <p:txBody>
          <a:bodyPr anchor="t"/>
          <a:lstStyle/>
          <a:p>
            <a:pPr>
              <a:defRPr/>
            </a:pPr>
            <a:fld id="{C8C4F226-D936-471D-8C97-93233994EAE3}" type="datetime1">
              <a:rPr lang="zh-CN" altLang="en-US">
                <a:latin typeface="+mn-lt"/>
              </a:rPr>
              <a:pPr>
                <a:defRPr/>
              </a:pPr>
              <a:t>2020/12/14</a:t>
            </a:fld>
            <a:endParaRPr lang="en-US" altLang="zh-CN">
              <a:latin typeface="+mn-lt"/>
            </a:endParaRPr>
          </a:p>
        </p:txBody>
      </p:sp>
      <p:sp>
        <p:nvSpPr>
          <p:cNvPr id="18435" name="灯片编号占位符 5">
            <a:extLst>
              <a:ext uri="{FF2B5EF4-FFF2-40B4-BE49-F238E27FC236}">
                <a16:creationId xmlns:a16="http://schemas.microsoft.com/office/drawing/2014/main" id="{1B9864A9-D113-4999-979C-2DEFFD72A58C}"/>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047FC13-268C-49F7-90B7-A0D5D0E90340}" type="slidenum">
              <a:rPr lang="en-US" altLang="zh-CN" sz="1400" b="0">
                <a:ea typeface="宋体" panose="02010600030101010101" pitchFamily="2" charset="-122"/>
              </a:rPr>
              <a:pPr>
                <a:spcBef>
                  <a:spcPct val="0"/>
                </a:spcBef>
                <a:buClrTx/>
                <a:buSzTx/>
                <a:buFontTx/>
                <a:buNone/>
              </a:pPr>
              <a:t>5</a:t>
            </a:fld>
            <a:endParaRPr lang="en-US" altLang="zh-CN" sz="1400" b="0">
              <a:ea typeface="宋体" panose="02010600030101010101" pitchFamily="2" charset="-122"/>
            </a:endParaRPr>
          </a:p>
        </p:txBody>
      </p:sp>
      <p:sp>
        <p:nvSpPr>
          <p:cNvPr id="18436" name="Rectangle 2">
            <a:extLst>
              <a:ext uri="{FF2B5EF4-FFF2-40B4-BE49-F238E27FC236}">
                <a16:creationId xmlns:a16="http://schemas.microsoft.com/office/drawing/2014/main" id="{D2934E69-23DE-4B0D-A415-F336A704D825}"/>
              </a:ext>
            </a:extLst>
          </p:cNvPr>
          <p:cNvSpPr>
            <a:spLocks noGrp="1" noChangeArrowheads="1"/>
          </p:cNvSpPr>
          <p:nvPr>
            <p:ph type="title" idx="4294967295"/>
          </p:nvPr>
        </p:nvSpPr>
        <p:spPr>
          <a:xfrm>
            <a:off x="2268538" y="404813"/>
            <a:ext cx="4824412" cy="792162"/>
          </a:xfrm>
        </p:spPr>
        <p:txBody>
          <a:bodyPr anchor="ctr"/>
          <a:lstStyle/>
          <a:p>
            <a:pPr eaLnBrk="1" hangingPunct="1"/>
            <a:r>
              <a:rPr lang="en-US" altLang="zh-CN">
                <a:latin typeface="Times New Roman" panose="02020603050405020304" pitchFamily="18" charset="0"/>
              </a:rPr>
              <a:t>9.1.1 </a:t>
            </a:r>
            <a:r>
              <a:rPr lang="zh-CN" altLang="en-US">
                <a:latin typeface="Times New Roman" panose="02020603050405020304" pitchFamily="18" charset="0"/>
              </a:rPr>
              <a:t>名字及其绑定 </a:t>
            </a:r>
          </a:p>
        </p:txBody>
      </p:sp>
      <p:sp>
        <p:nvSpPr>
          <p:cNvPr id="2491395" name="Rectangle 3">
            <a:extLst>
              <a:ext uri="{FF2B5EF4-FFF2-40B4-BE49-F238E27FC236}">
                <a16:creationId xmlns:a16="http://schemas.microsoft.com/office/drawing/2014/main" id="{EBF8E101-7A63-44F9-AF14-2902310093E9}"/>
              </a:ext>
            </a:extLst>
          </p:cNvPr>
          <p:cNvSpPr>
            <a:spLocks noGrp="1" noChangeArrowheads="1"/>
          </p:cNvSpPr>
          <p:nvPr>
            <p:ph type="body" idx="4294967295"/>
          </p:nvPr>
        </p:nvSpPr>
        <p:spPr>
          <a:xfrm>
            <a:off x="323850" y="1341438"/>
            <a:ext cx="8640763" cy="5256212"/>
          </a:xfrm>
        </p:spPr>
        <p:txBody>
          <a:bodyPr/>
          <a:lstStyle/>
          <a:p>
            <a:pPr eaLnBrk="1" hangingPunct="1">
              <a:lnSpc>
                <a:spcPct val="120000"/>
              </a:lnSpc>
            </a:pPr>
            <a:r>
              <a:rPr lang="zh-CN" altLang="en-US" sz="3000">
                <a:latin typeface="Times New Roman" panose="02020603050405020304" pitchFamily="18" charset="0"/>
              </a:rPr>
              <a:t>名字、变量和标识符的区别与联系</a:t>
            </a:r>
          </a:p>
          <a:p>
            <a:pPr lvl="1" eaLnBrk="1" hangingPunct="1">
              <a:lnSpc>
                <a:spcPct val="120000"/>
              </a:lnSpc>
            </a:pPr>
            <a:r>
              <a:rPr lang="zh-CN" altLang="en-US" sz="3000">
                <a:latin typeface="Times New Roman" panose="02020603050405020304" pitchFamily="18" charset="0"/>
              </a:rPr>
              <a:t>同一标识符可以被声明多次，但每个声明都引入一个新的变量。</a:t>
            </a:r>
            <a:endParaRPr lang="en-US" altLang="zh-CN" sz="3000">
              <a:latin typeface="Times New Roman" panose="02020603050405020304" pitchFamily="18" charset="0"/>
            </a:endParaRPr>
          </a:p>
          <a:p>
            <a:pPr lvl="1" eaLnBrk="1" hangingPunct="1">
              <a:lnSpc>
                <a:spcPct val="120000"/>
              </a:lnSpc>
            </a:pPr>
            <a:r>
              <a:rPr lang="zh-CN" altLang="en-US" sz="3000">
                <a:latin typeface="Times New Roman" panose="02020603050405020304" pitchFamily="18" charset="0"/>
              </a:rPr>
              <a:t>即使每个标识符只被声明一次，局部于某个递归过程的标识符在不同的运行时刻也将指向不同的内存位置。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1395">
                                            <p:txEl>
                                              <p:pRg st="1" end="1"/>
                                            </p:txEl>
                                          </p:spTgt>
                                        </p:tgtEl>
                                        <p:attrNameLst>
                                          <p:attrName>style.visibility</p:attrName>
                                        </p:attrNameLst>
                                      </p:cBhvr>
                                      <p:to>
                                        <p:strVal val="visible"/>
                                      </p:to>
                                    </p:set>
                                    <p:animEffect transition="in" filter="blinds(horizontal)">
                                      <p:cBhvr>
                                        <p:cTn id="7" dur="500"/>
                                        <p:tgtEl>
                                          <p:spTgt spid="2491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1395">
                                            <p:txEl>
                                              <p:pRg st="2" end="2"/>
                                            </p:txEl>
                                          </p:spTgt>
                                        </p:tgtEl>
                                        <p:attrNameLst>
                                          <p:attrName>style.visibility</p:attrName>
                                        </p:attrNameLst>
                                      </p:cBhvr>
                                      <p:to>
                                        <p:strVal val="visible"/>
                                      </p:to>
                                    </p:set>
                                    <p:animEffect transition="in" filter="blinds(horizontal)">
                                      <p:cBhvr>
                                        <p:cTn id="12" dur="500"/>
                                        <p:tgtEl>
                                          <p:spTgt spid="2491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1395" grpId="0" uiExpand="1"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B3DFE5-CC93-4D20-BA1A-567551675C2E}"/>
              </a:ext>
            </a:extLst>
          </p:cNvPr>
          <p:cNvSpPr>
            <a:spLocks noGrp="1"/>
          </p:cNvSpPr>
          <p:nvPr>
            <p:ph type="dt" sz="quarter" idx="10"/>
          </p:nvPr>
        </p:nvSpPr>
        <p:spPr>
          <a:xfrm>
            <a:off x="457200" y="6245225"/>
            <a:ext cx="2133600" cy="476250"/>
          </a:xfrm>
          <a:ln>
            <a:miter lim="800000"/>
            <a:headEnd/>
            <a:tailEnd/>
          </a:ln>
        </p:spPr>
        <p:txBody>
          <a:bodyPr anchor="t"/>
          <a:lstStyle/>
          <a:p>
            <a:pPr>
              <a:defRPr/>
            </a:pPr>
            <a:fld id="{12DBA126-F9F8-48A0-8874-385EFB4ADD8F}" type="datetime1">
              <a:rPr lang="zh-CN" altLang="en-US">
                <a:latin typeface="+mn-lt"/>
              </a:rPr>
              <a:pPr>
                <a:defRPr/>
              </a:pPr>
              <a:t>2020/12/14</a:t>
            </a:fld>
            <a:endParaRPr lang="en-US" altLang="zh-CN">
              <a:latin typeface="+mn-lt"/>
            </a:endParaRPr>
          </a:p>
        </p:txBody>
      </p:sp>
      <p:sp>
        <p:nvSpPr>
          <p:cNvPr id="101379" name="灯片编号占位符 5">
            <a:extLst>
              <a:ext uri="{FF2B5EF4-FFF2-40B4-BE49-F238E27FC236}">
                <a16:creationId xmlns:a16="http://schemas.microsoft.com/office/drawing/2014/main" id="{3AEA8CDD-C14D-480F-BD1A-CC540F704075}"/>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3624CF1-EFE3-4BDC-8C92-3A1FF10130C1}" type="slidenum">
              <a:rPr lang="en-US" altLang="zh-CN" sz="1400" b="0">
                <a:ea typeface="宋体" panose="02010600030101010101" pitchFamily="2" charset="-122"/>
              </a:rPr>
              <a:pPr>
                <a:spcBef>
                  <a:spcPct val="0"/>
                </a:spcBef>
                <a:buClrTx/>
                <a:buSzTx/>
                <a:buFontTx/>
                <a:buNone/>
              </a:pPr>
              <a:t>50</a:t>
            </a:fld>
            <a:endParaRPr lang="en-US" altLang="zh-CN" sz="1400" b="0">
              <a:ea typeface="宋体" panose="02010600030101010101" pitchFamily="2" charset="-122"/>
            </a:endParaRPr>
          </a:p>
        </p:txBody>
      </p:sp>
      <p:sp>
        <p:nvSpPr>
          <p:cNvPr id="101380" name="Rectangle 2">
            <a:extLst>
              <a:ext uri="{FF2B5EF4-FFF2-40B4-BE49-F238E27FC236}">
                <a16:creationId xmlns:a16="http://schemas.microsoft.com/office/drawing/2014/main" id="{E2E1807F-2868-4840-BE9E-B93CD2477E07}"/>
              </a:ext>
            </a:extLst>
          </p:cNvPr>
          <p:cNvSpPr>
            <a:spLocks noGrp="1" noChangeArrowheads="1"/>
          </p:cNvSpPr>
          <p:nvPr>
            <p:ph type="title" idx="4294967295"/>
          </p:nvPr>
        </p:nvSpPr>
        <p:spPr>
          <a:xfrm>
            <a:off x="1468438" y="438150"/>
            <a:ext cx="7023100" cy="830263"/>
          </a:xfrm>
        </p:spPr>
        <p:txBody>
          <a:bodyPr anchor="ctr"/>
          <a:lstStyle/>
          <a:p>
            <a:pPr eaLnBrk="1" hangingPunct="1"/>
            <a:r>
              <a:rPr lang="en-US" altLang="zh-CN">
                <a:latin typeface="Times New Roman" panose="02020603050405020304" pitchFamily="18" charset="0"/>
              </a:rPr>
              <a:t>9.4.1 </a:t>
            </a:r>
            <a:r>
              <a:rPr lang="zh-CN" altLang="en-US">
                <a:latin typeface="Times New Roman" panose="02020603050405020304" pitchFamily="18" charset="0"/>
              </a:rPr>
              <a:t>调用序列和返回序列</a:t>
            </a:r>
          </a:p>
        </p:txBody>
      </p:sp>
      <p:sp>
        <p:nvSpPr>
          <p:cNvPr id="2561027" name="Rectangle 3">
            <a:extLst>
              <a:ext uri="{FF2B5EF4-FFF2-40B4-BE49-F238E27FC236}">
                <a16:creationId xmlns:a16="http://schemas.microsoft.com/office/drawing/2014/main" id="{EA61A35B-78A2-4B11-89E9-776A941A901B}"/>
              </a:ext>
            </a:extLst>
          </p:cNvPr>
          <p:cNvSpPr>
            <a:spLocks noGrp="1" noChangeArrowheads="1"/>
          </p:cNvSpPr>
          <p:nvPr>
            <p:ph type="body" idx="4294967295"/>
          </p:nvPr>
        </p:nvSpPr>
        <p:spPr>
          <a:xfrm>
            <a:off x="304800" y="1438275"/>
            <a:ext cx="8534400" cy="4438650"/>
          </a:xfrm>
        </p:spPr>
        <p:txBody>
          <a:bodyPr/>
          <a:lstStyle/>
          <a:p>
            <a:pPr algn="just" eaLnBrk="1" hangingPunct="1">
              <a:lnSpc>
                <a:spcPct val="120000"/>
              </a:lnSpc>
              <a:buFont typeface="Wingdings" panose="05000000000000000000" pitchFamily="2" charset="2"/>
              <a:buNone/>
            </a:pPr>
            <a:r>
              <a:rPr lang="zh-CN" altLang="en-US">
                <a:latin typeface="Times New Roman" panose="02020603050405020304" pitchFamily="18" charset="0"/>
              </a:rPr>
              <a:t>过程参数个数可变的情况</a:t>
            </a:r>
            <a:r>
              <a:rPr lang="en-US" altLang="zh-CN">
                <a:latin typeface="Times New Roman" panose="02020603050405020304" pitchFamily="18" charset="0"/>
              </a:rPr>
              <a:t>(</a:t>
            </a:r>
            <a:r>
              <a:rPr lang="zh-CN" altLang="en-US">
                <a:latin typeface="Times New Roman" panose="02020603050405020304" pitchFamily="18" charset="0"/>
              </a:rPr>
              <a:t>如</a:t>
            </a:r>
            <a:r>
              <a:rPr lang="en-US" altLang="zh-CN">
                <a:latin typeface="Times New Roman" panose="02020603050405020304" pitchFamily="18" charset="0"/>
              </a:rPr>
              <a:t>C</a:t>
            </a:r>
            <a:r>
              <a:rPr lang="zh-CN" altLang="en-US">
                <a:latin typeface="Times New Roman" panose="02020603050405020304" pitchFamily="18" charset="0"/>
              </a:rPr>
              <a:t>语言</a:t>
            </a:r>
            <a:r>
              <a:rPr lang="en-US" altLang="zh-CN">
                <a:latin typeface="Times New Roman" panose="02020603050405020304" pitchFamily="18" charset="0"/>
              </a:rPr>
              <a:t>printf)</a:t>
            </a:r>
            <a:endParaRPr lang="zh-CN" altLang="en-US">
              <a:latin typeface="Times New Roman" panose="02020603050405020304" pitchFamily="18" charset="0"/>
            </a:endParaRPr>
          </a:p>
          <a:p>
            <a:pPr algn="just" eaLnBrk="1" hangingPunct="1">
              <a:lnSpc>
                <a:spcPct val="120000"/>
              </a:lnSpc>
            </a:pPr>
            <a:r>
              <a:rPr lang="zh-CN" altLang="en-US">
                <a:latin typeface="Times New Roman" panose="02020603050405020304" pitchFamily="18" charset="0"/>
              </a:rPr>
              <a:t>编译器产生将这些参数逆序进栈的代码</a:t>
            </a:r>
          </a:p>
          <a:p>
            <a:pPr algn="just" eaLnBrk="1" hangingPunct="1">
              <a:lnSpc>
                <a:spcPct val="120000"/>
              </a:lnSpc>
            </a:pPr>
            <a:r>
              <a:rPr lang="zh-CN" altLang="en-US">
                <a:latin typeface="Times New Roman" panose="02020603050405020304" pitchFamily="18" charset="0"/>
              </a:rPr>
              <a:t>被调用函数能准确地知道第一个参数的位置</a:t>
            </a:r>
          </a:p>
          <a:p>
            <a:pPr algn="just" eaLnBrk="1" hangingPunct="1">
              <a:lnSpc>
                <a:spcPct val="120000"/>
              </a:lnSpc>
            </a:pPr>
            <a:r>
              <a:rPr lang="zh-CN" altLang="en-US">
                <a:latin typeface="Times New Roman" panose="02020603050405020304" pitchFamily="18" charset="0"/>
              </a:rPr>
              <a:t>被调用函数根据第一个参数到栈中取第二、第三个参数等等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1027">
                                            <p:txEl>
                                              <p:pRg st="0" end="0"/>
                                            </p:txEl>
                                          </p:spTgt>
                                        </p:tgtEl>
                                        <p:attrNameLst>
                                          <p:attrName>style.visibility</p:attrName>
                                        </p:attrNameLst>
                                      </p:cBhvr>
                                      <p:to>
                                        <p:strVal val="visible"/>
                                      </p:to>
                                    </p:set>
                                    <p:animEffect transition="in" filter="blinds(horizontal)">
                                      <p:cBhvr>
                                        <p:cTn id="7" dur="500"/>
                                        <p:tgtEl>
                                          <p:spTgt spid="256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1027">
                                            <p:txEl>
                                              <p:pRg st="1" end="1"/>
                                            </p:txEl>
                                          </p:spTgt>
                                        </p:tgtEl>
                                        <p:attrNameLst>
                                          <p:attrName>style.visibility</p:attrName>
                                        </p:attrNameLst>
                                      </p:cBhvr>
                                      <p:to>
                                        <p:strVal val="visible"/>
                                      </p:to>
                                    </p:set>
                                    <p:animEffect transition="in" filter="blinds(horizontal)">
                                      <p:cBhvr>
                                        <p:cTn id="12" dur="500"/>
                                        <p:tgtEl>
                                          <p:spTgt spid="256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1027">
                                            <p:txEl>
                                              <p:pRg st="2" end="2"/>
                                            </p:txEl>
                                          </p:spTgt>
                                        </p:tgtEl>
                                        <p:attrNameLst>
                                          <p:attrName>style.visibility</p:attrName>
                                        </p:attrNameLst>
                                      </p:cBhvr>
                                      <p:to>
                                        <p:strVal val="visible"/>
                                      </p:to>
                                    </p:set>
                                    <p:animEffect transition="in" filter="blinds(horizontal)">
                                      <p:cBhvr>
                                        <p:cTn id="17" dur="500"/>
                                        <p:tgtEl>
                                          <p:spTgt spid="256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1027">
                                            <p:txEl>
                                              <p:pRg st="3" end="3"/>
                                            </p:txEl>
                                          </p:spTgt>
                                        </p:tgtEl>
                                        <p:attrNameLst>
                                          <p:attrName>style.visibility</p:attrName>
                                        </p:attrNameLst>
                                      </p:cBhvr>
                                      <p:to>
                                        <p:strVal val="visible"/>
                                      </p:to>
                                    </p:set>
                                    <p:animEffect transition="in" filter="blinds(horizontal)">
                                      <p:cBhvr>
                                        <p:cTn id="22" dur="500"/>
                                        <p:tgtEl>
                                          <p:spTgt spid="256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2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45FFCEB-80E8-44DA-AB70-4964DA34E167}"/>
              </a:ext>
            </a:extLst>
          </p:cNvPr>
          <p:cNvSpPr>
            <a:spLocks noGrp="1"/>
          </p:cNvSpPr>
          <p:nvPr>
            <p:ph type="dt" sz="quarter" idx="10"/>
          </p:nvPr>
        </p:nvSpPr>
        <p:spPr>
          <a:xfrm>
            <a:off x="457200" y="6245225"/>
            <a:ext cx="2133600" cy="476250"/>
          </a:xfrm>
          <a:ln>
            <a:miter lim="800000"/>
            <a:headEnd/>
            <a:tailEnd/>
          </a:ln>
        </p:spPr>
        <p:txBody>
          <a:bodyPr anchor="t"/>
          <a:lstStyle/>
          <a:p>
            <a:pPr>
              <a:defRPr/>
            </a:pPr>
            <a:fld id="{525FFB01-4DC7-4EF5-94BC-24BFA1836D58}" type="datetime1">
              <a:rPr lang="zh-CN" altLang="en-US">
                <a:latin typeface="+mn-lt"/>
              </a:rPr>
              <a:pPr>
                <a:defRPr/>
              </a:pPr>
              <a:t>2020/12/14</a:t>
            </a:fld>
            <a:endParaRPr lang="en-US" altLang="zh-CN">
              <a:latin typeface="+mn-lt"/>
            </a:endParaRPr>
          </a:p>
        </p:txBody>
      </p:sp>
      <p:sp>
        <p:nvSpPr>
          <p:cNvPr id="103427" name="灯片编号占位符 5">
            <a:extLst>
              <a:ext uri="{FF2B5EF4-FFF2-40B4-BE49-F238E27FC236}">
                <a16:creationId xmlns:a16="http://schemas.microsoft.com/office/drawing/2014/main" id="{4322B621-CF1F-479B-BCCE-5688C6769F5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6E56053-1F6E-4D3D-9DD3-5E2B96FE72DB}" type="slidenum">
              <a:rPr lang="en-US" altLang="zh-CN" sz="1400" b="0">
                <a:ea typeface="宋体" panose="02010600030101010101" pitchFamily="2" charset="-122"/>
              </a:rPr>
              <a:pPr>
                <a:spcBef>
                  <a:spcPct val="0"/>
                </a:spcBef>
                <a:buClrTx/>
                <a:buSzTx/>
                <a:buFontTx/>
                <a:buNone/>
              </a:pPr>
              <a:t>51</a:t>
            </a:fld>
            <a:endParaRPr lang="en-US" altLang="zh-CN" sz="1400" b="0">
              <a:ea typeface="宋体" panose="02010600030101010101" pitchFamily="2" charset="-122"/>
            </a:endParaRPr>
          </a:p>
        </p:txBody>
      </p:sp>
      <p:sp>
        <p:nvSpPr>
          <p:cNvPr id="103428" name="Rectangle 2">
            <a:extLst>
              <a:ext uri="{FF2B5EF4-FFF2-40B4-BE49-F238E27FC236}">
                <a16:creationId xmlns:a16="http://schemas.microsoft.com/office/drawing/2014/main" id="{FF4E2732-CBC9-4F39-B08D-A5439D1F78EB}"/>
              </a:ext>
            </a:extLst>
          </p:cNvPr>
          <p:cNvSpPr>
            <a:spLocks noGrp="1" noChangeArrowheads="1"/>
          </p:cNvSpPr>
          <p:nvPr>
            <p:ph type="body" idx="4294967295"/>
          </p:nvPr>
        </p:nvSpPr>
        <p:spPr>
          <a:xfrm>
            <a:off x="468313" y="1427163"/>
            <a:ext cx="8197850" cy="3873500"/>
          </a:xfrm>
        </p:spPr>
        <p:txBody>
          <a:bodyPr/>
          <a:lstStyle/>
          <a:p>
            <a:pPr eaLnBrk="1" hangingPunct="1">
              <a:spcAft>
                <a:spcPts val="1200"/>
              </a:spcAft>
            </a:pPr>
            <a:r>
              <a:rPr lang="zh-CN" altLang="en-US" sz="3600" noProof="1">
                <a:latin typeface="Times New Roman" panose="02020603050405020304" pitchFamily="18" charset="0"/>
              </a:rPr>
              <a:t>过程调用的</a:t>
            </a:r>
            <a:r>
              <a:rPr lang="zh-CN" altLang="en-US" sz="3600">
                <a:latin typeface="Times New Roman" panose="02020603050405020304" pitchFamily="18" charset="0"/>
              </a:rPr>
              <a:t>三地址码</a:t>
            </a:r>
            <a:r>
              <a:rPr lang="zh-CN" altLang="en-US" sz="3600" noProof="1">
                <a:latin typeface="Times New Roman" panose="02020603050405020304" pitchFamily="18" charset="0"/>
              </a:rPr>
              <a:t>:</a:t>
            </a:r>
          </a:p>
          <a:p>
            <a:pPr eaLnBrk="1" hangingPunct="1">
              <a:buFont typeface="Wingdings" panose="05000000000000000000" pitchFamily="2" charset="2"/>
              <a:buNone/>
            </a:pPr>
            <a:r>
              <a:rPr lang="en-US" altLang="zh-CN" sz="2800" noProof="1">
                <a:latin typeface="Times New Roman" panose="02020603050405020304" pitchFamily="18" charset="0"/>
              </a:rPr>
              <a:t>	par</a:t>
            </a:r>
            <a:r>
              <a:rPr lang="en-US" altLang="zh-CN" sz="2800">
                <a:latin typeface="Times New Roman" panose="02020603050405020304" pitchFamily="18" charset="0"/>
              </a:rPr>
              <a:t>am</a:t>
            </a:r>
            <a:r>
              <a:rPr lang="en-US" altLang="zh-CN" sz="2800" noProof="1">
                <a:latin typeface="Times New Roman" panose="02020603050405020304" pitchFamily="18" charset="0"/>
              </a:rPr>
              <a:t>  </a:t>
            </a:r>
            <a:r>
              <a:rPr lang="en-US" altLang="zh-CN" sz="2800">
                <a:latin typeface="Times New Roman" panose="02020603050405020304" pitchFamily="18" charset="0"/>
              </a:rPr>
              <a:t>x</a:t>
            </a:r>
            <a:r>
              <a:rPr lang="en-US" altLang="zh-CN" sz="2800" baseline="-25000" noProof="1">
                <a:latin typeface="Times New Roman" panose="02020603050405020304" pitchFamily="18" charset="0"/>
              </a:rPr>
              <a:t>1</a:t>
            </a:r>
            <a:endParaRPr lang="en-US" altLang="zh-CN" sz="2800" noProof="1">
              <a:latin typeface="Times New Roman" panose="02020603050405020304" pitchFamily="18" charset="0"/>
            </a:endParaRPr>
          </a:p>
          <a:p>
            <a:pPr eaLnBrk="1" hangingPunct="1">
              <a:buFont typeface="Wingdings" panose="05000000000000000000" pitchFamily="2" charset="2"/>
              <a:buNone/>
            </a:pPr>
            <a:r>
              <a:rPr lang="en-US" altLang="zh-CN" sz="2800" noProof="1">
                <a:latin typeface="Times New Roman" panose="02020603050405020304" pitchFamily="18" charset="0"/>
              </a:rPr>
              <a:t>	par</a:t>
            </a:r>
            <a:r>
              <a:rPr lang="en-US" altLang="zh-CN" sz="2800">
                <a:latin typeface="Times New Roman" panose="02020603050405020304" pitchFamily="18" charset="0"/>
              </a:rPr>
              <a:t>am</a:t>
            </a:r>
            <a:r>
              <a:rPr lang="en-US" altLang="zh-CN" sz="2800" noProof="1">
                <a:latin typeface="Times New Roman" panose="02020603050405020304" pitchFamily="18" charset="0"/>
              </a:rPr>
              <a:t>  </a:t>
            </a:r>
            <a:r>
              <a:rPr lang="en-US" altLang="zh-CN" sz="2800">
                <a:latin typeface="Times New Roman" panose="02020603050405020304" pitchFamily="18" charset="0"/>
              </a:rPr>
              <a:t>x</a:t>
            </a:r>
            <a:r>
              <a:rPr lang="en-US" altLang="zh-CN" sz="2800" baseline="-25000" noProof="1">
                <a:latin typeface="Times New Roman" panose="02020603050405020304" pitchFamily="18" charset="0"/>
              </a:rPr>
              <a:t>2</a:t>
            </a:r>
            <a:endParaRPr lang="en-US" altLang="zh-CN" sz="2800" noProof="1">
              <a:latin typeface="Times New Roman" panose="02020603050405020304" pitchFamily="18" charset="0"/>
            </a:endParaRPr>
          </a:p>
          <a:p>
            <a:pPr eaLnBrk="1" hangingPunct="1">
              <a:buFont typeface="Wingdings" panose="05000000000000000000" pitchFamily="2" charset="2"/>
              <a:buNone/>
            </a:pPr>
            <a:r>
              <a:rPr lang="en-US" altLang="zh-CN" sz="2800" noProof="1">
                <a:latin typeface="Times New Roman" panose="02020603050405020304" pitchFamily="18" charset="0"/>
              </a:rPr>
              <a:t> 	 …</a:t>
            </a:r>
          </a:p>
          <a:p>
            <a:pPr eaLnBrk="1" hangingPunct="1">
              <a:buFont typeface="Wingdings" panose="05000000000000000000" pitchFamily="2" charset="2"/>
              <a:buNone/>
            </a:pPr>
            <a:r>
              <a:rPr lang="en-US" altLang="zh-CN" sz="2800" noProof="1">
                <a:latin typeface="Times New Roman" panose="02020603050405020304" pitchFamily="18" charset="0"/>
              </a:rPr>
              <a:t>	par</a:t>
            </a:r>
            <a:r>
              <a:rPr lang="en-US" altLang="zh-CN" sz="2800">
                <a:latin typeface="Times New Roman" panose="02020603050405020304" pitchFamily="18" charset="0"/>
              </a:rPr>
              <a:t>am</a:t>
            </a:r>
            <a:r>
              <a:rPr lang="en-US" altLang="zh-CN" sz="2800" noProof="1">
                <a:latin typeface="Times New Roman" panose="02020603050405020304" pitchFamily="18" charset="0"/>
              </a:rPr>
              <a:t>  </a:t>
            </a:r>
            <a:r>
              <a:rPr lang="en-US" altLang="zh-CN" sz="2800">
                <a:latin typeface="Times New Roman" panose="02020603050405020304" pitchFamily="18" charset="0"/>
              </a:rPr>
              <a:t>x</a:t>
            </a:r>
            <a:r>
              <a:rPr lang="en-US" altLang="zh-CN" sz="2800" baseline="-25000" noProof="1">
                <a:latin typeface="Times New Roman" panose="02020603050405020304" pitchFamily="18" charset="0"/>
              </a:rPr>
              <a:t>n</a:t>
            </a:r>
            <a:endParaRPr lang="en-US" altLang="zh-CN" sz="2800" noProof="1">
              <a:latin typeface="Times New Roman" panose="02020603050405020304" pitchFamily="18" charset="0"/>
            </a:endParaRPr>
          </a:p>
          <a:p>
            <a:pPr eaLnBrk="1" hangingPunct="1">
              <a:buFont typeface="Wingdings" panose="05000000000000000000" pitchFamily="2" charset="2"/>
              <a:buNone/>
            </a:pPr>
            <a:r>
              <a:rPr lang="en-US" altLang="zh-CN" sz="2800" noProof="1">
                <a:latin typeface="Times New Roman" panose="02020603050405020304" pitchFamily="18" charset="0"/>
              </a:rPr>
              <a:t>	call  </a:t>
            </a:r>
            <a:r>
              <a:rPr lang="en-US" altLang="zh-CN" sz="2800">
                <a:latin typeface="Times New Roman" panose="02020603050405020304" pitchFamily="18" charset="0"/>
              </a:rPr>
              <a:t>p</a:t>
            </a:r>
            <a:r>
              <a:rPr lang="en-US" altLang="zh-CN" sz="2800" noProof="1">
                <a:latin typeface="Times New Roman" panose="02020603050405020304" pitchFamily="18" charset="0"/>
              </a:rPr>
              <a:t>，n</a:t>
            </a:r>
          </a:p>
        </p:txBody>
      </p:sp>
      <p:sp>
        <p:nvSpPr>
          <p:cNvPr id="103429" name="Rectangle 3">
            <a:extLst>
              <a:ext uri="{FF2B5EF4-FFF2-40B4-BE49-F238E27FC236}">
                <a16:creationId xmlns:a16="http://schemas.microsoft.com/office/drawing/2014/main" id="{C82AEB2F-D9F6-43A1-9790-D74F07ABD13C}"/>
              </a:ext>
            </a:extLst>
          </p:cNvPr>
          <p:cNvSpPr>
            <a:spLocks noGrp="1" noChangeArrowheads="1"/>
          </p:cNvSpPr>
          <p:nvPr>
            <p:ph type="title" idx="4294967295"/>
          </p:nvPr>
        </p:nvSpPr>
        <p:spPr>
          <a:xfrm>
            <a:off x="1116013" y="239713"/>
            <a:ext cx="7559675" cy="1028700"/>
          </a:xfrm>
          <a:noFill/>
        </p:spPr>
        <p:txBody>
          <a:bodyPr lIns="92075" tIns="46038" rIns="92075" bIns="46038" anchor="ctr"/>
          <a:lstStyle/>
          <a:p>
            <a:pPr eaLnBrk="1" hangingPunct="1"/>
            <a:r>
              <a:rPr lang="en-US" altLang="zh-CN">
                <a:latin typeface="Times New Roman" panose="02020603050405020304" pitchFamily="18" charset="0"/>
              </a:rPr>
              <a:t>9.4.2 C</a:t>
            </a:r>
            <a:r>
              <a:rPr lang="zh-CN" altLang="en-US">
                <a:latin typeface="Times New Roman" panose="02020603050405020304" pitchFamily="18" charset="0"/>
              </a:rPr>
              <a:t>语言的过程调用和返回</a:t>
            </a:r>
            <a:r>
              <a:rPr lang="zh-CN" altLang="en-US">
                <a:solidFill>
                  <a:schemeClr val="folHlink"/>
                </a:solidFill>
                <a:latin typeface="Times New Roman" panose="02020603050405020304" pitchFamily="18" charset="0"/>
                <a:ea typeface="楷体_GB2312" pitchFamily="49" charset="-122"/>
              </a:rPr>
              <a:t> </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3">
            <a:extLst>
              <a:ext uri="{FF2B5EF4-FFF2-40B4-BE49-F238E27FC236}">
                <a16:creationId xmlns:a16="http://schemas.microsoft.com/office/drawing/2014/main" id="{93A47496-351A-4961-AACD-C66912BEF34C}"/>
              </a:ext>
            </a:extLst>
          </p:cNvPr>
          <p:cNvSpPr>
            <a:spLocks noGrp="1"/>
          </p:cNvSpPr>
          <p:nvPr>
            <p:ph type="dt" sz="quarter" idx="10"/>
          </p:nvPr>
        </p:nvSpPr>
        <p:spPr>
          <a:xfrm>
            <a:off x="457200" y="6245225"/>
            <a:ext cx="2133600" cy="476250"/>
          </a:xfrm>
          <a:ln>
            <a:miter lim="800000"/>
            <a:headEnd/>
            <a:tailEnd/>
          </a:ln>
        </p:spPr>
        <p:txBody>
          <a:bodyPr anchor="t"/>
          <a:lstStyle/>
          <a:p>
            <a:pPr>
              <a:defRPr/>
            </a:pPr>
            <a:fld id="{017C1FA0-2398-426F-8F8D-D516AFCAFC6B}" type="datetime1">
              <a:rPr lang="zh-CN" altLang="en-US">
                <a:latin typeface="+mn-lt"/>
              </a:rPr>
              <a:pPr>
                <a:defRPr/>
              </a:pPr>
              <a:t>2020/12/14</a:t>
            </a:fld>
            <a:endParaRPr lang="en-US" altLang="zh-CN">
              <a:latin typeface="+mn-lt"/>
            </a:endParaRPr>
          </a:p>
        </p:txBody>
      </p:sp>
      <p:sp>
        <p:nvSpPr>
          <p:cNvPr id="104451" name="灯片编号占位符 5">
            <a:extLst>
              <a:ext uri="{FF2B5EF4-FFF2-40B4-BE49-F238E27FC236}">
                <a16:creationId xmlns:a16="http://schemas.microsoft.com/office/drawing/2014/main" id="{DA790A68-644D-4DF8-9CED-FB8AFC433FE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B72124A-1FE4-4B28-B2D3-72EFE907DB0E}" type="slidenum">
              <a:rPr lang="en-US" altLang="zh-CN" sz="1400" b="0">
                <a:ea typeface="宋体" panose="02010600030101010101" pitchFamily="2" charset="-122"/>
              </a:rPr>
              <a:pPr>
                <a:spcBef>
                  <a:spcPct val="0"/>
                </a:spcBef>
                <a:buClrTx/>
                <a:buSzTx/>
                <a:buFontTx/>
                <a:buNone/>
              </a:pPr>
              <a:t>52</a:t>
            </a:fld>
            <a:endParaRPr lang="en-US" altLang="zh-CN" sz="1400" b="0">
              <a:ea typeface="宋体" panose="02010600030101010101" pitchFamily="2" charset="-122"/>
            </a:endParaRPr>
          </a:p>
        </p:txBody>
      </p:sp>
      <p:sp>
        <p:nvSpPr>
          <p:cNvPr id="2564098" name="Rectangle 2">
            <a:extLst>
              <a:ext uri="{FF2B5EF4-FFF2-40B4-BE49-F238E27FC236}">
                <a16:creationId xmlns:a16="http://schemas.microsoft.com/office/drawing/2014/main" id="{5BFC58BD-C9D6-4DF6-904B-74D4C0F613A4}"/>
              </a:ext>
            </a:extLst>
          </p:cNvPr>
          <p:cNvSpPr>
            <a:spLocks noGrp="1" noChangeArrowheads="1"/>
          </p:cNvSpPr>
          <p:nvPr>
            <p:ph type="body" idx="4294967295"/>
          </p:nvPr>
        </p:nvSpPr>
        <p:spPr>
          <a:xfrm>
            <a:off x="250825" y="1414463"/>
            <a:ext cx="8353425" cy="3743325"/>
          </a:xfrm>
          <a:noFill/>
        </p:spPr>
        <p:txBody>
          <a:bodyPr/>
          <a:lstStyle/>
          <a:p>
            <a:pPr eaLnBrk="1" hangingPunct="1">
              <a:lnSpc>
                <a:spcPct val="120000"/>
              </a:lnSpc>
              <a:buFont typeface="Wingdings" panose="05000000000000000000" pitchFamily="2" charset="2"/>
              <a:buNone/>
            </a:pPr>
            <a:r>
              <a:rPr lang="zh-CN" altLang="en-US" sz="2800" noProof="1">
                <a:latin typeface="Times New Roman" panose="02020603050405020304" pitchFamily="18" charset="0"/>
              </a:rPr>
              <a:t>1) 每个</a:t>
            </a:r>
            <a:r>
              <a:rPr lang="en-US" altLang="zh-CN" sz="2800" noProof="1">
                <a:latin typeface="Times New Roman" panose="02020603050405020304" pitchFamily="18" charset="0"/>
              </a:rPr>
              <a:t>par</a:t>
            </a:r>
            <a:r>
              <a:rPr lang="en-US" altLang="zh-CN" sz="2800">
                <a:latin typeface="Times New Roman" panose="02020603050405020304" pitchFamily="18" charset="0"/>
              </a:rPr>
              <a:t>am</a:t>
            </a:r>
            <a:r>
              <a:rPr lang="en-US" altLang="zh-CN" sz="2800" noProof="1">
                <a:latin typeface="Times New Roman" panose="02020603050405020304" pitchFamily="18" charset="0"/>
              </a:rPr>
              <a:t> </a:t>
            </a:r>
            <a:r>
              <a:rPr lang="en-US" altLang="zh-CN" sz="2800">
                <a:latin typeface="Times New Roman" panose="02020603050405020304" pitchFamily="18" charset="0"/>
              </a:rPr>
              <a:t>x</a:t>
            </a:r>
            <a:r>
              <a:rPr lang="en-US" altLang="zh-CN" sz="2800" baseline="-25000" noProof="1">
                <a:latin typeface="Times New Roman" panose="02020603050405020304" pitchFamily="18" charset="0"/>
              </a:rPr>
              <a:t>i</a:t>
            </a:r>
            <a:r>
              <a:rPr lang="en-US" altLang="zh-CN" sz="2800" noProof="1">
                <a:latin typeface="Times New Roman" panose="02020603050405020304" pitchFamily="18" charset="0"/>
              </a:rPr>
              <a:t>(i=1,2,…n)</a:t>
            </a:r>
            <a:r>
              <a:rPr lang="zh-CN" altLang="en-US" sz="2800" noProof="1">
                <a:latin typeface="Times New Roman" panose="02020603050405020304" pitchFamily="18" charset="0"/>
              </a:rPr>
              <a:t>可直接翻译成如下指令:</a:t>
            </a:r>
          </a:p>
          <a:p>
            <a:pPr eaLnBrk="1" hangingPunct="1">
              <a:lnSpc>
                <a:spcPct val="120000"/>
              </a:lnSpc>
              <a:spcBef>
                <a:spcPct val="0"/>
              </a:spcBef>
              <a:buFont typeface="Wingdings" panose="05000000000000000000" pitchFamily="2" charset="2"/>
              <a:buNone/>
            </a:pPr>
            <a:r>
              <a:rPr lang="zh-CN" altLang="en-US" sz="2800" noProof="1">
                <a:latin typeface="Times New Roman" panose="02020603050405020304" pitchFamily="18" charset="0"/>
              </a:rPr>
              <a:t>	(</a:t>
            </a:r>
            <a:r>
              <a:rPr lang="en-US" altLang="zh-CN" sz="2800" noProof="1">
                <a:latin typeface="Times New Roman" panose="02020603050405020304" pitchFamily="18" charset="0"/>
              </a:rPr>
              <a:t>i+3)[</a:t>
            </a:r>
            <a:r>
              <a:rPr lang="en-US" altLang="zh-CN" sz="2800">
                <a:latin typeface="Times New Roman" panose="02020603050405020304" pitchFamily="18" charset="0"/>
              </a:rPr>
              <a:t>top</a:t>
            </a:r>
            <a:r>
              <a:rPr lang="en-US" altLang="zh-CN" sz="2800" noProof="1">
                <a:latin typeface="Times New Roman" panose="02020603050405020304" pitchFamily="18" charset="0"/>
              </a:rPr>
              <a:t>]:= </a:t>
            </a:r>
            <a:r>
              <a:rPr lang="en-US" altLang="zh-CN" sz="2800">
                <a:latin typeface="Times New Roman" panose="02020603050405020304" pitchFamily="18" charset="0"/>
              </a:rPr>
              <a:t>x</a:t>
            </a:r>
            <a:r>
              <a:rPr lang="en-US" altLang="zh-CN" sz="2800" baseline="-25000" noProof="1">
                <a:latin typeface="Times New Roman" panose="02020603050405020304" pitchFamily="18" charset="0"/>
              </a:rPr>
              <a:t>i</a:t>
            </a:r>
            <a:r>
              <a:rPr lang="en-US" altLang="zh-CN" sz="2800" noProof="1">
                <a:latin typeface="Times New Roman" panose="02020603050405020304" pitchFamily="18" charset="0"/>
              </a:rPr>
              <a:t> 	</a:t>
            </a:r>
            <a:r>
              <a:rPr lang="en-US" altLang="zh-CN" sz="2800">
                <a:latin typeface="Times New Roman" panose="02020603050405020304" pitchFamily="18" charset="0"/>
              </a:rPr>
              <a:t>          </a:t>
            </a:r>
            <a:r>
              <a:rPr lang="en-US" altLang="zh-CN" sz="2800" noProof="1">
                <a:latin typeface="Times New Roman" panose="02020603050405020304" pitchFamily="18" charset="0"/>
              </a:rPr>
              <a:t>(</a:t>
            </a:r>
            <a:r>
              <a:rPr lang="zh-CN" altLang="en-US" sz="2800" noProof="1">
                <a:latin typeface="Times New Roman" panose="02020603050405020304" pitchFamily="18" charset="0"/>
              </a:rPr>
              <a:t>传值)</a:t>
            </a:r>
          </a:p>
          <a:p>
            <a:pPr eaLnBrk="1" hangingPunct="1">
              <a:lnSpc>
                <a:spcPct val="120000"/>
              </a:lnSpc>
              <a:spcBef>
                <a:spcPct val="0"/>
              </a:spcBef>
              <a:buFont typeface="Wingdings" panose="05000000000000000000" pitchFamily="2" charset="2"/>
              <a:buNone/>
            </a:pPr>
            <a:r>
              <a:rPr lang="zh-CN" altLang="en-US" sz="2800" noProof="1">
                <a:latin typeface="Times New Roman" panose="02020603050405020304" pitchFamily="18" charset="0"/>
              </a:rPr>
              <a:t>	(</a:t>
            </a:r>
            <a:r>
              <a:rPr lang="en-US" altLang="zh-CN" sz="2800" noProof="1">
                <a:latin typeface="Times New Roman" panose="02020603050405020304" pitchFamily="18" charset="0"/>
              </a:rPr>
              <a:t>i+3)[</a:t>
            </a:r>
            <a:r>
              <a:rPr lang="en-US" altLang="zh-CN" sz="2800">
                <a:latin typeface="Times New Roman" panose="02020603050405020304" pitchFamily="18" charset="0"/>
              </a:rPr>
              <a:t>top</a:t>
            </a:r>
            <a:r>
              <a:rPr lang="en-US" altLang="zh-CN" sz="2800" noProof="1">
                <a:latin typeface="Times New Roman" panose="02020603050405020304" pitchFamily="18" charset="0"/>
              </a:rPr>
              <a:t>]:=addr(</a:t>
            </a:r>
            <a:r>
              <a:rPr lang="en-US" altLang="zh-CN" sz="2800">
                <a:latin typeface="Times New Roman" panose="02020603050405020304" pitchFamily="18" charset="0"/>
              </a:rPr>
              <a:t>x</a:t>
            </a:r>
            <a:r>
              <a:rPr lang="en-US" altLang="zh-CN" sz="2800" baseline="-25000" noProof="1">
                <a:latin typeface="Times New Roman" panose="02020603050405020304" pitchFamily="18" charset="0"/>
              </a:rPr>
              <a:t>i</a:t>
            </a:r>
            <a:r>
              <a:rPr lang="en-US" altLang="zh-CN" sz="2800" noProof="1">
                <a:latin typeface="Times New Roman" panose="02020603050405020304" pitchFamily="18" charset="0"/>
              </a:rPr>
              <a:t>) </a:t>
            </a:r>
            <a:r>
              <a:rPr lang="en-US" altLang="zh-CN" sz="2800">
                <a:latin typeface="Times New Roman" panose="02020603050405020304" pitchFamily="18" charset="0"/>
              </a:rPr>
              <a:t>  </a:t>
            </a:r>
            <a:r>
              <a:rPr lang="en-US" altLang="zh-CN" sz="2800" noProof="1">
                <a:latin typeface="Times New Roman" panose="02020603050405020304" pitchFamily="18" charset="0"/>
              </a:rPr>
              <a:t>(</a:t>
            </a:r>
            <a:r>
              <a:rPr lang="zh-CN" altLang="en-US" sz="2800" noProof="1">
                <a:latin typeface="Times New Roman" panose="02020603050405020304" pitchFamily="18" charset="0"/>
              </a:rPr>
              <a:t>传地址)</a:t>
            </a:r>
          </a:p>
          <a:p>
            <a:pPr eaLnBrk="1" hangingPunct="1">
              <a:lnSpc>
                <a:spcPct val="90000"/>
              </a:lnSpc>
              <a:buFont typeface="Wingdings" panose="05000000000000000000" pitchFamily="2" charset="2"/>
              <a:buNone/>
            </a:pPr>
            <a:endParaRPr lang="zh-CN" altLang="en-US" sz="2800" noProof="1">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noProof="1">
                <a:latin typeface="Times New Roman" panose="02020603050405020304" pitchFamily="18" charset="0"/>
              </a:rPr>
              <a:t>2) </a:t>
            </a:r>
            <a:r>
              <a:rPr lang="en-US" altLang="zh-CN" sz="2800" noProof="1">
                <a:latin typeface="Times New Roman" panose="02020603050405020304" pitchFamily="18" charset="0"/>
              </a:rPr>
              <a:t>call </a:t>
            </a:r>
            <a:r>
              <a:rPr lang="en-US" altLang="zh-CN" sz="2800">
                <a:latin typeface="Times New Roman" panose="02020603050405020304" pitchFamily="18" charset="0"/>
              </a:rPr>
              <a:t>p</a:t>
            </a:r>
            <a:r>
              <a:rPr lang="en-US" altLang="zh-CN" sz="2800" noProof="1">
                <a:latin typeface="Times New Roman" panose="02020603050405020304" pitchFamily="18" charset="0"/>
              </a:rPr>
              <a:t>，n </a:t>
            </a:r>
            <a:r>
              <a:rPr lang="zh-CN" altLang="en-US" sz="2800" noProof="1">
                <a:latin typeface="Times New Roman" panose="02020603050405020304" pitchFamily="18" charset="0"/>
              </a:rPr>
              <a:t>被翻译成</a:t>
            </a:r>
            <a:r>
              <a:rPr lang="zh-CN" altLang="en-US" sz="2800">
                <a:latin typeface="Times New Roman" panose="02020603050405020304" pitchFamily="18" charset="0"/>
              </a:rPr>
              <a:t>如下指令</a:t>
            </a:r>
            <a:r>
              <a:rPr lang="zh-CN" altLang="en-US" sz="2800" noProof="1">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800" noProof="1">
                <a:latin typeface="Times New Roman" panose="02020603050405020304" pitchFamily="18" charset="0"/>
              </a:rPr>
              <a:t>1[</a:t>
            </a:r>
            <a:r>
              <a:rPr lang="en-US" altLang="zh-CN" sz="2800">
                <a:latin typeface="Times New Roman" panose="02020603050405020304" pitchFamily="18" charset="0"/>
              </a:rPr>
              <a:t>top</a:t>
            </a:r>
            <a:r>
              <a:rPr lang="en-US" altLang="zh-CN" sz="2800" noProof="1">
                <a:latin typeface="Times New Roman" panose="02020603050405020304" pitchFamily="18" charset="0"/>
              </a:rPr>
              <a:t>]:=</a:t>
            </a:r>
            <a:r>
              <a:rPr lang="en-US" altLang="zh-CN" sz="2800">
                <a:latin typeface="Times New Roman" panose="02020603050405020304" pitchFamily="18" charset="0"/>
              </a:rPr>
              <a:t>sp</a:t>
            </a:r>
            <a:r>
              <a:rPr lang="en-US" altLang="zh-CN" sz="2800" noProof="1">
                <a:latin typeface="Times New Roman" panose="02020603050405020304" pitchFamily="18" charset="0"/>
              </a:rPr>
              <a:t>  (</a:t>
            </a:r>
            <a:r>
              <a:rPr lang="zh-CN" altLang="en-US" sz="2800" noProof="1">
                <a:latin typeface="Times New Roman" panose="02020603050405020304" pitchFamily="18" charset="0"/>
              </a:rPr>
              <a:t>保护现行</a:t>
            </a:r>
            <a:r>
              <a:rPr lang="en-US" altLang="zh-CN" sz="2800">
                <a:latin typeface="Times New Roman" panose="02020603050405020304" pitchFamily="18" charset="0"/>
              </a:rPr>
              <a:t>sp</a:t>
            </a:r>
            <a:r>
              <a:rPr lang="en-US" altLang="zh-CN" sz="2800" noProof="1">
                <a:latin typeface="Times New Roman" panose="02020603050405020304" pitchFamily="18" charset="0"/>
              </a:rPr>
              <a:t>)</a:t>
            </a:r>
          </a:p>
          <a:p>
            <a:pPr eaLnBrk="1" hangingPunct="1">
              <a:lnSpc>
                <a:spcPct val="90000"/>
              </a:lnSpc>
              <a:buFont typeface="Wingdings" panose="05000000000000000000" pitchFamily="2" charset="2"/>
              <a:buNone/>
            </a:pPr>
            <a:r>
              <a:rPr lang="en-US" altLang="zh-CN" sz="2800" noProof="1">
                <a:latin typeface="Times New Roman" panose="02020603050405020304" pitchFamily="18" charset="0"/>
              </a:rPr>
              <a:t>3[</a:t>
            </a:r>
            <a:r>
              <a:rPr lang="en-US" altLang="zh-CN" sz="2800">
                <a:latin typeface="Times New Roman" panose="02020603050405020304" pitchFamily="18" charset="0"/>
              </a:rPr>
              <a:t>top</a:t>
            </a:r>
            <a:r>
              <a:rPr lang="en-US" altLang="zh-CN" sz="2800" noProof="1">
                <a:latin typeface="Times New Roman" panose="02020603050405020304" pitchFamily="18" charset="0"/>
              </a:rPr>
              <a:t>]:=n   (</a:t>
            </a:r>
            <a:r>
              <a:rPr lang="zh-CN" altLang="en-US" sz="2800" noProof="1">
                <a:latin typeface="Times New Roman" panose="02020603050405020304" pitchFamily="18" charset="0"/>
              </a:rPr>
              <a:t>传递参数个数)</a:t>
            </a:r>
          </a:p>
          <a:p>
            <a:pPr eaLnBrk="1" hangingPunct="1">
              <a:lnSpc>
                <a:spcPct val="90000"/>
              </a:lnSpc>
              <a:buFont typeface="Wingdings" panose="05000000000000000000" pitchFamily="2" charset="2"/>
              <a:buNone/>
            </a:pPr>
            <a:r>
              <a:rPr lang="en-US" altLang="zh-CN" sz="2800" noProof="1">
                <a:latin typeface="Times New Roman" panose="02020603050405020304" pitchFamily="18" charset="0"/>
              </a:rPr>
              <a:t>JSR </a:t>
            </a:r>
            <a:r>
              <a:rPr lang="en-US" altLang="zh-CN" sz="2800">
                <a:latin typeface="Times New Roman" panose="02020603050405020304" pitchFamily="18" charset="0"/>
              </a:rPr>
              <a:t>p</a:t>
            </a:r>
            <a:r>
              <a:rPr lang="en-US" altLang="zh-CN" sz="2800" noProof="1">
                <a:latin typeface="Times New Roman" panose="02020603050405020304" pitchFamily="18" charset="0"/>
              </a:rPr>
              <a:t>       (</a:t>
            </a:r>
            <a:r>
              <a:rPr lang="zh-CN" altLang="en-US" sz="2800" noProof="1">
                <a:latin typeface="Times New Roman" panose="02020603050405020304" pitchFamily="18" charset="0"/>
              </a:rPr>
              <a:t>转子指令)</a:t>
            </a:r>
          </a:p>
        </p:txBody>
      </p:sp>
      <p:sp>
        <p:nvSpPr>
          <p:cNvPr id="104453" name="Rectangle 3">
            <a:extLst>
              <a:ext uri="{FF2B5EF4-FFF2-40B4-BE49-F238E27FC236}">
                <a16:creationId xmlns:a16="http://schemas.microsoft.com/office/drawing/2014/main" id="{7602DDF0-2420-4A22-B0E3-8BE187830771}"/>
              </a:ext>
            </a:extLst>
          </p:cNvPr>
          <p:cNvSpPr>
            <a:spLocks noChangeArrowheads="1"/>
          </p:cNvSpPr>
          <p:nvPr/>
        </p:nvSpPr>
        <p:spPr bwMode="auto">
          <a:xfrm>
            <a:off x="6804025" y="1989138"/>
            <a:ext cx="2232025" cy="3810000"/>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04454" name="Rectangle 4">
            <a:extLst>
              <a:ext uri="{FF2B5EF4-FFF2-40B4-BE49-F238E27FC236}">
                <a16:creationId xmlns:a16="http://schemas.microsoft.com/office/drawing/2014/main" id="{B6D06CD4-2FEE-4B7F-A76E-F2C6179DF375}"/>
              </a:ext>
            </a:extLst>
          </p:cNvPr>
          <p:cNvSpPr>
            <a:spLocks noChangeArrowheads="1"/>
          </p:cNvSpPr>
          <p:nvPr/>
        </p:nvSpPr>
        <p:spPr bwMode="auto">
          <a:xfrm>
            <a:off x="6804025" y="4181475"/>
            <a:ext cx="2232025" cy="542925"/>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参数个数</a:t>
            </a:r>
          </a:p>
        </p:txBody>
      </p:sp>
      <p:sp>
        <p:nvSpPr>
          <p:cNvPr id="104455" name="Rectangle 5">
            <a:extLst>
              <a:ext uri="{FF2B5EF4-FFF2-40B4-BE49-F238E27FC236}">
                <a16:creationId xmlns:a16="http://schemas.microsoft.com/office/drawing/2014/main" id="{1CD0A9CA-3907-4E1F-AA48-8F6B86148A4A}"/>
              </a:ext>
            </a:extLst>
          </p:cNvPr>
          <p:cNvSpPr>
            <a:spLocks noChangeArrowheads="1"/>
          </p:cNvSpPr>
          <p:nvPr/>
        </p:nvSpPr>
        <p:spPr bwMode="auto">
          <a:xfrm>
            <a:off x="6804025" y="4724400"/>
            <a:ext cx="2232025" cy="542925"/>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返回地址</a:t>
            </a:r>
          </a:p>
        </p:txBody>
      </p:sp>
      <p:sp>
        <p:nvSpPr>
          <p:cNvPr id="104456" name="Rectangle 6">
            <a:extLst>
              <a:ext uri="{FF2B5EF4-FFF2-40B4-BE49-F238E27FC236}">
                <a16:creationId xmlns:a16="http://schemas.microsoft.com/office/drawing/2014/main" id="{8C2232DB-E0D6-49AC-AF19-335E5C871C63}"/>
              </a:ext>
            </a:extLst>
          </p:cNvPr>
          <p:cNvSpPr>
            <a:spLocks noChangeArrowheads="1"/>
          </p:cNvSpPr>
          <p:nvPr/>
        </p:nvSpPr>
        <p:spPr bwMode="auto">
          <a:xfrm>
            <a:off x="6804025" y="2533650"/>
            <a:ext cx="2232025" cy="54451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内情向量</a:t>
            </a:r>
          </a:p>
        </p:txBody>
      </p:sp>
      <p:sp>
        <p:nvSpPr>
          <p:cNvPr id="104457" name="Rectangle 7">
            <a:extLst>
              <a:ext uri="{FF2B5EF4-FFF2-40B4-BE49-F238E27FC236}">
                <a16:creationId xmlns:a16="http://schemas.microsoft.com/office/drawing/2014/main" id="{64D25CD0-7F9A-4C4F-B86B-EF0E2F501AD1}"/>
              </a:ext>
            </a:extLst>
          </p:cNvPr>
          <p:cNvSpPr>
            <a:spLocks noChangeArrowheads="1"/>
          </p:cNvSpPr>
          <p:nvPr/>
        </p:nvSpPr>
        <p:spPr bwMode="auto">
          <a:xfrm>
            <a:off x="6804025" y="3078163"/>
            <a:ext cx="2232025"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局部变量</a:t>
            </a:r>
          </a:p>
        </p:txBody>
      </p:sp>
      <p:sp>
        <p:nvSpPr>
          <p:cNvPr id="104458" name="Rectangle 8">
            <a:extLst>
              <a:ext uri="{FF2B5EF4-FFF2-40B4-BE49-F238E27FC236}">
                <a16:creationId xmlns:a16="http://schemas.microsoft.com/office/drawing/2014/main" id="{284D7B1F-EFB6-4815-8F1C-42D883D8F1B1}"/>
              </a:ext>
            </a:extLst>
          </p:cNvPr>
          <p:cNvSpPr>
            <a:spLocks noChangeArrowheads="1"/>
          </p:cNvSpPr>
          <p:nvPr/>
        </p:nvSpPr>
        <p:spPr bwMode="auto">
          <a:xfrm>
            <a:off x="6804025" y="5254625"/>
            <a:ext cx="2232025" cy="542925"/>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老</a:t>
            </a:r>
            <a:r>
              <a:rPr kumimoji="1" lang="en-US" altLang="zh-CN" sz="2800">
                <a:latin typeface="Times New Roman" panose="02020603050405020304" pitchFamily="18" charset="0"/>
              </a:rPr>
              <a:t>sp</a:t>
            </a:r>
          </a:p>
        </p:txBody>
      </p:sp>
      <p:sp>
        <p:nvSpPr>
          <p:cNvPr id="104459" name="Rectangle 9">
            <a:extLst>
              <a:ext uri="{FF2B5EF4-FFF2-40B4-BE49-F238E27FC236}">
                <a16:creationId xmlns:a16="http://schemas.microsoft.com/office/drawing/2014/main" id="{37DAED28-C86E-422F-B745-D8929494BE99}"/>
              </a:ext>
            </a:extLst>
          </p:cNvPr>
          <p:cNvSpPr>
            <a:spLocks noChangeArrowheads="1"/>
          </p:cNvSpPr>
          <p:nvPr/>
        </p:nvSpPr>
        <p:spPr bwMode="auto">
          <a:xfrm>
            <a:off x="6804025" y="1989138"/>
            <a:ext cx="2232025" cy="544512"/>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临时单元</a:t>
            </a:r>
          </a:p>
        </p:txBody>
      </p:sp>
      <p:sp>
        <p:nvSpPr>
          <p:cNvPr id="104460" name="Rectangle 10">
            <a:extLst>
              <a:ext uri="{FF2B5EF4-FFF2-40B4-BE49-F238E27FC236}">
                <a16:creationId xmlns:a16="http://schemas.microsoft.com/office/drawing/2014/main" id="{38F8EC13-9E25-4EA4-A5A5-BAE6E4DA2A0A}"/>
              </a:ext>
            </a:extLst>
          </p:cNvPr>
          <p:cNvSpPr>
            <a:spLocks noGrp="1" noChangeArrowheads="1"/>
          </p:cNvSpPr>
          <p:nvPr>
            <p:ph type="title" idx="4294967295"/>
          </p:nvPr>
        </p:nvSpPr>
        <p:spPr>
          <a:xfrm>
            <a:off x="755650" y="404813"/>
            <a:ext cx="8280400" cy="863600"/>
          </a:xfrm>
          <a:noFill/>
        </p:spPr>
        <p:txBody>
          <a:bodyPr lIns="92075" tIns="46038" rIns="92075" bIns="46038" anchor="ctr"/>
          <a:lstStyle/>
          <a:p>
            <a:pPr eaLnBrk="1" hangingPunct="1"/>
            <a:r>
              <a:rPr lang="zh-CN" altLang="en-US" noProof="1">
                <a:latin typeface="Times New Roman" panose="02020603050405020304" pitchFamily="18" charset="0"/>
              </a:rPr>
              <a:t>对于</a:t>
            </a:r>
            <a:r>
              <a:rPr lang="en-US" altLang="zh-CN" noProof="1">
                <a:latin typeface="Times New Roman" panose="02020603050405020304" pitchFamily="18" charset="0"/>
              </a:rPr>
              <a:t>param</a:t>
            </a:r>
            <a:r>
              <a:rPr lang="zh-CN" altLang="en-US" noProof="1">
                <a:latin typeface="Times New Roman" panose="02020603050405020304" pitchFamily="18" charset="0"/>
              </a:rPr>
              <a:t>和</a:t>
            </a:r>
            <a:r>
              <a:rPr lang="en-US" altLang="zh-CN" noProof="1">
                <a:latin typeface="Times New Roman" panose="02020603050405020304" pitchFamily="18" charset="0"/>
              </a:rPr>
              <a:t>call</a:t>
            </a:r>
            <a:r>
              <a:rPr lang="zh-CN" altLang="en-US" noProof="1">
                <a:latin typeface="Times New Roman" panose="02020603050405020304" pitchFamily="18" charset="0"/>
              </a:rPr>
              <a:t>产生的目标代码</a:t>
            </a:r>
            <a:endParaRPr lang="zh-CN" altLang="en-US">
              <a:latin typeface="Times New Roman" panose="02020603050405020304" pitchFamily="18" charset="0"/>
            </a:endParaRPr>
          </a:p>
        </p:txBody>
      </p:sp>
      <p:sp>
        <p:nvSpPr>
          <p:cNvPr id="104461" name="Rectangle 11">
            <a:extLst>
              <a:ext uri="{FF2B5EF4-FFF2-40B4-BE49-F238E27FC236}">
                <a16:creationId xmlns:a16="http://schemas.microsoft.com/office/drawing/2014/main" id="{E680EADC-BEA2-4849-BB39-BBEF2FBD7E9D}"/>
              </a:ext>
            </a:extLst>
          </p:cNvPr>
          <p:cNvSpPr>
            <a:spLocks noChangeArrowheads="1"/>
          </p:cNvSpPr>
          <p:nvPr/>
        </p:nvSpPr>
        <p:spPr bwMode="auto">
          <a:xfrm>
            <a:off x="6011863" y="5732463"/>
            <a:ext cx="7334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top</a:t>
            </a:r>
            <a:r>
              <a:rPr kumimoji="1" lang="en-US" altLang="zh-CN" sz="2000">
                <a:latin typeface="Times New Roman" panose="02020603050405020304" pitchFamily="18" charset="0"/>
                <a:sym typeface="Symbol" panose="05050102010706020507" pitchFamily="18" charset="2"/>
              </a:rPr>
              <a:t></a:t>
            </a:r>
          </a:p>
          <a:p>
            <a:pPr algn="ctr" eaLnBrk="1" hangingPunct="1">
              <a:spcBef>
                <a:spcPct val="0"/>
              </a:spcBef>
              <a:buClrTx/>
              <a:buSzTx/>
              <a:buFontTx/>
              <a:buNone/>
            </a:pPr>
            <a:r>
              <a:rPr kumimoji="1" lang="en-US" altLang="zh-CN" sz="2800">
                <a:latin typeface="Times New Roman" panose="02020603050405020304" pitchFamily="18" charset="0"/>
                <a:sym typeface="Symbol" panose="05050102010706020507" pitchFamily="18" charset="2"/>
              </a:rPr>
              <a:t> </a:t>
            </a:r>
          </a:p>
          <a:p>
            <a:pPr algn="ctr" eaLnBrk="1" hangingPunct="1">
              <a:spcBef>
                <a:spcPct val="0"/>
              </a:spcBef>
              <a:buClrTx/>
              <a:buSzTx/>
              <a:buFontTx/>
              <a:buNone/>
            </a:pPr>
            <a:r>
              <a:rPr kumimoji="1" lang="en-US" altLang="zh-CN" sz="2000">
                <a:latin typeface="Times New Roman" panose="02020603050405020304" pitchFamily="18" charset="0"/>
              </a:rPr>
              <a:t>sp </a:t>
            </a:r>
            <a:r>
              <a:rPr kumimoji="1" lang="en-US" altLang="zh-CN" sz="2000">
                <a:latin typeface="Times New Roman" panose="02020603050405020304" pitchFamily="18" charset="0"/>
                <a:sym typeface="Symbol" panose="05050102010706020507" pitchFamily="18" charset="2"/>
              </a:rPr>
              <a:t></a:t>
            </a:r>
          </a:p>
        </p:txBody>
      </p:sp>
      <p:sp>
        <p:nvSpPr>
          <p:cNvPr id="104462" name="Rectangle 12">
            <a:extLst>
              <a:ext uri="{FF2B5EF4-FFF2-40B4-BE49-F238E27FC236}">
                <a16:creationId xmlns:a16="http://schemas.microsoft.com/office/drawing/2014/main" id="{4153B8EE-9FF3-48FD-8479-E605FB176196}"/>
              </a:ext>
            </a:extLst>
          </p:cNvPr>
          <p:cNvSpPr>
            <a:spLocks noChangeArrowheads="1"/>
          </p:cNvSpPr>
          <p:nvPr/>
        </p:nvSpPr>
        <p:spPr bwMode="auto">
          <a:xfrm>
            <a:off x="6797675" y="5780088"/>
            <a:ext cx="2232025" cy="933450"/>
          </a:xfrm>
          <a:prstGeom prst="rect">
            <a:avLst/>
          </a:prstGeom>
          <a:solidFill>
            <a:schemeClr val="accent1"/>
          </a:solidFill>
          <a:ln w="12700">
            <a:solidFill>
              <a:schemeClr val="tx1"/>
            </a:solidFill>
            <a:miter lim="800000"/>
            <a:headEnd/>
            <a:tailEnd type="none" w="lg" len="lg"/>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1800">
                <a:latin typeface="Times New Roman" panose="02020603050405020304" pitchFamily="18" charset="0"/>
              </a:rPr>
              <a:t>调用过程的活动记录</a:t>
            </a:r>
            <a:endParaRPr kumimoji="1" lang="en-GB" altLang="zh-CN" sz="1800">
              <a:latin typeface="Times New Roman" panose="02020603050405020304" pitchFamily="18" charset="0"/>
            </a:endParaRPr>
          </a:p>
        </p:txBody>
      </p:sp>
      <p:sp>
        <p:nvSpPr>
          <p:cNvPr id="2564109" name="Rectangle 13">
            <a:extLst>
              <a:ext uri="{FF2B5EF4-FFF2-40B4-BE49-F238E27FC236}">
                <a16:creationId xmlns:a16="http://schemas.microsoft.com/office/drawing/2014/main" id="{CD6C2E0A-E566-4A69-937B-5778ACD55D17}"/>
              </a:ext>
            </a:extLst>
          </p:cNvPr>
          <p:cNvSpPr>
            <a:spLocks noChangeArrowheads="1"/>
          </p:cNvSpPr>
          <p:nvPr/>
        </p:nvSpPr>
        <p:spPr bwMode="auto">
          <a:xfrm>
            <a:off x="6919913" y="5210175"/>
            <a:ext cx="19970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FF0000"/>
                </a:solidFill>
                <a:latin typeface="Times New Roman" panose="02020603050405020304" pitchFamily="18" charset="0"/>
              </a:rPr>
              <a:t>老</a:t>
            </a:r>
            <a:r>
              <a:rPr kumimoji="1" lang="en-US" altLang="zh-CN" sz="2800">
                <a:solidFill>
                  <a:srgbClr val="FF0000"/>
                </a:solidFill>
                <a:latin typeface="Times New Roman" panose="02020603050405020304" pitchFamily="18" charset="0"/>
              </a:rPr>
              <a:t>sp</a:t>
            </a:r>
          </a:p>
        </p:txBody>
      </p:sp>
      <p:sp>
        <p:nvSpPr>
          <p:cNvPr id="2564110" name="Rectangle 14">
            <a:extLst>
              <a:ext uri="{FF2B5EF4-FFF2-40B4-BE49-F238E27FC236}">
                <a16:creationId xmlns:a16="http://schemas.microsoft.com/office/drawing/2014/main" id="{46000CF2-03CB-41BE-8DF3-2F0F5579CE06}"/>
              </a:ext>
            </a:extLst>
          </p:cNvPr>
          <p:cNvSpPr>
            <a:spLocks noChangeArrowheads="1"/>
          </p:cNvSpPr>
          <p:nvPr/>
        </p:nvSpPr>
        <p:spPr bwMode="auto">
          <a:xfrm>
            <a:off x="6937375" y="4129088"/>
            <a:ext cx="1984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FF0000"/>
                </a:solidFill>
                <a:latin typeface="Times New Roman" panose="02020603050405020304" pitchFamily="18" charset="0"/>
              </a:rPr>
              <a:t>参数个数</a:t>
            </a:r>
          </a:p>
        </p:txBody>
      </p:sp>
      <p:sp>
        <p:nvSpPr>
          <p:cNvPr id="104465" name="Rectangle 15">
            <a:extLst>
              <a:ext uri="{FF2B5EF4-FFF2-40B4-BE49-F238E27FC236}">
                <a16:creationId xmlns:a16="http://schemas.microsoft.com/office/drawing/2014/main" id="{E0D5D238-4183-4D75-A535-3D3457B4D1A9}"/>
              </a:ext>
            </a:extLst>
          </p:cNvPr>
          <p:cNvSpPr>
            <a:spLocks noChangeArrowheads="1"/>
          </p:cNvSpPr>
          <p:nvPr/>
        </p:nvSpPr>
        <p:spPr bwMode="auto">
          <a:xfrm>
            <a:off x="6804025" y="3622675"/>
            <a:ext cx="2232025" cy="542925"/>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形式单元</a:t>
            </a:r>
            <a:endParaRPr kumimoji="1" lang="zh-CN" altLang="zh-CN" sz="2800">
              <a:latin typeface="Times New Roman" panose="02020603050405020304" pitchFamily="18" charset="0"/>
            </a:endParaRPr>
          </a:p>
        </p:txBody>
      </p:sp>
      <p:sp>
        <p:nvSpPr>
          <p:cNvPr id="2564112" name="Rectangle 16">
            <a:extLst>
              <a:ext uri="{FF2B5EF4-FFF2-40B4-BE49-F238E27FC236}">
                <a16:creationId xmlns:a16="http://schemas.microsoft.com/office/drawing/2014/main" id="{3833B332-749A-4F2D-8A25-C88F4023121C}"/>
              </a:ext>
            </a:extLst>
          </p:cNvPr>
          <p:cNvSpPr>
            <a:spLocks noChangeArrowheads="1"/>
          </p:cNvSpPr>
          <p:nvPr/>
        </p:nvSpPr>
        <p:spPr bwMode="auto">
          <a:xfrm>
            <a:off x="6884988" y="3567113"/>
            <a:ext cx="20685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FF0000"/>
                </a:solidFill>
                <a:latin typeface="Times New Roman" panose="02020603050405020304" pitchFamily="18" charset="0"/>
              </a:rPr>
              <a:t>形式单元</a:t>
            </a:r>
          </a:p>
        </p:txBody>
      </p:sp>
      <p:sp>
        <p:nvSpPr>
          <p:cNvPr id="104467" name="Rectangle 11">
            <a:extLst>
              <a:ext uri="{FF2B5EF4-FFF2-40B4-BE49-F238E27FC236}">
                <a16:creationId xmlns:a16="http://schemas.microsoft.com/office/drawing/2014/main" id="{61C5E501-CF81-4BC0-AF60-87D23E57AD92}"/>
              </a:ext>
            </a:extLst>
          </p:cNvPr>
          <p:cNvSpPr>
            <a:spLocks noChangeArrowheads="1"/>
          </p:cNvSpPr>
          <p:nvPr/>
        </p:nvSpPr>
        <p:spPr bwMode="auto">
          <a:xfrm>
            <a:off x="5651500" y="4095750"/>
            <a:ext cx="10937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top+3</a:t>
            </a:r>
            <a:r>
              <a:rPr kumimoji="1" lang="en-US" altLang="zh-CN" sz="2000">
                <a:latin typeface="Times New Roman" panose="02020603050405020304" pitchFamily="18" charset="0"/>
                <a:sym typeface="Symbol" panose="05050102010706020507" pitchFamily="18" charset="2"/>
              </a:rPr>
              <a:t></a:t>
            </a:r>
          </a:p>
        </p:txBody>
      </p:sp>
      <p:sp>
        <p:nvSpPr>
          <p:cNvPr id="104468" name="Rectangle 11">
            <a:extLst>
              <a:ext uri="{FF2B5EF4-FFF2-40B4-BE49-F238E27FC236}">
                <a16:creationId xmlns:a16="http://schemas.microsoft.com/office/drawing/2014/main" id="{EFF1EBBE-F9B5-4B01-BB79-06C858927761}"/>
              </a:ext>
            </a:extLst>
          </p:cNvPr>
          <p:cNvSpPr>
            <a:spLocks noChangeArrowheads="1"/>
          </p:cNvSpPr>
          <p:nvPr/>
        </p:nvSpPr>
        <p:spPr bwMode="auto">
          <a:xfrm>
            <a:off x="5651500" y="4598988"/>
            <a:ext cx="10937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top+2</a:t>
            </a:r>
            <a:r>
              <a:rPr kumimoji="1" lang="en-US" altLang="zh-CN" sz="2000">
                <a:latin typeface="Times New Roman" panose="02020603050405020304" pitchFamily="18" charset="0"/>
                <a:sym typeface="Symbol" panose="05050102010706020507" pitchFamily="18" charset="2"/>
              </a:rPr>
              <a:t></a:t>
            </a:r>
          </a:p>
        </p:txBody>
      </p:sp>
      <p:sp>
        <p:nvSpPr>
          <p:cNvPr id="104469" name="Rectangle 11">
            <a:extLst>
              <a:ext uri="{FF2B5EF4-FFF2-40B4-BE49-F238E27FC236}">
                <a16:creationId xmlns:a16="http://schemas.microsoft.com/office/drawing/2014/main" id="{3C2B88FB-B45B-45A0-ADB5-9D77CEE0A39D}"/>
              </a:ext>
            </a:extLst>
          </p:cNvPr>
          <p:cNvSpPr>
            <a:spLocks noChangeArrowheads="1"/>
          </p:cNvSpPr>
          <p:nvPr/>
        </p:nvSpPr>
        <p:spPr bwMode="auto">
          <a:xfrm>
            <a:off x="5651500" y="5084763"/>
            <a:ext cx="1093788"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top+1</a:t>
            </a:r>
            <a:r>
              <a:rPr kumimoji="1" lang="en-US" altLang="zh-CN" sz="2000">
                <a:latin typeface="Times New Roman" panose="02020603050405020304" pitchFamily="18" charset="0"/>
                <a:sym typeface="Symbol" panose="05050102010706020507"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4098">
                                            <p:txEl>
                                              <p:pRg st="0" end="0"/>
                                            </p:txEl>
                                          </p:spTgt>
                                        </p:tgtEl>
                                        <p:attrNameLst>
                                          <p:attrName>style.visibility</p:attrName>
                                        </p:attrNameLst>
                                      </p:cBhvr>
                                      <p:to>
                                        <p:strVal val="visible"/>
                                      </p:to>
                                    </p:set>
                                    <p:animEffect transition="in" filter="wipe(left)">
                                      <p:cBhvr>
                                        <p:cTn id="7" dur="500"/>
                                        <p:tgtEl>
                                          <p:spTgt spid="25640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4098">
                                            <p:txEl>
                                              <p:pRg st="1" end="1"/>
                                            </p:txEl>
                                          </p:spTgt>
                                        </p:tgtEl>
                                        <p:attrNameLst>
                                          <p:attrName>style.visibility</p:attrName>
                                        </p:attrNameLst>
                                      </p:cBhvr>
                                      <p:to>
                                        <p:strVal val="visible"/>
                                      </p:to>
                                    </p:set>
                                    <p:animEffect transition="in" filter="wipe(left)">
                                      <p:cBhvr>
                                        <p:cTn id="12" dur="500"/>
                                        <p:tgtEl>
                                          <p:spTgt spid="25640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4098">
                                            <p:txEl>
                                              <p:pRg st="2" end="2"/>
                                            </p:txEl>
                                          </p:spTgt>
                                        </p:tgtEl>
                                        <p:attrNameLst>
                                          <p:attrName>style.visibility</p:attrName>
                                        </p:attrNameLst>
                                      </p:cBhvr>
                                      <p:to>
                                        <p:strVal val="visible"/>
                                      </p:to>
                                    </p:set>
                                    <p:animEffect transition="in" filter="wipe(left)">
                                      <p:cBhvr>
                                        <p:cTn id="17" dur="500"/>
                                        <p:tgtEl>
                                          <p:spTgt spid="25640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6411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64098">
                                            <p:txEl>
                                              <p:pRg st="4" end="4"/>
                                            </p:txEl>
                                          </p:spTgt>
                                        </p:tgtEl>
                                        <p:attrNameLst>
                                          <p:attrName>style.visibility</p:attrName>
                                        </p:attrNameLst>
                                      </p:cBhvr>
                                      <p:to>
                                        <p:strVal val="visible"/>
                                      </p:to>
                                    </p:set>
                                    <p:animEffect transition="in" filter="wipe(left)">
                                      <p:cBhvr>
                                        <p:cTn id="26" dur="500"/>
                                        <p:tgtEl>
                                          <p:spTgt spid="2564098">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64098">
                                            <p:txEl>
                                              <p:pRg st="5" end="5"/>
                                            </p:txEl>
                                          </p:spTgt>
                                        </p:tgtEl>
                                        <p:attrNameLst>
                                          <p:attrName>style.visibility</p:attrName>
                                        </p:attrNameLst>
                                      </p:cBhvr>
                                      <p:to>
                                        <p:strVal val="visible"/>
                                      </p:to>
                                    </p:set>
                                    <p:animEffect transition="in" filter="wipe(left)">
                                      <p:cBhvr>
                                        <p:cTn id="31" dur="500"/>
                                        <p:tgtEl>
                                          <p:spTgt spid="2564098">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56410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64098">
                                            <p:txEl>
                                              <p:pRg st="6" end="6"/>
                                            </p:txEl>
                                          </p:spTgt>
                                        </p:tgtEl>
                                        <p:attrNameLst>
                                          <p:attrName>style.visibility</p:attrName>
                                        </p:attrNameLst>
                                      </p:cBhvr>
                                      <p:to>
                                        <p:strVal val="visible"/>
                                      </p:to>
                                    </p:set>
                                    <p:animEffect transition="in" filter="wipe(left)">
                                      <p:cBhvr>
                                        <p:cTn id="40" dur="500"/>
                                        <p:tgtEl>
                                          <p:spTgt spid="2564098">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641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64098">
                                            <p:txEl>
                                              <p:pRg st="7" end="7"/>
                                            </p:txEl>
                                          </p:spTgt>
                                        </p:tgtEl>
                                        <p:attrNameLst>
                                          <p:attrName>style.visibility</p:attrName>
                                        </p:attrNameLst>
                                      </p:cBhvr>
                                      <p:to>
                                        <p:strVal val="visible"/>
                                      </p:to>
                                    </p:set>
                                    <p:animEffect transition="in" filter="wipe(left)">
                                      <p:cBhvr>
                                        <p:cTn id="49" dur="500"/>
                                        <p:tgtEl>
                                          <p:spTgt spid="25640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098" grpId="0" uiExpand="1" build="p"/>
      <p:bldP spid="2564109" grpId="0" uiExpand="1"/>
      <p:bldP spid="2564110" grpId="0" uiExpand="1"/>
      <p:bldP spid="2564112" grpId="0" uiExpand="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E356EF95-ACEE-441A-8331-1561B83E3FD3}"/>
              </a:ext>
            </a:extLst>
          </p:cNvPr>
          <p:cNvSpPr>
            <a:spLocks noGrp="1"/>
          </p:cNvSpPr>
          <p:nvPr>
            <p:ph type="dt" sz="quarter" idx="10"/>
          </p:nvPr>
        </p:nvSpPr>
        <p:spPr>
          <a:xfrm>
            <a:off x="457200" y="6245225"/>
            <a:ext cx="2133600" cy="476250"/>
          </a:xfrm>
          <a:ln>
            <a:miter lim="800000"/>
            <a:headEnd/>
            <a:tailEnd/>
          </a:ln>
        </p:spPr>
        <p:txBody>
          <a:bodyPr anchor="t"/>
          <a:lstStyle/>
          <a:p>
            <a:pPr>
              <a:defRPr/>
            </a:pPr>
            <a:fld id="{F3E3A693-4821-44AB-A26E-E2CB25E35997}" type="datetime1">
              <a:rPr lang="zh-CN" altLang="en-US">
                <a:latin typeface="+mn-lt"/>
              </a:rPr>
              <a:pPr>
                <a:defRPr/>
              </a:pPr>
              <a:t>2020/12/14</a:t>
            </a:fld>
            <a:endParaRPr lang="en-US" altLang="zh-CN">
              <a:latin typeface="+mn-lt"/>
            </a:endParaRPr>
          </a:p>
        </p:txBody>
      </p:sp>
      <p:sp>
        <p:nvSpPr>
          <p:cNvPr id="105475" name="灯片编号占位符 5">
            <a:extLst>
              <a:ext uri="{FF2B5EF4-FFF2-40B4-BE49-F238E27FC236}">
                <a16:creationId xmlns:a16="http://schemas.microsoft.com/office/drawing/2014/main" id="{1482561E-BE61-4D6A-81E9-32D1B35D155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25638A7-A477-43CF-9525-356C91A3925B}" type="slidenum">
              <a:rPr lang="en-US" altLang="zh-CN" sz="1400" b="0">
                <a:ea typeface="宋体" panose="02010600030101010101" pitchFamily="2" charset="-122"/>
              </a:rPr>
              <a:pPr>
                <a:spcBef>
                  <a:spcPct val="0"/>
                </a:spcBef>
                <a:buClrTx/>
                <a:buSzTx/>
                <a:buFontTx/>
                <a:buNone/>
              </a:pPr>
              <a:t>53</a:t>
            </a:fld>
            <a:endParaRPr lang="en-US" altLang="zh-CN" sz="1400" b="0">
              <a:ea typeface="宋体" panose="02010600030101010101" pitchFamily="2" charset="-122"/>
            </a:endParaRPr>
          </a:p>
        </p:txBody>
      </p:sp>
      <p:sp>
        <p:nvSpPr>
          <p:cNvPr id="2565122" name="Rectangle 2">
            <a:extLst>
              <a:ext uri="{FF2B5EF4-FFF2-40B4-BE49-F238E27FC236}">
                <a16:creationId xmlns:a16="http://schemas.microsoft.com/office/drawing/2014/main" id="{D9753D95-D699-4128-BEC0-68294EF7A610}"/>
              </a:ext>
            </a:extLst>
          </p:cNvPr>
          <p:cNvSpPr>
            <a:spLocks noGrp="1" noChangeArrowheads="1"/>
          </p:cNvSpPr>
          <p:nvPr>
            <p:ph type="body" idx="4294967295"/>
          </p:nvPr>
        </p:nvSpPr>
        <p:spPr>
          <a:xfrm>
            <a:off x="827088" y="692150"/>
            <a:ext cx="7210425" cy="4032250"/>
          </a:xfrm>
          <a:noFill/>
        </p:spPr>
        <p:txBody>
          <a:bodyPr/>
          <a:lstStyle/>
          <a:p>
            <a:pPr eaLnBrk="1" hangingPunct="1">
              <a:lnSpc>
                <a:spcPct val="120000"/>
              </a:lnSpc>
              <a:buFont typeface="Wingdings" panose="05000000000000000000" pitchFamily="2" charset="2"/>
              <a:buNone/>
            </a:pPr>
            <a:r>
              <a:rPr lang="zh-CN" altLang="en-US" noProof="1">
                <a:latin typeface="Times New Roman" panose="02020603050405020304" pitchFamily="18" charset="0"/>
              </a:rPr>
              <a:t>3) </a:t>
            </a:r>
            <a:r>
              <a:rPr lang="zh-CN" altLang="zh-CN" noProof="1">
                <a:latin typeface="Times New Roman" panose="02020603050405020304" pitchFamily="18" charset="0"/>
              </a:rPr>
              <a:t>进</a:t>
            </a:r>
            <a:r>
              <a:rPr lang="zh-CN" altLang="en-US">
                <a:latin typeface="Times New Roman" panose="02020603050405020304" pitchFamily="18" charset="0"/>
              </a:rPr>
              <a:t>入过程</a:t>
            </a:r>
            <a:r>
              <a:rPr lang="en-US" altLang="zh-CN" noProof="1">
                <a:latin typeface="Times New Roman" panose="02020603050405020304" pitchFamily="18" charset="0"/>
              </a:rPr>
              <a:t>p</a:t>
            </a:r>
            <a:r>
              <a:rPr lang="zh-CN" altLang="en-US" noProof="1">
                <a:latin typeface="Times New Roman" panose="02020603050405020304" pitchFamily="18" charset="0"/>
              </a:rPr>
              <a:t>后，首先应执行下述指令:</a:t>
            </a:r>
          </a:p>
          <a:p>
            <a:pPr eaLnBrk="1" hangingPunct="1">
              <a:lnSpc>
                <a:spcPct val="120000"/>
              </a:lnSpc>
              <a:spcBef>
                <a:spcPct val="0"/>
              </a:spcBef>
              <a:buFont typeface="Wingdings" panose="05000000000000000000" pitchFamily="2" charset="2"/>
              <a:buNone/>
            </a:pPr>
            <a:r>
              <a:rPr lang="zh-CN" altLang="zh-CN" sz="2800" noProof="1">
                <a:latin typeface="Times New Roman" panose="02020603050405020304" pitchFamily="18" charset="0"/>
              </a:rPr>
              <a:t>	</a:t>
            </a:r>
            <a:r>
              <a:rPr lang="en-US" altLang="zh-CN" sz="2800">
                <a:latin typeface="Times New Roman" panose="02020603050405020304" pitchFamily="18" charset="0"/>
              </a:rPr>
              <a:t>sp</a:t>
            </a:r>
            <a:r>
              <a:rPr lang="en-US" altLang="zh-CN" sz="2800" noProof="1">
                <a:latin typeface="Times New Roman" panose="02020603050405020304" pitchFamily="18" charset="0"/>
              </a:rPr>
              <a:t>:=</a:t>
            </a:r>
            <a:r>
              <a:rPr lang="en-US" altLang="zh-CN" sz="2800">
                <a:latin typeface="Times New Roman" panose="02020603050405020304" pitchFamily="18" charset="0"/>
              </a:rPr>
              <a:t>top</a:t>
            </a:r>
            <a:r>
              <a:rPr lang="en-US" altLang="zh-CN" sz="2800" noProof="1">
                <a:latin typeface="Times New Roman" panose="02020603050405020304" pitchFamily="18" charset="0"/>
              </a:rPr>
              <a:t>+1        	</a:t>
            </a:r>
            <a:r>
              <a:rPr lang="en-US" altLang="zh-CN" sz="2800">
                <a:latin typeface="Times New Roman" panose="02020603050405020304" pitchFamily="18" charset="0"/>
              </a:rPr>
              <a:t>    </a:t>
            </a:r>
            <a:r>
              <a:rPr lang="en-US" altLang="zh-CN" sz="2800" noProof="1">
                <a:latin typeface="Times New Roman" panose="02020603050405020304" pitchFamily="18" charset="0"/>
              </a:rPr>
              <a:t>(</a:t>
            </a:r>
            <a:r>
              <a:rPr lang="zh-CN" altLang="en-US" sz="2800" noProof="1">
                <a:latin typeface="Times New Roman" panose="02020603050405020304" pitchFamily="18" charset="0"/>
              </a:rPr>
              <a:t>定义新的</a:t>
            </a:r>
            <a:r>
              <a:rPr lang="en-US" altLang="zh-CN" sz="2800">
                <a:latin typeface="Times New Roman" panose="02020603050405020304" pitchFamily="18" charset="0"/>
              </a:rPr>
              <a:t>sp</a:t>
            </a:r>
            <a:r>
              <a:rPr lang="en-US" altLang="zh-CN" sz="2800" noProof="1">
                <a:latin typeface="Times New Roman" panose="02020603050405020304" pitchFamily="18" charset="0"/>
              </a:rPr>
              <a:t>)</a:t>
            </a:r>
          </a:p>
          <a:p>
            <a:pPr eaLnBrk="1" hangingPunct="1">
              <a:lnSpc>
                <a:spcPct val="120000"/>
              </a:lnSpc>
              <a:spcBef>
                <a:spcPct val="0"/>
              </a:spcBef>
              <a:buFont typeface="Wingdings" panose="05000000000000000000" pitchFamily="2" charset="2"/>
              <a:buNone/>
            </a:pPr>
            <a:r>
              <a:rPr lang="en-US" altLang="zh-CN" sz="2800" noProof="1">
                <a:latin typeface="Times New Roman" panose="02020603050405020304" pitchFamily="18" charset="0"/>
              </a:rPr>
              <a:t>	1[</a:t>
            </a:r>
            <a:r>
              <a:rPr lang="en-US" altLang="zh-CN" sz="2800">
                <a:latin typeface="Times New Roman" panose="02020603050405020304" pitchFamily="18" charset="0"/>
              </a:rPr>
              <a:t>sp</a:t>
            </a:r>
            <a:r>
              <a:rPr lang="en-US" altLang="zh-CN" sz="2800" noProof="1">
                <a:latin typeface="Times New Roman" panose="02020603050405020304" pitchFamily="18" charset="0"/>
              </a:rPr>
              <a:t>]:=</a:t>
            </a:r>
            <a:r>
              <a:rPr lang="zh-CN" altLang="en-US" sz="2800" noProof="1">
                <a:latin typeface="Times New Roman" panose="02020603050405020304" pitchFamily="18" charset="0"/>
              </a:rPr>
              <a:t>返回地址 </a:t>
            </a:r>
            <a:r>
              <a:rPr lang="en-US" altLang="zh-CN" sz="2800">
                <a:latin typeface="Times New Roman" panose="02020603050405020304" pitchFamily="18" charset="0"/>
              </a:rPr>
              <a:t> </a:t>
            </a:r>
            <a:r>
              <a:rPr lang="en-US" altLang="en-US" sz="2800" noProof="1">
                <a:latin typeface="Times New Roman" panose="02020603050405020304" pitchFamily="18" charset="0"/>
              </a:rPr>
              <a:t> (</a:t>
            </a:r>
            <a:r>
              <a:rPr lang="zh-CN" altLang="en-US" sz="2800" noProof="1">
                <a:latin typeface="Times New Roman" panose="02020603050405020304" pitchFamily="18" charset="0"/>
              </a:rPr>
              <a:t>保护返回地址)</a:t>
            </a:r>
          </a:p>
          <a:p>
            <a:pPr eaLnBrk="1" hangingPunct="1">
              <a:lnSpc>
                <a:spcPct val="120000"/>
              </a:lnSpc>
              <a:spcBef>
                <a:spcPct val="0"/>
              </a:spcBef>
              <a:buFont typeface="Wingdings" panose="05000000000000000000" pitchFamily="2" charset="2"/>
              <a:buNone/>
            </a:pPr>
            <a:r>
              <a:rPr lang="zh-CN" altLang="zh-CN" sz="2800" noProof="1">
                <a:latin typeface="Times New Roman" panose="02020603050405020304" pitchFamily="18" charset="0"/>
              </a:rPr>
              <a:t>	</a:t>
            </a:r>
            <a:r>
              <a:rPr lang="en-US" altLang="zh-CN" sz="2800">
                <a:latin typeface="Times New Roman" panose="02020603050405020304" pitchFamily="18" charset="0"/>
              </a:rPr>
              <a:t>top</a:t>
            </a:r>
            <a:r>
              <a:rPr lang="en-US" altLang="zh-CN" sz="2800" noProof="1">
                <a:latin typeface="Times New Roman" panose="02020603050405020304" pitchFamily="18" charset="0"/>
              </a:rPr>
              <a:t>:=</a:t>
            </a:r>
            <a:r>
              <a:rPr lang="en-US" altLang="zh-CN" sz="2800">
                <a:latin typeface="Times New Roman" panose="02020603050405020304" pitchFamily="18" charset="0"/>
              </a:rPr>
              <a:t>top</a:t>
            </a:r>
            <a:r>
              <a:rPr lang="en-US" altLang="zh-CN" sz="2800" noProof="1">
                <a:latin typeface="Times New Roman" panose="02020603050405020304" pitchFamily="18" charset="0"/>
              </a:rPr>
              <a:t>+L       	</a:t>
            </a:r>
            <a:r>
              <a:rPr lang="en-US" altLang="zh-CN" sz="2800">
                <a:latin typeface="Times New Roman" panose="02020603050405020304" pitchFamily="18" charset="0"/>
              </a:rPr>
              <a:t>    </a:t>
            </a:r>
            <a:r>
              <a:rPr lang="en-US" altLang="zh-CN" sz="2800" noProof="1">
                <a:latin typeface="Times New Roman" panose="02020603050405020304" pitchFamily="18" charset="0"/>
              </a:rPr>
              <a:t>(</a:t>
            </a:r>
            <a:r>
              <a:rPr lang="zh-CN" altLang="en-US" sz="2800" noProof="1">
                <a:latin typeface="Times New Roman" panose="02020603050405020304" pitchFamily="18" charset="0"/>
              </a:rPr>
              <a:t>新</a:t>
            </a:r>
            <a:r>
              <a:rPr lang="en-US" altLang="zh-CN" sz="2800">
                <a:latin typeface="Times New Roman" panose="02020603050405020304" pitchFamily="18" charset="0"/>
              </a:rPr>
              <a:t>top</a:t>
            </a:r>
            <a:r>
              <a:rPr lang="en-US" altLang="zh-CN" sz="2800" noProof="1">
                <a:latin typeface="Times New Roman" panose="02020603050405020304" pitchFamily="18" charset="0"/>
              </a:rPr>
              <a:t>)</a:t>
            </a:r>
          </a:p>
          <a:p>
            <a:pPr eaLnBrk="1" hangingPunct="1">
              <a:lnSpc>
                <a:spcPct val="120000"/>
              </a:lnSpc>
              <a:buFont typeface="Wingdings" panose="05000000000000000000" pitchFamily="2" charset="2"/>
              <a:buNone/>
            </a:pPr>
            <a:r>
              <a:rPr lang="en-US" altLang="zh-CN" sz="2800" noProof="1">
                <a:latin typeface="Times New Roman" panose="02020603050405020304" pitchFamily="18" charset="0"/>
              </a:rPr>
              <a:t>    </a:t>
            </a:r>
            <a:endParaRPr lang="en-US" altLang="zh-CN" sz="280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800" noProof="1">
                <a:latin typeface="Times New Roman" panose="02020603050405020304" pitchFamily="18" charset="0"/>
              </a:rPr>
              <a:t>     L：</a:t>
            </a:r>
            <a:r>
              <a:rPr lang="zh-CN" altLang="en-US" sz="2800" noProof="1">
                <a:latin typeface="Times New Roman" panose="02020603050405020304" pitchFamily="18" charset="0"/>
              </a:rPr>
              <a:t>过程</a:t>
            </a:r>
            <a:r>
              <a:rPr lang="en-US" altLang="zh-CN" sz="2800" noProof="1">
                <a:latin typeface="Times New Roman" panose="02020603050405020304" pitchFamily="18" charset="0"/>
              </a:rPr>
              <a:t>P</a:t>
            </a:r>
            <a:r>
              <a:rPr lang="zh-CN" altLang="en-US" sz="2800" noProof="1">
                <a:latin typeface="Times New Roman" panose="02020603050405020304" pitchFamily="18" charset="0"/>
              </a:rPr>
              <a:t>的活动记录所需单元数，</a:t>
            </a:r>
            <a:endParaRPr lang="en-US" altLang="en-US" sz="2800">
              <a:latin typeface="Times New Roman" panose="02020603050405020304" pitchFamily="18" charset="0"/>
            </a:endParaRPr>
          </a:p>
          <a:p>
            <a:pPr eaLnBrk="1" hangingPunct="1">
              <a:lnSpc>
                <a:spcPct val="120000"/>
              </a:lnSpc>
              <a:buFont typeface="Wingdings" panose="05000000000000000000" pitchFamily="2" charset="2"/>
              <a:buNone/>
            </a:pPr>
            <a:r>
              <a:rPr lang="en-US" altLang="en-US" sz="2800">
                <a:latin typeface="Times New Roman" panose="02020603050405020304" pitchFamily="18" charset="0"/>
              </a:rPr>
              <a:t>		  </a:t>
            </a:r>
            <a:r>
              <a:rPr lang="zh-CN" altLang="en-US" sz="2800" noProof="1">
                <a:latin typeface="Times New Roman" panose="02020603050405020304" pitchFamily="18" charset="0"/>
              </a:rPr>
              <a:t>在编译时可确定。</a:t>
            </a:r>
          </a:p>
          <a:p>
            <a:pPr eaLnBrk="1" hangingPunct="1">
              <a:lnSpc>
                <a:spcPct val="120000"/>
              </a:lnSpc>
              <a:spcBef>
                <a:spcPct val="40000"/>
              </a:spcBef>
              <a:buFont typeface="Wingdings" panose="05000000000000000000" pitchFamily="2" charset="2"/>
              <a:buNone/>
            </a:pPr>
            <a:r>
              <a:rPr lang="zh-CN" altLang="en-US" noProof="1">
                <a:latin typeface="Times New Roman" panose="02020603050405020304" pitchFamily="18" charset="0"/>
              </a:rPr>
              <a:t>   </a:t>
            </a:r>
            <a:endParaRPr lang="zh-CN" altLang="en-US">
              <a:latin typeface="Times New Roman" panose="02020603050405020304" pitchFamily="18" charset="0"/>
            </a:endParaRPr>
          </a:p>
        </p:txBody>
      </p:sp>
      <p:grpSp>
        <p:nvGrpSpPr>
          <p:cNvPr id="105477" name="Group 3">
            <a:extLst>
              <a:ext uri="{FF2B5EF4-FFF2-40B4-BE49-F238E27FC236}">
                <a16:creationId xmlns:a16="http://schemas.microsoft.com/office/drawing/2014/main" id="{061702F0-0581-4050-A7E0-B67BCACBE512}"/>
              </a:ext>
            </a:extLst>
          </p:cNvPr>
          <p:cNvGrpSpPr>
            <a:grpSpLocks/>
          </p:cNvGrpSpPr>
          <p:nvPr/>
        </p:nvGrpSpPr>
        <p:grpSpPr bwMode="auto">
          <a:xfrm>
            <a:off x="6805613" y="2349500"/>
            <a:ext cx="2266950" cy="3810000"/>
            <a:chOff x="-1776" y="1200"/>
            <a:chExt cx="1378" cy="2400"/>
          </a:xfrm>
        </p:grpSpPr>
        <p:sp>
          <p:nvSpPr>
            <p:cNvPr id="105484" name="Rectangle 4">
              <a:extLst>
                <a:ext uri="{FF2B5EF4-FFF2-40B4-BE49-F238E27FC236}">
                  <a16:creationId xmlns:a16="http://schemas.microsoft.com/office/drawing/2014/main" id="{67A2AE00-2242-41D7-A318-8F860A477305}"/>
                </a:ext>
              </a:extLst>
            </p:cNvPr>
            <p:cNvSpPr>
              <a:spLocks noChangeArrowheads="1"/>
            </p:cNvSpPr>
            <p:nvPr/>
          </p:nvSpPr>
          <p:spPr bwMode="auto">
            <a:xfrm>
              <a:off x="-1776" y="1200"/>
              <a:ext cx="1378" cy="2400"/>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05485" name="Rectangle 5">
              <a:extLst>
                <a:ext uri="{FF2B5EF4-FFF2-40B4-BE49-F238E27FC236}">
                  <a16:creationId xmlns:a16="http://schemas.microsoft.com/office/drawing/2014/main" id="{7990180E-A9A8-41D1-8C26-266FE69435E4}"/>
                </a:ext>
              </a:extLst>
            </p:cNvPr>
            <p:cNvSpPr>
              <a:spLocks noChangeArrowheads="1"/>
            </p:cNvSpPr>
            <p:nvPr/>
          </p:nvSpPr>
          <p:spPr bwMode="auto">
            <a:xfrm>
              <a:off x="-1776" y="2571"/>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6600CC"/>
                  </a:solidFill>
                  <a:latin typeface="Times New Roman" panose="02020603050405020304" pitchFamily="18" charset="0"/>
                </a:rPr>
                <a:t>参数个数</a:t>
              </a:r>
            </a:p>
          </p:txBody>
        </p:sp>
        <p:sp>
          <p:nvSpPr>
            <p:cNvPr id="105486" name="Rectangle 6">
              <a:extLst>
                <a:ext uri="{FF2B5EF4-FFF2-40B4-BE49-F238E27FC236}">
                  <a16:creationId xmlns:a16="http://schemas.microsoft.com/office/drawing/2014/main" id="{9BF24F19-2D77-4556-A0B1-05C27D051123}"/>
                </a:ext>
              </a:extLst>
            </p:cNvPr>
            <p:cNvSpPr>
              <a:spLocks noChangeArrowheads="1"/>
            </p:cNvSpPr>
            <p:nvPr/>
          </p:nvSpPr>
          <p:spPr bwMode="auto">
            <a:xfrm>
              <a:off x="-1776" y="2914"/>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返回地址</a:t>
              </a:r>
            </a:p>
          </p:txBody>
        </p:sp>
        <p:sp>
          <p:nvSpPr>
            <p:cNvPr id="105487" name="Rectangle 7">
              <a:extLst>
                <a:ext uri="{FF2B5EF4-FFF2-40B4-BE49-F238E27FC236}">
                  <a16:creationId xmlns:a16="http://schemas.microsoft.com/office/drawing/2014/main" id="{C43A58CF-8BB3-4FAE-8F73-DA650183FB92}"/>
                </a:ext>
              </a:extLst>
            </p:cNvPr>
            <p:cNvSpPr>
              <a:spLocks noChangeArrowheads="1"/>
            </p:cNvSpPr>
            <p:nvPr/>
          </p:nvSpPr>
          <p:spPr bwMode="auto">
            <a:xfrm>
              <a:off x="-1776" y="2229"/>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6600CC"/>
                  </a:solidFill>
                  <a:latin typeface="Times New Roman" panose="02020603050405020304" pitchFamily="18" charset="0"/>
                </a:rPr>
                <a:t>形式单元</a:t>
              </a:r>
              <a:endParaRPr kumimoji="1" lang="zh-CN" altLang="zh-CN" sz="2800">
                <a:solidFill>
                  <a:srgbClr val="6600CC"/>
                </a:solidFill>
                <a:latin typeface="Times New Roman" panose="02020603050405020304" pitchFamily="18" charset="0"/>
              </a:endParaRPr>
            </a:p>
          </p:txBody>
        </p:sp>
        <p:sp>
          <p:nvSpPr>
            <p:cNvPr id="105488" name="Rectangle 8">
              <a:extLst>
                <a:ext uri="{FF2B5EF4-FFF2-40B4-BE49-F238E27FC236}">
                  <a16:creationId xmlns:a16="http://schemas.microsoft.com/office/drawing/2014/main" id="{780264EF-D38D-4697-A1E5-B9F9916F8CE2}"/>
                </a:ext>
              </a:extLst>
            </p:cNvPr>
            <p:cNvSpPr>
              <a:spLocks noChangeArrowheads="1"/>
            </p:cNvSpPr>
            <p:nvPr/>
          </p:nvSpPr>
          <p:spPr bwMode="auto">
            <a:xfrm>
              <a:off x="-1776" y="1543"/>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内情向量</a:t>
              </a:r>
            </a:p>
          </p:txBody>
        </p:sp>
        <p:sp>
          <p:nvSpPr>
            <p:cNvPr id="105489" name="Rectangle 9">
              <a:extLst>
                <a:ext uri="{FF2B5EF4-FFF2-40B4-BE49-F238E27FC236}">
                  <a16:creationId xmlns:a16="http://schemas.microsoft.com/office/drawing/2014/main" id="{3A26CCC4-A385-455E-A54A-DB162FF648B1}"/>
                </a:ext>
              </a:extLst>
            </p:cNvPr>
            <p:cNvSpPr>
              <a:spLocks noChangeArrowheads="1"/>
            </p:cNvSpPr>
            <p:nvPr/>
          </p:nvSpPr>
          <p:spPr bwMode="auto">
            <a:xfrm>
              <a:off x="-1776" y="1886"/>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局部变量</a:t>
              </a:r>
            </a:p>
          </p:txBody>
        </p:sp>
        <p:sp>
          <p:nvSpPr>
            <p:cNvPr id="105490" name="Rectangle 10">
              <a:extLst>
                <a:ext uri="{FF2B5EF4-FFF2-40B4-BE49-F238E27FC236}">
                  <a16:creationId xmlns:a16="http://schemas.microsoft.com/office/drawing/2014/main" id="{E1EAE327-7FDF-4129-828D-10D9EF5DAFE3}"/>
                </a:ext>
              </a:extLst>
            </p:cNvPr>
            <p:cNvSpPr>
              <a:spLocks noChangeArrowheads="1"/>
            </p:cNvSpPr>
            <p:nvPr/>
          </p:nvSpPr>
          <p:spPr bwMode="auto">
            <a:xfrm>
              <a:off x="-1776" y="3257"/>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6600CC"/>
                  </a:solidFill>
                  <a:latin typeface="Times New Roman" panose="02020603050405020304" pitchFamily="18" charset="0"/>
                </a:rPr>
                <a:t>老</a:t>
              </a:r>
              <a:r>
                <a:rPr kumimoji="1" lang="en-US" altLang="zh-CN" sz="2800">
                  <a:solidFill>
                    <a:srgbClr val="6600CC"/>
                  </a:solidFill>
                  <a:latin typeface="Times New Roman" panose="02020603050405020304" pitchFamily="18" charset="0"/>
                </a:rPr>
                <a:t>sp</a:t>
              </a:r>
            </a:p>
          </p:txBody>
        </p:sp>
        <p:sp>
          <p:nvSpPr>
            <p:cNvPr id="105491" name="Rectangle 11">
              <a:extLst>
                <a:ext uri="{FF2B5EF4-FFF2-40B4-BE49-F238E27FC236}">
                  <a16:creationId xmlns:a16="http://schemas.microsoft.com/office/drawing/2014/main" id="{F620C0EF-B7EB-4779-ADC7-5E88BC1559A8}"/>
                </a:ext>
              </a:extLst>
            </p:cNvPr>
            <p:cNvSpPr>
              <a:spLocks noChangeArrowheads="1"/>
            </p:cNvSpPr>
            <p:nvPr/>
          </p:nvSpPr>
          <p:spPr bwMode="auto">
            <a:xfrm>
              <a:off x="-1776" y="1200"/>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临时单元</a:t>
              </a:r>
            </a:p>
          </p:txBody>
        </p:sp>
      </p:grpSp>
      <p:sp>
        <p:nvSpPr>
          <p:cNvPr id="105478" name="Rectangle 12">
            <a:extLst>
              <a:ext uri="{FF2B5EF4-FFF2-40B4-BE49-F238E27FC236}">
                <a16:creationId xmlns:a16="http://schemas.microsoft.com/office/drawing/2014/main" id="{FCD2BC34-01C2-4D55-8383-99B515953C97}"/>
              </a:ext>
            </a:extLst>
          </p:cNvPr>
          <p:cNvSpPr>
            <a:spLocks noChangeArrowheads="1"/>
          </p:cNvSpPr>
          <p:nvPr/>
        </p:nvSpPr>
        <p:spPr bwMode="auto">
          <a:xfrm>
            <a:off x="6013450" y="6122988"/>
            <a:ext cx="7334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000">
                <a:latin typeface="Times New Roman" panose="02020603050405020304" pitchFamily="18" charset="0"/>
              </a:rPr>
              <a:t>TOP</a:t>
            </a:r>
            <a:r>
              <a:rPr kumimoji="1" lang="en-US" altLang="zh-CN" sz="2000">
                <a:latin typeface="Times New Roman" panose="02020603050405020304" pitchFamily="18" charset="0"/>
                <a:sym typeface="Symbol" panose="05050102010706020507" pitchFamily="18" charset="2"/>
              </a:rPr>
              <a:t> </a:t>
            </a:r>
            <a:endParaRPr kumimoji="1" lang="en-US" altLang="zh-CN" sz="2000">
              <a:latin typeface="Times New Roman" panose="02020603050405020304" pitchFamily="18" charset="0"/>
            </a:endParaRPr>
          </a:p>
        </p:txBody>
      </p:sp>
      <p:sp>
        <p:nvSpPr>
          <p:cNvPr id="105479" name="Rectangle 13">
            <a:extLst>
              <a:ext uri="{FF2B5EF4-FFF2-40B4-BE49-F238E27FC236}">
                <a16:creationId xmlns:a16="http://schemas.microsoft.com/office/drawing/2014/main" id="{B3B14B6E-F87E-4C65-8B57-C54984EB1E7F}"/>
              </a:ext>
            </a:extLst>
          </p:cNvPr>
          <p:cNvSpPr>
            <a:spLocks noChangeArrowheads="1"/>
          </p:cNvSpPr>
          <p:nvPr/>
        </p:nvSpPr>
        <p:spPr bwMode="auto">
          <a:xfrm>
            <a:off x="6799263" y="6122988"/>
            <a:ext cx="2266950" cy="592137"/>
          </a:xfrm>
          <a:prstGeom prst="rect">
            <a:avLst/>
          </a:prstGeom>
          <a:solidFill>
            <a:schemeClr val="accent1"/>
          </a:solidFill>
          <a:ln w="12700">
            <a:solidFill>
              <a:schemeClr val="tx1"/>
            </a:solidFill>
            <a:miter lim="800000"/>
            <a:headEnd/>
            <a:tailEnd type="none" w="lg" len="lg"/>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1800">
                <a:latin typeface="Times New Roman" panose="02020603050405020304" pitchFamily="18" charset="0"/>
              </a:rPr>
              <a:t>调用过程的活动记录</a:t>
            </a:r>
            <a:endParaRPr kumimoji="1" lang="en-GB" altLang="zh-CN" sz="1800">
              <a:latin typeface="Times New Roman" panose="02020603050405020304" pitchFamily="18" charset="0"/>
            </a:endParaRPr>
          </a:p>
        </p:txBody>
      </p:sp>
      <p:sp>
        <p:nvSpPr>
          <p:cNvPr id="2565134" name="Rectangle 14">
            <a:extLst>
              <a:ext uri="{FF2B5EF4-FFF2-40B4-BE49-F238E27FC236}">
                <a16:creationId xmlns:a16="http://schemas.microsoft.com/office/drawing/2014/main" id="{EEB624E9-D7E1-4733-B56E-4216991027EF}"/>
              </a:ext>
            </a:extLst>
          </p:cNvPr>
          <p:cNvSpPr>
            <a:spLocks noChangeArrowheads="1"/>
          </p:cNvSpPr>
          <p:nvPr/>
        </p:nvSpPr>
        <p:spPr bwMode="auto">
          <a:xfrm>
            <a:off x="6948488" y="5013325"/>
            <a:ext cx="20097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FF0000"/>
                </a:solidFill>
                <a:latin typeface="Times New Roman" panose="02020603050405020304" pitchFamily="18" charset="0"/>
              </a:rPr>
              <a:t>返回地址</a:t>
            </a:r>
          </a:p>
        </p:txBody>
      </p:sp>
      <p:sp>
        <p:nvSpPr>
          <p:cNvPr id="2565135" name="Rectangle 15">
            <a:extLst>
              <a:ext uri="{FF2B5EF4-FFF2-40B4-BE49-F238E27FC236}">
                <a16:creationId xmlns:a16="http://schemas.microsoft.com/office/drawing/2014/main" id="{79FC7C45-AC02-45A1-9781-662EB0FD204E}"/>
              </a:ext>
            </a:extLst>
          </p:cNvPr>
          <p:cNvSpPr>
            <a:spLocks noChangeArrowheads="1"/>
          </p:cNvSpPr>
          <p:nvPr/>
        </p:nvSpPr>
        <p:spPr bwMode="auto">
          <a:xfrm>
            <a:off x="5437188" y="2349500"/>
            <a:ext cx="15128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solidFill>
                  <a:srgbClr val="6600CC"/>
                </a:solidFill>
                <a:latin typeface="Times New Roman" panose="02020603050405020304" pitchFamily="18" charset="0"/>
              </a:rPr>
              <a:t>top</a:t>
            </a:r>
            <a:r>
              <a:rPr kumimoji="1" lang="en-US" altLang="zh-CN" sz="2800">
                <a:solidFill>
                  <a:srgbClr val="6600CC"/>
                </a:solidFill>
                <a:latin typeface="Times New Roman" panose="02020603050405020304" pitchFamily="18" charset="0"/>
                <a:sym typeface="Symbol" panose="05050102010706020507" pitchFamily="18" charset="2"/>
              </a:rPr>
              <a:t></a:t>
            </a:r>
          </a:p>
        </p:txBody>
      </p:sp>
      <p:sp>
        <p:nvSpPr>
          <p:cNvPr id="2565136" name="Rectangle 16">
            <a:extLst>
              <a:ext uri="{FF2B5EF4-FFF2-40B4-BE49-F238E27FC236}">
                <a16:creationId xmlns:a16="http://schemas.microsoft.com/office/drawing/2014/main" id="{50B96430-B0E1-489C-9DA8-104129DC6279}"/>
              </a:ext>
            </a:extLst>
          </p:cNvPr>
          <p:cNvSpPr>
            <a:spLocks noChangeArrowheads="1"/>
          </p:cNvSpPr>
          <p:nvPr/>
        </p:nvSpPr>
        <p:spPr bwMode="auto">
          <a:xfrm>
            <a:off x="5364163" y="5572125"/>
            <a:ext cx="15128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solidFill>
                  <a:srgbClr val="6600CC"/>
                </a:solidFill>
                <a:latin typeface="Times New Roman" panose="02020603050405020304" pitchFamily="18" charset="0"/>
              </a:rPr>
              <a:t>sp</a:t>
            </a:r>
            <a:r>
              <a:rPr kumimoji="1" lang="en-US" altLang="zh-CN" sz="2800">
                <a:solidFill>
                  <a:srgbClr val="6600CC"/>
                </a:solidFill>
                <a:latin typeface="Times New Roman" panose="02020603050405020304" pitchFamily="18" charset="0"/>
                <a:sym typeface="Symbol" panose="05050102010706020507" pitchFamily="18" charset="2"/>
              </a:rPr>
              <a:t></a:t>
            </a:r>
          </a:p>
        </p:txBody>
      </p:sp>
      <p:sp>
        <p:nvSpPr>
          <p:cNvPr id="2565137" name="Rectangle 17">
            <a:extLst>
              <a:ext uri="{FF2B5EF4-FFF2-40B4-BE49-F238E27FC236}">
                <a16:creationId xmlns:a16="http://schemas.microsoft.com/office/drawing/2014/main" id="{50ADE954-6C7F-4274-8EC3-604755345BD8}"/>
              </a:ext>
            </a:extLst>
          </p:cNvPr>
          <p:cNvSpPr>
            <a:spLocks noChangeArrowheads="1"/>
          </p:cNvSpPr>
          <p:nvPr/>
        </p:nvSpPr>
        <p:spPr bwMode="auto">
          <a:xfrm>
            <a:off x="5437188" y="6075363"/>
            <a:ext cx="1295400" cy="5032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endParaRPr lang="en-GB" altLang="zh-CN" sz="1800" b="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5122">
                                            <p:txEl>
                                              <p:pRg st="0" end="0"/>
                                            </p:txEl>
                                          </p:spTgt>
                                        </p:tgtEl>
                                        <p:attrNameLst>
                                          <p:attrName>style.visibility</p:attrName>
                                        </p:attrNameLst>
                                      </p:cBhvr>
                                      <p:to>
                                        <p:strVal val="visible"/>
                                      </p:to>
                                    </p:set>
                                    <p:animEffect transition="in" filter="wipe(left)">
                                      <p:cBhvr>
                                        <p:cTn id="7" dur="500"/>
                                        <p:tgtEl>
                                          <p:spTgt spid="256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5122">
                                            <p:txEl>
                                              <p:pRg st="1" end="1"/>
                                            </p:txEl>
                                          </p:spTgt>
                                        </p:tgtEl>
                                        <p:attrNameLst>
                                          <p:attrName>style.visibility</p:attrName>
                                        </p:attrNameLst>
                                      </p:cBhvr>
                                      <p:to>
                                        <p:strVal val="visible"/>
                                      </p:to>
                                    </p:set>
                                    <p:animEffect transition="in" filter="wipe(left)">
                                      <p:cBhvr>
                                        <p:cTn id="12" dur="500"/>
                                        <p:tgtEl>
                                          <p:spTgt spid="256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51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65122">
                                            <p:txEl>
                                              <p:pRg st="2" end="2"/>
                                            </p:txEl>
                                          </p:spTgt>
                                        </p:tgtEl>
                                        <p:attrNameLst>
                                          <p:attrName>style.visibility</p:attrName>
                                        </p:attrNameLst>
                                      </p:cBhvr>
                                      <p:to>
                                        <p:strVal val="visible"/>
                                      </p:to>
                                    </p:set>
                                    <p:animEffect transition="in" filter="wipe(left)">
                                      <p:cBhvr>
                                        <p:cTn id="21" dur="500"/>
                                        <p:tgtEl>
                                          <p:spTgt spid="2565122">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6513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65122">
                                            <p:txEl>
                                              <p:pRg st="3" end="3"/>
                                            </p:txEl>
                                          </p:spTgt>
                                        </p:tgtEl>
                                        <p:attrNameLst>
                                          <p:attrName>style.visibility</p:attrName>
                                        </p:attrNameLst>
                                      </p:cBhvr>
                                      <p:to>
                                        <p:strVal val="visible"/>
                                      </p:to>
                                    </p:set>
                                    <p:animEffect transition="in" filter="wipe(left)">
                                      <p:cBhvr>
                                        <p:cTn id="30" dur="500"/>
                                        <p:tgtEl>
                                          <p:spTgt spid="2565122">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51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51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65122">
                                            <p:txEl>
                                              <p:pRg st="4" end="4"/>
                                            </p:txEl>
                                          </p:spTgt>
                                        </p:tgtEl>
                                        <p:attrNameLst>
                                          <p:attrName>style.visibility</p:attrName>
                                        </p:attrNameLst>
                                      </p:cBhvr>
                                      <p:to>
                                        <p:strVal val="visible"/>
                                      </p:to>
                                    </p:set>
                                    <p:animEffect transition="in" filter="wipe(left)">
                                      <p:cBhvr>
                                        <p:cTn id="43" dur="500"/>
                                        <p:tgtEl>
                                          <p:spTgt spid="2565122">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65122">
                                            <p:txEl>
                                              <p:pRg st="5" end="5"/>
                                            </p:txEl>
                                          </p:spTgt>
                                        </p:tgtEl>
                                        <p:attrNameLst>
                                          <p:attrName>style.visibility</p:attrName>
                                        </p:attrNameLst>
                                      </p:cBhvr>
                                      <p:to>
                                        <p:strVal val="visible"/>
                                      </p:to>
                                    </p:set>
                                    <p:animEffect transition="in" filter="wipe(left)">
                                      <p:cBhvr>
                                        <p:cTn id="48" dur="500"/>
                                        <p:tgtEl>
                                          <p:spTgt spid="2565122">
                                            <p:txEl>
                                              <p:pRg st="5" end="5"/>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565122">
                                            <p:txEl>
                                              <p:pRg st="6" end="6"/>
                                            </p:txEl>
                                          </p:spTgt>
                                        </p:tgtEl>
                                        <p:attrNameLst>
                                          <p:attrName>style.visibility</p:attrName>
                                        </p:attrNameLst>
                                      </p:cBhvr>
                                      <p:to>
                                        <p:strVal val="visible"/>
                                      </p:to>
                                    </p:set>
                                    <p:animEffect transition="in" filter="wipe(left)">
                                      <p:cBhvr>
                                        <p:cTn id="51" dur="500"/>
                                        <p:tgtEl>
                                          <p:spTgt spid="25651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122" grpId="0" uiExpand="1" build="p"/>
      <p:bldP spid="2565134" grpId="0" uiExpand="1"/>
      <p:bldP spid="2565135" grpId="0" uiExpand="1"/>
      <p:bldP spid="2565136" grpId="0" uiExpand="1"/>
      <p:bldP spid="2565137" grpId="0" uiExpand="1"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日期占位符 3">
            <a:extLst>
              <a:ext uri="{FF2B5EF4-FFF2-40B4-BE49-F238E27FC236}">
                <a16:creationId xmlns:a16="http://schemas.microsoft.com/office/drawing/2014/main" id="{2F9B020D-42A6-4FD0-B60C-082157269448}"/>
              </a:ext>
            </a:extLst>
          </p:cNvPr>
          <p:cNvSpPr>
            <a:spLocks noGrp="1"/>
          </p:cNvSpPr>
          <p:nvPr>
            <p:ph type="dt" sz="quarter" idx="10"/>
          </p:nvPr>
        </p:nvSpPr>
        <p:spPr>
          <a:xfrm>
            <a:off x="457200" y="6245225"/>
            <a:ext cx="2133600" cy="476250"/>
          </a:xfrm>
          <a:ln>
            <a:miter lim="800000"/>
            <a:headEnd/>
            <a:tailEnd/>
          </a:ln>
        </p:spPr>
        <p:txBody>
          <a:bodyPr anchor="t"/>
          <a:lstStyle/>
          <a:p>
            <a:pPr>
              <a:defRPr/>
            </a:pPr>
            <a:fld id="{4FCB3D54-C94C-4974-898A-01B856C317A6}" type="datetime1">
              <a:rPr lang="zh-CN" altLang="en-US">
                <a:latin typeface="+mn-lt"/>
              </a:rPr>
              <a:pPr>
                <a:defRPr/>
              </a:pPr>
              <a:t>2020/12/14</a:t>
            </a:fld>
            <a:endParaRPr lang="en-US" altLang="zh-CN">
              <a:latin typeface="+mn-lt"/>
            </a:endParaRPr>
          </a:p>
        </p:txBody>
      </p:sp>
      <p:sp>
        <p:nvSpPr>
          <p:cNvPr id="106499" name="灯片编号占位符 5">
            <a:extLst>
              <a:ext uri="{FF2B5EF4-FFF2-40B4-BE49-F238E27FC236}">
                <a16:creationId xmlns:a16="http://schemas.microsoft.com/office/drawing/2014/main" id="{143D7534-CBBC-4757-9C8A-263F77F2FC1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470EC32-056C-4617-B8CF-76FF29A77400}" type="slidenum">
              <a:rPr lang="en-US" altLang="zh-CN" sz="1400" b="0">
                <a:ea typeface="宋体" panose="02010600030101010101" pitchFamily="2" charset="-122"/>
              </a:rPr>
              <a:pPr>
                <a:spcBef>
                  <a:spcPct val="0"/>
                </a:spcBef>
                <a:buClrTx/>
                <a:buSzTx/>
                <a:buFontTx/>
                <a:buNone/>
              </a:pPr>
              <a:t>54</a:t>
            </a:fld>
            <a:endParaRPr lang="en-US" altLang="zh-CN" sz="1400" b="0">
              <a:ea typeface="宋体" panose="02010600030101010101" pitchFamily="2" charset="-122"/>
            </a:endParaRPr>
          </a:p>
        </p:txBody>
      </p:sp>
      <p:sp>
        <p:nvSpPr>
          <p:cNvPr id="2566146" name="Rectangle 2">
            <a:extLst>
              <a:ext uri="{FF2B5EF4-FFF2-40B4-BE49-F238E27FC236}">
                <a16:creationId xmlns:a16="http://schemas.microsoft.com/office/drawing/2014/main" id="{834F6CF1-49CE-42D2-9F1B-C543C9A4D80B}"/>
              </a:ext>
            </a:extLst>
          </p:cNvPr>
          <p:cNvSpPr>
            <a:spLocks noGrp="1" noChangeArrowheads="1"/>
          </p:cNvSpPr>
          <p:nvPr>
            <p:ph type="body" idx="4294967295"/>
          </p:nvPr>
        </p:nvSpPr>
        <p:spPr>
          <a:xfrm>
            <a:off x="323850" y="549275"/>
            <a:ext cx="8458200" cy="4103688"/>
          </a:xfrm>
        </p:spPr>
        <p:txBody>
          <a:bodyPr/>
          <a:lstStyle/>
          <a:p>
            <a:pPr eaLnBrk="1" hangingPunct="1">
              <a:lnSpc>
                <a:spcPct val="120000"/>
              </a:lnSpc>
              <a:spcBef>
                <a:spcPct val="40000"/>
              </a:spcBef>
              <a:buFont typeface="Wingdings" panose="05000000000000000000" pitchFamily="2" charset="2"/>
              <a:buNone/>
            </a:pPr>
            <a:r>
              <a:rPr lang="zh-CN" altLang="en-US" sz="2800" noProof="1">
                <a:latin typeface="Times New Roman" panose="02020603050405020304" pitchFamily="18" charset="0"/>
              </a:rPr>
              <a:t>4) 过程返回时，应执行下列指令:</a:t>
            </a:r>
          </a:p>
          <a:p>
            <a:pPr eaLnBrk="1" hangingPunct="1">
              <a:lnSpc>
                <a:spcPct val="120000"/>
              </a:lnSpc>
              <a:buFont typeface="Wingdings" panose="05000000000000000000" pitchFamily="2" charset="2"/>
              <a:buNone/>
            </a:pPr>
            <a:r>
              <a:rPr lang="zh-CN" altLang="zh-CN" sz="2800" noProof="1">
                <a:latin typeface="Times New Roman" panose="02020603050405020304" pitchFamily="18" charset="0"/>
              </a:rPr>
              <a:t>	</a:t>
            </a:r>
            <a:r>
              <a:rPr lang="en-US" altLang="zh-CN" sz="2800">
                <a:latin typeface="Times New Roman" panose="02020603050405020304" pitchFamily="18" charset="0"/>
              </a:rPr>
              <a:t>top</a:t>
            </a:r>
            <a:r>
              <a:rPr lang="en-US" altLang="zh-CN" sz="2800" noProof="1">
                <a:latin typeface="Times New Roman" panose="02020603050405020304" pitchFamily="18" charset="0"/>
              </a:rPr>
              <a:t>:=</a:t>
            </a:r>
            <a:r>
              <a:rPr lang="en-US" altLang="zh-CN" sz="2800">
                <a:latin typeface="Times New Roman" panose="02020603050405020304" pitchFamily="18" charset="0"/>
              </a:rPr>
              <a:t>sp</a:t>
            </a:r>
            <a:r>
              <a:rPr lang="en-US" altLang="zh-CN" sz="2800" noProof="1">
                <a:latin typeface="Times New Roman" panose="02020603050405020304" pitchFamily="18" charset="0"/>
              </a:rPr>
              <a:t>-1  (</a:t>
            </a:r>
            <a:r>
              <a:rPr lang="zh-CN" altLang="en-US" sz="2800" noProof="1">
                <a:latin typeface="Times New Roman" panose="02020603050405020304" pitchFamily="18" charset="0"/>
              </a:rPr>
              <a:t>恢复调用前</a:t>
            </a:r>
            <a:r>
              <a:rPr lang="en-US" altLang="zh-CN" sz="2800">
                <a:latin typeface="Times New Roman" panose="02020603050405020304" pitchFamily="18" charset="0"/>
              </a:rPr>
              <a:t>top</a:t>
            </a:r>
            <a:r>
              <a:rPr lang="en-US" altLang="zh-CN" sz="2800" noProof="1">
                <a:latin typeface="Times New Roman" panose="02020603050405020304" pitchFamily="18" charset="0"/>
              </a:rPr>
              <a:t>)</a:t>
            </a:r>
          </a:p>
          <a:p>
            <a:pPr eaLnBrk="1" hangingPunct="1">
              <a:lnSpc>
                <a:spcPct val="120000"/>
              </a:lnSpc>
              <a:buFont typeface="Wingdings" panose="05000000000000000000" pitchFamily="2" charset="2"/>
              <a:buNone/>
            </a:pPr>
            <a:r>
              <a:rPr lang="en-US" altLang="zh-CN" sz="2800" noProof="1">
                <a:latin typeface="Times New Roman" panose="02020603050405020304" pitchFamily="18" charset="0"/>
              </a:rPr>
              <a:t>	</a:t>
            </a:r>
            <a:r>
              <a:rPr lang="en-US" altLang="zh-CN" sz="2800">
                <a:latin typeface="Times New Roman" panose="02020603050405020304" pitchFamily="18" charset="0"/>
              </a:rPr>
              <a:t>sp</a:t>
            </a:r>
            <a:r>
              <a:rPr lang="en-US" altLang="zh-CN" sz="2800" noProof="1">
                <a:latin typeface="Times New Roman" panose="02020603050405020304" pitchFamily="18" charset="0"/>
              </a:rPr>
              <a:t>:=0[</a:t>
            </a:r>
            <a:r>
              <a:rPr lang="en-US" altLang="zh-CN" sz="2800">
                <a:latin typeface="Times New Roman" panose="02020603050405020304" pitchFamily="18" charset="0"/>
              </a:rPr>
              <a:t>sp</a:t>
            </a:r>
            <a:r>
              <a:rPr lang="en-US" altLang="zh-CN" sz="2800" noProof="1">
                <a:latin typeface="Times New Roman" panose="02020603050405020304" pitchFamily="18" charset="0"/>
              </a:rPr>
              <a:t>]  (</a:t>
            </a:r>
            <a:r>
              <a:rPr lang="zh-CN" altLang="en-US" sz="2800" noProof="1">
                <a:latin typeface="Times New Roman" panose="02020603050405020304" pitchFamily="18" charset="0"/>
              </a:rPr>
              <a:t>恢复调用前</a:t>
            </a:r>
            <a:r>
              <a:rPr lang="en-US" altLang="zh-CN" sz="2800" noProof="1">
                <a:latin typeface="Times New Roman" panose="02020603050405020304" pitchFamily="18" charset="0"/>
              </a:rPr>
              <a:t>SP)</a:t>
            </a:r>
          </a:p>
          <a:p>
            <a:pPr eaLnBrk="1" hangingPunct="1">
              <a:lnSpc>
                <a:spcPct val="120000"/>
              </a:lnSpc>
              <a:buFont typeface="Wingdings" panose="05000000000000000000" pitchFamily="2" charset="2"/>
              <a:buNone/>
            </a:pPr>
            <a:r>
              <a:rPr lang="en-US" altLang="zh-CN" sz="2800" noProof="1">
                <a:latin typeface="Times New Roman" panose="02020603050405020304" pitchFamily="18" charset="0"/>
              </a:rPr>
              <a:t>	X:=2[</a:t>
            </a:r>
            <a:r>
              <a:rPr lang="en-US" altLang="zh-CN" sz="2800">
                <a:latin typeface="Times New Roman" panose="02020603050405020304" pitchFamily="18" charset="0"/>
              </a:rPr>
              <a:t>top</a:t>
            </a:r>
            <a:r>
              <a:rPr lang="en-US" altLang="zh-CN" sz="2800" noProof="1">
                <a:latin typeface="Times New Roman" panose="02020603050405020304" pitchFamily="18" charset="0"/>
              </a:rPr>
              <a:t>] (</a:t>
            </a:r>
            <a:r>
              <a:rPr lang="zh-CN" altLang="en-US" sz="2800" noProof="1">
                <a:latin typeface="Times New Roman" panose="02020603050405020304" pitchFamily="18" charset="0"/>
              </a:rPr>
              <a:t>把返回地址</a:t>
            </a:r>
            <a:r>
              <a:rPr lang="zh-CN" altLang="en-US" sz="2800">
                <a:latin typeface="Times New Roman" panose="02020603050405020304" pitchFamily="18" charset="0"/>
              </a:rPr>
              <a:t>取到</a:t>
            </a:r>
            <a:r>
              <a:rPr lang="en-US" altLang="zh-CN" sz="2800" noProof="1">
                <a:latin typeface="Times New Roman" panose="02020603050405020304" pitchFamily="18" charset="0"/>
              </a:rPr>
              <a:t>X</a:t>
            </a:r>
            <a:r>
              <a:rPr lang="zh-CN" altLang="en-US" sz="2800" noProof="1">
                <a:latin typeface="Times New Roman" panose="02020603050405020304" pitchFamily="18" charset="0"/>
              </a:rPr>
              <a:t>中)</a:t>
            </a:r>
          </a:p>
          <a:p>
            <a:pPr eaLnBrk="1" hangingPunct="1">
              <a:lnSpc>
                <a:spcPct val="120000"/>
              </a:lnSpc>
              <a:buFont typeface="Wingdings" panose="05000000000000000000" pitchFamily="2" charset="2"/>
              <a:buNone/>
            </a:pPr>
            <a:r>
              <a:rPr lang="en-US" altLang="zh-CN" sz="2800" noProof="1">
                <a:latin typeface="Times New Roman" panose="02020603050405020304" pitchFamily="18" charset="0"/>
              </a:rPr>
              <a:t>	UJ 0[X]    (</a:t>
            </a:r>
            <a:r>
              <a:rPr lang="zh-CN" altLang="en-US" sz="2800" noProof="1">
                <a:latin typeface="Times New Roman" panose="02020603050405020304" pitchFamily="18" charset="0"/>
              </a:rPr>
              <a:t>按</a:t>
            </a:r>
            <a:r>
              <a:rPr lang="en-US" altLang="zh-CN" sz="2800" noProof="1">
                <a:latin typeface="Times New Roman" panose="02020603050405020304" pitchFamily="18" charset="0"/>
              </a:rPr>
              <a:t>X</a:t>
            </a:r>
            <a:r>
              <a:rPr lang="zh-CN" altLang="en-US" sz="2800" noProof="1">
                <a:latin typeface="Times New Roman" panose="02020603050405020304" pitchFamily="18" charset="0"/>
              </a:rPr>
              <a:t>返回)</a:t>
            </a:r>
            <a:endParaRPr lang="en-US" altLang="zh-CN" sz="2800">
              <a:latin typeface="Times New Roman" panose="02020603050405020304" pitchFamily="18" charset="0"/>
            </a:endParaRPr>
          </a:p>
          <a:p>
            <a:pPr eaLnBrk="1" hangingPunct="1">
              <a:lnSpc>
                <a:spcPct val="120000"/>
              </a:lnSpc>
              <a:spcBef>
                <a:spcPct val="0"/>
              </a:spcBef>
              <a:buFont typeface="Wingdings" panose="05000000000000000000" pitchFamily="2" charset="2"/>
              <a:buNone/>
            </a:pPr>
            <a:r>
              <a:rPr lang="en-US" altLang="zh-CN" sz="2800">
                <a:ea typeface="宋体" panose="02010600030101010101" pitchFamily="2" charset="-122"/>
              </a:rPr>
              <a:t>    </a:t>
            </a:r>
            <a:r>
              <a:rPr lang="en-US" altLang="zh-CN" sz="2800">
                <a:solidFill>
                  <a:srgbClr val="0000FF"/>
                </a:solidFill>
                <a:latin typeface="Times New Roman" panose="02020603050405020304" pitchFamily="18" charset="0"/>
              </a:rPr>
              <a:t>UJ</a:t>
            </a:r>
            <a:r>
              <a:rPr lang="zh-CN" altLang="en-US" sz="2800">
                <a:solidFill>
                  <a:srgbClr val="0000FF"/>
                </a:solidFill>
                <a:latin typeface="Times New Roman" panose="02020603050405020304" pitchFamily="18" charset="0"/>
              </a:rPr>
              <a:t>为无条件转移指令，</a:t>
            </a:r>
          </a:p>
          <a:p>
            <a:pPr eaLnBrk="1" hangingPunct="1">
              <a:lnSpc>
                <a:spcPct val="120000"/>
              </a:lnSpc>
              <a:spcBef>
                <a:spcPct val="0"/>
              </a:spcBef>
              <a:buFont typeface="Wingdings" panose="05000000000000000000" pitchFamily="2" charset="2"/>
              <a:buNone/>
            </a:pPr>
            <a:r>
              <a:rPr lang="zh-CN" altLang="en-US" sz="2800">
                <a:solidFill>
                  <a:srgbClr val="0000FF"/>
                </a:solidFill>
                <a:latin typeface="Times New Roman" panose="02020603050405020304" pitchFamily="18" charset="0"/>
              </a:rPr>
              <a:t>      即按</a:t>
            </a:r>
            <a:r>
              <a:rPr lang="en-US" altLang="zh-CN" sz="2800">
                <a:solidFill>
                  <a:srgbClr val="0000FF"/>
                </a:solidFill>
                <a:latin typeface="Times New Roman" panose="02020603050405020304" pitchFamily="18" charset="0"/>
              </a:rPr>
              <a:t>X</a:t>
            </a:r>
            <a:r>
              <a:rPr lang="zh-CN" altLang="en-US" sz="2800">
                <a:solidFill>
                  <a:srgbClr val="0000FF"/>
                </a:solidFill>
                <a:latin typeface="Times New Roman" panose="02020603050405020304" pitchFamily="18" charset="0"/>
              </a:rPr>
              <a:t>中的返回地址实行变址转移</a:t>
            </a:r>
            <a:endParaRPr lang="zh-CN" altLang="en-US" sz="2800">
              <a:latin typeface="Times New Roman" panose="02020603050405020304" pitchFamily="18" charset="0"/>
            </a:endParaRPr>
          </a:p>
        </p:txBody>
      </p:sp>
      <p:grpSp>
        <p:nvGrpSpPr>
          <p:cNvPr id="106501" name="Group 3">
            <a:extLst>
              <a:ext uri="{FF2B5EF4-FFF2-40B4-BE49-F238E27FC236}">
                <a16:creationId xmlns:a16="http://schemas.microsoft.com/office/drawing/2014/main" id="{D42F1281-0C95-4BFE-AD33-49739FCE269C}"/>
              </a:ext>
            </a:extLst>
          </p:cNvPr>
          <p:cNvGrpSpPr>
            <a:grpSpLocks/>
          </p:cNvGrpSpPr>
          <p:nvPr/>
        </p:nvGrpSpPr>
        <p:grpSpPr bwMode="auto">
          <a:xfrm>
            <a:off x="6804025" y="2420938"/>
            <a:ext cx="2266950" cy="3810000"/>
            <a:chOff x="-1776" y="1200"/>
            <a:chExt cx="1378" cy="2400"/>
          </a:xfrm>
        </p:grpSpPr>
        <p:sp>
          <p:nvSpPr>
            <p:cNvPr id="106508" name="Rectangle 4">
              <a:extLst>
                <a:ext uri="{FF2B5EF4-FFF2-40B4-BE49-F238E27FC236}">
                  <a16:creationId xmlns:a16="http://schemas.microsoft.com/office/drawing/2014/main" id="{1A928110-F04F-4751-B1DE-F7E06BFA1D04}"/>
                </a:ext>
              </a:extLst>
            </p:cNvPr>
            <p:cNvSpPr>
              <a:spLocks noChangeArrowheads="1"/>
            </p:cNvSpPr>
            <p:nvPr/>
          </p:nvSpPr>
          <p:spPr bwMode="auto">
            <a:xfrm>
              <a:off x="-1776" y="1200"/>
              <a:ext cx="1378" cy="2400"/>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106509" name="Rectangle 5">
              <a:extLst>
                <a:ext uri="{FF2B5EF4-FFF2-40B4-BE49-F238E27FC236}">
                  <a16:creationId xmlns:a16="http://schemas.microsoft.com/office/drawing/2014/main" id="{18F6DBF1-8DEE-4F8B-B751-3A8F99FF1489}"/>
                </a:ext>
              </a:extLst>
            </p:cNvPr>
            <p:cNvSpPr>
              <a:spLocks noChangeArrowheads="1"/>
            </p:cNvSpPr>
            <p:nvPr/>
          </p:nvSpPr>
          <p:spPr bwMode="auto">
            <a:xfrm>
              <a:off x="-1776" y="2571"/>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6600CC"/>
                  </a:solidFill>
                  <a:latin typeface="Times New Roman" panose="02020603050405020304" pitchFamily="18" charset="0"/>
                </a:rPr>
                <a:t>参数个数</a:t>
              </a:r>
            </a:p>
          </p:txBody>
        </p:sp>
        <p:sp>
          <p:nvSpPr>
            <p:cNvPr id="106510" name="Rectangle 6">
              <a:extLst>
                <a:ext uri="{FF2B5EF4-FFF2-40B4-BE49-F238E27FC236}">
                  <a16:creationId xmlns:a16="http://schemas.microsoft.com/office/drawing/2014/main" id="{BABAAA9E-23EA-44E3-8D17-9C54603ABD28}"/>
                </a:ext>
              </a:extLst>
            </p:cNvPr>
            <p:cNvSpPr>
              <a:spLocks noChangeArrowheads="1"/>
            </p:cNvSpPr>
            <p:nvPr/>
          </p:nvSpPr>
          <p:spPr bwMode="auto">
            <a:xfrm>
              <a:off x="-1776" y="2914"/>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6600CC"/>
                  </a:solidFill>
                  <a:latin typeface="Times New Roman" panose="02020603050405020304" pitchFamily="18" charset="0"/>
                </a:rPr>
                <a:t>返回地址</a:t>
              </a:r>
            </a:p>
          </p:txBody>
        </p:sp>
        <p:sp>
          <p:nvSpPr>
            <p:cNvPr id="106511" name="Rectangle 7">
              <a:extLst>
                <a:ext uri="{FF2B5EF4-FFF2-40B4-BE49-F238E27FC236}">
                  <a16:creationId xmlns:a16="http://schemas.microsoft.com/office/drawing/2014/main" id="{C2048D31-CF71-4927-8226-A3591E9E817B}"/>
                </a:ext>
              </a:extLst>
            </p:cNvPr>
            <p:cNvSpPr>
              <a:spLocks noChangeArrowheads="1"/>
            </p:cNvSpPr>
            <p:nvPr/>
          </p:nvSpPr>
          <p:spPr bwMode="auto">
            <a:xfrm>
              <a:off x="-1776" y="2229"/>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6600CC"/>
                  </a:solidFill>
                  <a:latin typeface="Times New Roman" panose="02020603050405020304" pitchFamily="18" charset="0"/>
                </a:rPr>
                <a:t>形式单元</a:t>
              </a:r>
              <a:endParaRPr kumimoji="1" lang="zh-CN" altLang="zh-CN" sz="2800">
                <a:solidFill>
                  <a:srgbClr val="6600CC"/>
                </a:solidFill>
                <a:latin typeface="Times New Roman" panose="02020603050405020304" pitchFamily="18" charset="0"/>
              </a:endParaRPr>
            </a:p>
          </p:txBody>
        </p:sp>
        <p:sp>
          <p:nvSpPr>
            <p:cNvPr id="106512" name="Rectangle 8">
              <a:extLst>
                <a:ext uri="{FF2B5EF4-FFF2-40B4-BE49-F238E27FC236}">
                  <a16:creationId xmlns:a16="http://schemas.microsoft.com/office/drawing/2014/main" id="{4C645FA6-46D2-4A4D-9D1B-0B74A3A01A92}"/>
                </a:ext>
              </a:extLst>
            </p:cNvPr>
            <p:cNvSpPr>
              <a:spLocks noChangeArrowheads="1"/>
            </p:cNvSpPr>
            <p:nvPr/>
          </p:nvSpPr>
          <p:spPr bwMode="auto">
            <a:xfrm>
              <a:off x="-1776" y="1543"/>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内情向量</a:t>
              </a:r>
            </a:p>
          </p:txBody>
        </p:sp>
        <p:sp>
          <p:nvSpPr>
            <p:cNvPr id="106513" name="Rectangle 9">
              <a:extLst>
                <a:ext uri="{FF2B5EF4-FFF2-40B4-BE49-F238E27FC236}">
                  <a16:creationId xmlns:a16="http://schemas.microsoft.com/office/drawing/2014/main" id="{85B885EE-0DE8-4CBB-91A3-2853F4549740}"/>
                </a:ext>
              </a:extLst>
            </p:cNvPr>
            <p:cNvSpPr>
              <a:spLocks noChangeArrowheads="1"/>
            </p:cNvSpPr>
            <p:nvPr/>
          </p:nvSpPr>
          <p:spPr bwMode="auto">
            <a:xfrm>
              <a:off x="-1776" y="1886"/>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局部变量</a:t>
              </a:r>
            </a:p>
          </p:txBody>
        </p:sp>
        <p:sp>
          <p:nvSpPr>
            <p:cNvPr id="106514" name="Rectangle 10">
              <a:extLst>
                <a:ext uri="{FF2B5EF4-FFF2-40B4-BE49-F238E27FC236}">
                  <a16:creationId xmlns:a16="http://schemas.microsoft.com/office/drawing/2014/main" id="{3F70ACEC-7B08-4A23-ADFD-95E977B36702}"/>
                </a:ext>
              </a:extLst>
            </p:cNvPr>
            <p:cNvSpPr>
              <a:spLocks noChangeArrowheads="1"/>
            </p:cNvSpPr>
            <p:nvPr/>
          </p:nvSpPr>
          <p:spPr bwMode="auto">
            <a:xfrm>
              <a:off x="-1776" y="3257"/>
              <a:ext cx="1378" cy="342"/>
            </a:xfrm>
            <a:prstGeom prst="rect">
              <a:avLst/>
            </a:prstGeom>
            <a:solidFill>
              <a:srgbClr val="FFCC99"/>
            </a:solidFill>
            <a:ln w="1905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solidFill>
                    <a:srgbClr val="6600CC"/>
                  </a:solidFill>
                  <a:latin typeface="Times New Roman" panose="02020603050405020304" pitchFamily="18" charset="0"/>
                </a:rPr>
                <a:t>老</a:t>
              </a:r>
              <a:r>
                <a:rPr kumimoji="1" lang="en-US" altLang="zh-CN" sz="2800">
                  <a:solidFill>
                    <a:srgbClr val="6600CC"/>
                  </a:solidFill>
                  <a:latin typeface="Times New Roman" panose="02020603050405020304" pitchFamily="18" charset="0"/>
                </a:rPr>
                <a:t>sp</a:t>
              </a:r>
            </a:p>
          </p:txBody>
        </p:sp>
        <p:sp>
          <p:nvSpPr>
            <p:cNvPr id="106515" name="Rectangle 11">
              <a:extLst>
                <a:ext uri="{FF2B5EF4-FFF2-40B4-BE49-F238E27FC236}">
                  <a16:creationId xmlns:a16="http://schemas.microsoft.com/office/drawing/2014/main" id="{70999C20-2C92-4372-A5B8-1649BEC696B6}"/>
                </a:ext>
              </a:extLst>
            </p:cNvPr>
            <p:cNvSpPr>
              <a:spLocks noChangeArrowheads="1"/>
            </p:cNvSpPr>
            <p:nvPr/>
          </p:nvSpPr>
          <p:spPr bwMode="auto">
            <a:xfrm>
              <a:off x="-1776" y="1200"/>
              <a:ext cx="1378" cy="343"/>
            </a:xfrm>
            <a:prstGeom prst="rect">
              <a:avLst/>
            </a:prstGeom>
            <a:solidFill>
              <a:srgbClr val="FFCC9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临时单元</a:t>
              </a:r>
            </a:p>
          </p:txBody>
        </p:sp>
      </p:grpSp>
      <p:sp>
        <p:nvSpPr>
          <p:cNvPr id="106502" name="Rectangle 12">
            <a:extLst>
              <a:ext uri="{FF2B5EF4-FFF2-40B4-BE49-F238E27FC236}">
                <a16:creationId xmlns:a16="http://schemas.microsoft.com/office/drawing/2014/main" id="{59704A52-D85C-4E7F-8487-051F83D1542D}"/>
              </a:ext>
            </a:extLst>
          </p:cNvPr>
          <p:cNvSpPr>
            <a:spLocks noChangeArrowheads="1"/>
          </p:cNvSpPr>
          <p:nvPr/>
        </p:nvSpPr>
        <p:spPr bwMode="auto">
          <a:xfrm>
            <a:off x="6227763" y="6265863"/>
            <a:ext cx="6985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endParaRPr kumimoji="1" lang="zh-CN" altLang="zh-CN" sz="2200">
              <a:latin typeface="Times New Roman" panose="02020603050405020304" pitchFamily="18" charset="0"/>
              <a:sym typeface="Symbol" panose="05050102010706020507" pitchFamily="18" charset="2"/>
            </a:endParaRPr>
          </a:p>
        </p:txBody>
      </p:sp>
      <p:sp>
        <p:nvSpPr>
          <p:cNvPr id="106503" name="Rectangle 13">
            <a:extLst>
              <a:ext uri="{FF2B5EF4-FFF2-40B4-BE49-F238E27FC236}">
                <a16:creationId xmlns:a16="http://schemas.microsoft.com/office/drawing/2014/main" id="{9C824E61-DF88-48F5-B0F3-23E0FBE00898}"/>
              </a:ext>
            </a:extLst>
          </p:cNvPr>
          <p:cNvSpPr>
            <a:spLocks noChangeArrowheads="1"/>
          </p:cNvSpPr>
          <p:nvPr/>
        </p:nvSpPr>
        <p:spPr bwMode="auto">
          <a:xfrm>
            <a:off x="6804025" y="6211888"/>
            <a:ext cx="2266950" cy="592137"/>
          </a:xfrm>
          <a:prstGeom prst="rect">
            <a:avLst/>
          </a:prstGeom>
          <a:solidFill>
            <a:schemeClr val="accent1"/>
          </a:solidFill>
          <a:ln w="12700">
            <a:solidFill>
              <a:schemeClr val="tx1"/>
            </a:solidFill>
            <a:miter lim="800000"/>
            <a:headEnd/>
            <a:tailEnd type="none" w="lg" len="lg"/>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1800">
                <a:latin typeface="Times New Roman" panose="02020603050405020304" pitchFamily="18" charset="0"/>
              </a:rPr>
              <a:t>调用过程的活动记录</a:t>
            </a:r>
            <a:endParaRPr kumimoji="1" lang="en-GB" altLang="zh-CN" sz="1800">
              <a:latin typeface="Times New Roman" panose="02020603050405020304" pitchFamily="18" charset="0"/>
            </a:endParaRPr>
          </a:p>
        </p:txBody>
      </p:sp>
      <p:sp>
        <p:nvSpPr>
          <p:cNvPr id="2566158" name="Rectangle 14">
            <a:extLst>
              <a:ext uri="{FF2B5EF4-FFF2-40B4-BE49-F238E27FC236}">
                <a16:creationId xmlns:a16="http://schemas.microsoft.com/office/drawing/2014/main" id="{15EA747F-4925-41D9-9160-4960798079F5}"/>
              </a:ext>
            </a:extLst>
          </p:cNvPr>
          <p:cNvSpPr>
            <a:spLocks noChangeArrowheads="1"/>
          </p:cNvSpPr>
          <p:nvPr/>
        </p:nvSpPr>
        <p:spPr bwMode="auto">
          <a:xfrm>
            <a:off x="5435600" y="2520950"/>
            <a:ext cx="1512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solidFill>
                  <a:srgbClr val="6600CC"/>
                </a:solidFill>
                <a:latin typeface="Times New Roman" panose="02020603050405020304" pitchFamily="18" charset="0"/>
              </a:rPr>
              <a:t>top</a:t>
            </a:r>
            <a:r>
              <a:rPr kumimoji="1" lang="en-US" altLang="zh-CN" sz="2800">
                <a:solidFill>
                  <a:srgbClr val="6600CC"/>
                </a:solidFill>
                <a:latin typeface="Times New Roman" panose="02020603050405020304" pitchFamily="18" charset="0"/>
                <a:sym typeface="Symbol" panose="05050102010706020507" pitchFamily="18" charset="2"/>
              </a:rPr>
              <a:t></a:t>
            </a:r>
          </a:p>
        </p:txBody>
      </p:sp>
      <p:sp>
        <p:nvSpPr>
          <p:cNvPr id="2566159" name="Rectangle 15">
            <a:extLst>
              <a:ext uri="{FF2B5EF4-FFF2-40B4-BE49-F238E27FC236}">
                <a16:creationId xmlns:a16="http://schemas.microsoft.com/office/drawing/2014/main" id="{34730E9D-622E-4CCC-AEEA-3997D51384DA}"/>
              </a:ext>
            </a:extLst>
          </p:cNvPr>
          <p:cNvSpPr>
            <a:spLocks noChangeArrowheads="1"/>
          </p:cNvSpPr>
          <p:nvPr/>
        </p:nvSpPr>
        <p:spPr bwMode="auto">
          <a:xfrm>
            <a:off x="5435600" y="5689600"/>
            <a:ext cx="1512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solidFill>
                  <a:srgbClr val="6600CC"/>
                </a:solidFill>
                <a:latin typeface="Times New Roman" panose="02020603050405020304" pitchFamily="18" charset="0"/>
              </a:rPr>
              <a:t>sp</a:t>
            </a:r>
            <a:r>
              <a:rPr kumimoji="1" lang="en-US" altLang="zh-CN" sz="2800">
                <a:solidFill>
                  <a:srgbClr val="6600CC"/>
                </a:solidFill>
                <a:latin typeface="Times New Roman" panose="02020603050405020304" pitchFamily="18" charset="0"/>
                <a:sym typeface="Symbol" panose="05050102010706020507" pitchFamily="18" charset="2"/>
              </a:rPr>
              <a:t></a:t>
            </a:r>
          </a:p>
        </p:txBody>
      </p:sp>
      <p:sp>
        <p:nvSpPr>
          <p:cNvPr id="2566160" name="Rectangle 16">
            <a:extLst>
              <a:ext uri="{FF2B5EF4-FFF2-40B4-BE49-F238E27FC236}">
                <a16:creationId xmlns:a16="http://schemas.microsoft.com/office/drawing/2014/main" id="{7BC8F2C7-03EC-49F3-BD75-096A1BC733C9}"/>
              </a:ext>
            </a:extLst>
          </p:cNvPr>
          <p:cNvSpPr>
            <a:spLocks noChangeArrowheads="1"/>
          </p:cNvSpPr>
          <p:nvPr/>
        </p:nvSpPr>
        <p:spPr bwMode="auto">
          <a:xfrm>
            <a:off x="5451475" y="6376988"/>
            <a:ext cx="151288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solidFill>
                  <a:srgbClr val="6600CC"/>
                </a:solidFill>
                <a:latin typeface="Times New Roman" panose="02020603050405020304" pitchFamily="18" charset="0"/>
              </a:rPr>
              <a:t>sp</a:t>
            </a:r>
            <a:r>
              <a:rPr kumimoji="1" lang="en-US" altLang="zh-CN" sz="2800">
                <a:solidFill>
                  <a:srgbClr val="6600CC"/>
                </a:solidFill>
                <a:latin typeface="Times New Roman" panose="02020603050405020304" pitchFamily="18" charset="0"/>
                <a:sym typeface="Symbol" panose="05050102010706020507" pitchFamily="18" charset="2"/>
              </a:rPr>
              <a:t></a:t>
            </a:r>
          </a:p>
        </p:txBody>
      </p:sp>
      <p:sp>
        <p:nvSpPr>
          <p:cNvPr id="2566161" name="Rectangle 17">
            <a:extLst>
              <a:ext uri="{FF2B5EF4-FFF2-40B4-BE49-F238E27FC236}">
                <a16:creationId xmlns:a16="http://schemas.microsoft.com/office/drawing/2014/main" id="{0F86F23F-143E-4439-87C8-D06D5C31A699}"/>
              </a:ext>
            </a:extLst>
          </p:cNvPr>
          <p:cNvSpPr>
            <a:spLocks noChangeArrowheads="1"/>
          </p:cNvSpPr>
          <p:nvPr/>
        </p:nvSpPr>
        <p:spPr bwMode="auto">
          <a:xfrm>
            <a:off x="5508625" y="6021388"/>
            <a:ext cx="15128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2800">
                <a:solidFill>
                  <a:srgbClr val="6600CC"/>
                </a:solidFill>
                <a:latin typeface="Times New Roman" panose="02020603050405020304" pitchFamily="18" charset="0"/>
              </a:rPr>
              <a:t>top</a:t>
            </a:r>
            <a:r>
              <a:rPr kumimoji="1" lang="en-US" altLang="zh-CN" sz="2800">
                <a:solidFill>
                  <a:srgbClr val="6600CC"/>
                </a:solidFill>
                <a:latin typeface="Times New Roman" panose="02020603050405020304" pitchFamily="18" charset="0"/>
                <a:sym typeface="Symbol" panose="05050102010706020507"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6146">
                                            <p:txEl>
                                              <p:pRg st="0" end="0"/>
                                            </p:txEl>
                                          </p:spTgt>
                                        </p:tgtEl>
                                        <p:attrNameLst>
                                          <p:attrName>style.visibility</p:attrName>
                                        </p:attrNameLst>
                                      </p:cBhvr>
                                      <p:to>
                                        <p:strVal val="visible"/>
                                      </p:to>
                                    </p:set>
                                    <p:animEffect transition="in" filter="wipe(left)">
                                      <p:cBhvr>
                                        <p:cTn id="7" dur="500"/>
                                        <p:tgtEl>
                                          <p:spTgt spid="256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6146">
                                            <p:txEl>
                                              <p:pRg st="1" end="1"/>
                                            </p:txEl>
                                          </p:spTgt>
                                        </p:tgtEl>
                                        <p:attrNameLst>
                                          <p:attrName>style.visibility</p:attrName>
                                        </p:attrNameLst>
                                      </p:cBhvr>
                                      <p:to>
                                        <p:strVal val="visible"/>
                                      </p:to>
                                    </p:set>
                                    <p:animEffect transition="in" filter="wipe(left)">
                                      <p:cBhvr>
                                        <p:cTn id="12" dur="500"/>
                                        <p:tgtEl>
                                          <p:spTgt spid="256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1" fill="hold" grpId="0" nodeType="clickEffect">
                                  <p:stCondLst>
                                    <p:cond delay="0"/>
                                  </p:stCondLst>
                                  <p:childTnLst>
                                    <p:animEffect transition="out" filter="wipe(up)">
                                      <p:cBhvr>
                                        <p:cTn id="16" dur="500"/>
                                        <p:tgtEl>
                                          <p:spTgt spid="2566158"/>
                                        </p:tgtEl>
                                      </p:cBhvr>
                                    </p:animEffect>
                                    <p:set>
                                      <p:cBhvr>
                                        <p:cTn id="17" dur="1" fill="hold">
                                          <p:stCondLst>
                                            <p:cond delay="499"/>
                                          </p:stCondLst>
                                        </p:cTn>
                                        <p:tgtEl>
                                          <p:spTgt spid="256615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6161"/>
                                        </p:tgtEl>
                                        <p:attrNameLst>
                                          <p:attrName>style.visibility</p:attrName>
                                        </p:attrNameLst>
                                      </p:cBhvr>
                                      <p:to>
                                        <p:strVal val="visible"/>
                                      </p:to>
                                    </p:set>
                                    <p:animEffect transition="in" filter="wipe(left)">
                                      <p:cBhvr>
                                        <p:cTn id="22" dur="500"/>
                                        <p:tgtEl>
                                          <p:spTgt spid="25661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6146">
                                            <p:txEl>
                                              <p:pRg st="2" end="2"/>
                                            </p:txEl>
                                          </p:spTgt>
                                        </p:tgtEl>
                                        <p:attrNameLst>
                                          <p:attrName>style.visibility</p:attrName>
                                        </p:attrNameLst>
                                      </p:cBhvr>
                                      <p:to>
                                        <p:strVal val="visible"/>
                                      </p:to>
                                    </p:set>
                                    <p:animEffect transition="in" filter="wipe(left)">
                                      <p:cBhvr>
                                        <p:cTn id="27" dur="500"/>
                                        <p:tgtEl>
                                          <p:spTgt spid="256614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grpId="0" nodeType="clickEffect">
                                  <p:stCondLst>
                                    <p:cond delay="0"/>
                                  </p:stCondLst>
                                  <p:childTnLst>
                                    <p:animEffect transition="out" filter="wipe(up)">
                                      <p:cBhvr>
                                        <p:cTn id="31" dur="500"/>
                                        <p:tgtEl>
                                          <p:spTgt spid="2566159"/>
                                        </p:tgtEl>
                                      </p:cBhvr>
                                    </p:animEffect>
                                    <p:set>
                                      <p:cBhvr>
                                        <p:cTn id="32" dur="1" fill="hold">
                                          <p:stCondLst>
                                            <p:cond delay="499"/>
                                          </p:stCondLst>
                                        </p:cTn>
                                        <p:tgtEl>
                                          <p:spTgt spid="256615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6160"/>
                                        </p:tgtEl>
                                        <p:attrNameLst>
                                          <p:attrName>style.visibility</p:attrName>
                                        </p:attrNameLst>
                                      </p:cBhvr>
                                      <p:to>
                                        <p:strVal val="visible"/>
                                      </p:to>
                                    </p:set>
                                    <p:animEffect transition="in" filter="wipe(left)">
                                      <p:cBhvr>
                                        <p:cTn id="37" dur="500"/>
                                        <p:tgtEl>
                                          <p:spTgt spid="25661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6146">
                                            <p:txEl>
                                              <p:pRg st="3" end="3"/>
                                            </p:txEl>
                                          </p:spTgt>
                                        </p:tgtEl>
                                        <p:attrNameLst>
                                          <p:attrName>style.visibility</p:attrName>
                                        </p:attrNameLst>
                                      </p:cBhvr>
                                      <p:to>
                                        <p:strVal val="visible"/>
                                      </p:to>
                                    </p:set>
                                    <p:animEffect transition="in" filter="wipe(left)">
                                      <p:cBhvr>
                                        <p:cTn id="42" dur="500"/>
                                        <p:tgtEl>
                                          <p:spTgt spid="256614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6146">
                                            <p:txEl>
                                              <p:pRg st="4" end="4"/>
                                            </p:txEl>
                                          </p:spTgt>
                                        </p:tgtEl>
                                        <p:attrNameLst>
                                          <p:attrName>style.visibility</p:attrName>
                                        </p:attrNameLst>
                                      </p:cBhvr>
                                      <p:to>
                                        <p:strVal val="visible"/>
                                      </p:to>
                                    </p:set>
                                    <p:animEffect transition="in" filter="wipe(left)">
                                      <p:cBhvr>
                                        <p:cTn id="47" dur="500"/>
                                        <p:tgtEl>
                                          <p:spTgt spid="2566146">
                                            <p:txEl>
                                              <p:pRg st="4" end="4"/>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566146">
                                            <p:txEl>
                                              <p:pRg st="5" end="5"/>
                                            </p:txEl>
                                          </p:spTgt>
                                        </p:tgtEl>
                                        <p:attrNameLst>
                                          <p:attrName>style.visibility</p:attrName>
                                        </p:attrNameLst>
                                      </p:cBhvr>
                                      <p:to>
                                        <p:strVal val="visible"/>
                                      </p:to>
                                    </p:set>
                                    <p:animEffect transition="in" filter="wipe(left)">
                                      <p:cBhvr>
                                        <p:cTn id="50" dur="500"/>
                                        <p:tgtEl>
                                          <p:spTgt spid="2566146">
                                            <p:txEl>
                                              <p:pRg st="5" end="5"/>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66146">
                                            <p:txEl>
                                              <p:pRg st="6" end="6"/>
                                            </p:txEl>
                                          </p:spTgt>
                                        </p:tgtEl>
                                        <p:attrNameLst>
                                          <p:attrName>style.visibility</p:attrName>
                                        </p:attrNameLst>
                                      </p:cBhvr>
                                      <p:to>
                                        <p:strVal val="visible"/>
                                      </p:to>
                                    </p:set>
                                    <p:animEffect transition="in" filter="wipe(left)">
                                      <p:cBhvr>
                                        <p:cTn id="53" dur="500"/>
                                        <p:tgtEl>
                                          <p:spTgt spid="25661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146" grpId="0" uiExpand="1" build="p"/>
      <p:bldP spid="2566158" grpId="0" uiExpand="1"/>
      <p:bldP spid="2566159" grpId="0" uiExpand="1"/>
      <p:bldP spid="2566160" grpId="0" uiExpand="1"/>
      <p:bldP spid="2566161" grpId="0" uiExpan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C59D46D-2A26-41BC-8133-F5411EB8B425}"/>
              </a:ext>
            </a:extLst>
          </p:cNvPr>
          <p:cNvSpPr>
            <a:spLocks noGrp="1"/>
          </p:cNvSpPr>
          <p:nvPr>
            <p:ph type="dt" sz="quarter" idx="10"/>
          </p:nvPr>
        </p:nvSpPr>
        <p:spPr>
          <a:xfrm>
            <a:off x="457200" y="6245225"/>
            <a:ext cx="2133600" cy="476250"/>
          </a:xfrm>
          <a:ln>
            <a:miter lim="800000"/>
            <a:headEnd/>
            <a:tailEnd/>
          </a:ln>
        </p:spPr>
        <p:txBody>
          <a:bodyPr anchor="t"/>
          <a:lstStyle/>
          <a:p>
            <a:pPr>
              <a:defRPr/>
            </a:pPr>
            <a:fld id="{C2228F9C-170D-4089-9E2C-24BCE9CAF248}" type="datetime1">
              <a:rPr lang="zh-CN" altLang="en-US">
                <a:latin typeface="+mn-lt"/>
              </a:rPr>
              <a:pPr>
                <a:defRPr/>
              </a:pPr>
              <a:t>2020/12/14</a:t>
            </a:fld>
            <a:endParaRPr lang="en-US" altLang="zh-CN">
              <a:latin typeface="+mn-lt"/>
            </a:endParaRPr>
          </a:p>
        </p:txBody>
      </p:sp>
      <p:sp>
        <p:nvSpPr>
          <p:cNvPr id="107523" name="灯片编号占位符 5">
            <a:extLst>
              <a:ext uri="{FF2B5EF4-FFF2-40B4-BE49-F238E27FC236}">
                <a16:creationId xmlns:a16="http://schemas.microsoft.com/office/drawing/2014/main" id="{479C7400-1F69-4D0B-AEAD-8B7E8450A60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C6363AC-B57B-41BC-9BFF-BF9312CE4DDF}" type="slidenum">
              <a:rPr lang="en-US" altLang="zh-CN" sz="1400" b="0">
                <a:ea typeface="宋体" panose="02010600030101010101" pitchFamily="2" charset="-122"/>
              </a:rPr>
              <a:pPr>
                <a:spcBef>
                  <a:spcPct val="0"/>
                </a:spcBef>
                <a:buClrTx/>
                <a:buSzTx/>
                <a:buFontTx/>
                <a:buNone/>
              </a:pPr>
              <a:t>55</a:t>
            </a:fld>
            <a:endParaRPr lang="en-US" altLang="zh-CN" sz="1400" b="0">
              <a:ea typeface="宋体" panose="02010600030101010101" pitchFamily="2" charset="-122"/>
            </a:endParaRPr>
          </a:p>
        </p:txBody>
      </p:sp>
      <p:sp>
        <p:nvSpPr>
          <p:cNvPr id="107524" name="Rectangle 2">
            <a:extLst>
              <a:ext uri="{FF2B5EF4-FFF2-40B4-BE49-F238E27FC236}">
                <a16:creationId xmlns:a16="http://schemas.microsoft.com/office/drawing/2014/main" id="{622F64D5-9C87-42FE-B2F6-3BBB22044AE6}"/>
              </a:ext>
            </a:extLst>
          </p:cNvPr>
          <p:cNvSpPr>
            <a:spLocks noGrp="1" noChangeArrowheads="1"/>
          </p:cNvSpPr>
          <p:nvPr>
            <p:ph type="title" idx="4294967295"/>
          </p:nvPr>
        </p:nvSpPr>
        <p:spPr>
          <a:xfrm>
            <a:off x="1474788" y="404813"/>
            <a:ext cx="5976937" cy="854075"/>
          </a:xfrm>
        </p:spPr>
        <p:txBody>
          <a:bodyPr anchor="ctr"/>
          <a:lstStyle/>
          <a:p>
            <a:pPr eaLnBrk="1" hangingPunct="1"/>
            <a:r>
              <a:rPr lang="en-US" altLang="zh-CN">
                <a:latin typeface="Times New Roman" panose="02020603050405020304" pitchFamily="18" charset="0"/>
              </a:rPr>
              <a:t>9.4.3 </a:t>
            </a:r>
            <a:r>
              <a:rPr lang="zh-CN" altLang="en-US">
                <a:latin typeface="Times New Roman" panose="02020603050405020304" pitchFamily="18" charset="0"/>
              </a:rPr>
              <a:t>栈中的可变长数据</a:t>
            </a:r>
          </a:p>
        </p:txBody>
      </p:sp>
      <p:sp>
        <p:nvSpPr>
          <p:cNvPr id="2567171" name="Rectangle 3">
            <a:extLst>
              <a:ext uri="{FF2B5EF4-FFF2-40B4-BE49-F238E27FC236}">
                <a16:creationId xmlns:a16="http://schemas.microsoft.com/office/drawing/2014/main" id="{057A6D17-CAE3-414E-966C-5A87BD146CCF}"/>
              </a:ext>
            </a:extLst>
          </p:cNvPr>
          <p:cNvSpPr>
            <a:spLocks noGrp="1" noChangeArrowheads="1"/>
          </p:cNvSpPr>
          <p:nvPr>
            <p:ph type="body" idx="4294967295"/>
          </p:nvPr>
        </p:nvSpPr>
        <p:spPr>
          <a:xfrm>
            <a:off x="457200" y="1404938"/>
            <a:ext cx="8382000" cy="5084762"/>
          </a:xfrm>
        </p:spPr>
        <p:txBody>
          <a:bodyPr/>
          <a:lstStyle/>
          <a:p>
            <a:pPr algn="just" eaLnBrk="1" hangingPunct="1">
              <a:lnSpc>
                <a:spcPct val="120000"/>
              </a:lnSpc>
              <a:buFont typeface="Wingdings" panose="05000000000000000000" pitchFamily="2" charset="2"/>
              <a:buNone/>
            </a:pPr>
            <a:r>
              <a:rPr lang="zh-CN" altLang="en-US">
                <a:latin typeface="Times New Roman" panose="02020603050405020304" pitchFamily="18" charset="0"/>
              </a:rPr>
              <a:t>活动记录的长度在编译时不能确定的情况</a:t>
            </a:r>
          </a:p>
          <a:p>
            <a:pPr algn="just" eaLnBrk="1" hangingPunct="1">
              <a:lnSpc>
                <a:spcPct val="120000"/>
              </a:lnSpc>
            </a:pPr>
            <a:r>
              <a:rPr lang="zh-CN" altLang="en-US">
                <a:latin typeface="Times New Roman" panose="02020603050405020304" pitchFamily="18" charset="0"/>
              </a:rPr>
              <a:t>局部数组的大小要等到过程激活时才能确定</a:t>
            </a:r>
          </a:p>
          <a:p>
            <a:pPr algn="just" eaLnBrk="1" hangingPunct="1">
              <a:lnSpc>
                <a:spcPct val="120000"/>
              </a:lnSpc>
            </a:pPr>
            <a:r>
              <a:rPr lang="zh-CN" altLang="en-US">
                <a:latin typeface="Times New Roman" panose="02020603050405020304" pitchFamily="18" charset="0"/>
              </a:rPr>
              <a:t>在活动记录中为这样的数组分别存放数组指针的单元</a:t>
            </a:r>
          </a:p>
          <a:p>
            <a:pPr algn="just" eaLnBrk="1" hangingPunct="1">
              <a:lnSpc>
                <a:spcPct val="120000"/>
              </a:lnSpc>
            </a:pPr>
            <a:r>
              <a:rPr lang="zh-CN" altLang="en-US">
                <a:latin typeface="Times New Roman" panose="02020603050405020304" pitchFamily="18" charset="0"/>
              </a:rPr>
              <a:t>运行时，这些指针指向分配在栈顶的存储空间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7171">
                                            <p:txEl>
                                              <p:pRg st="0" end="0"/>
                                            </p:txEl>
                                          </p:spTgt>
                                        </p:tgtEl>
                                        <p:attrNameLst>
                                          <p:attrName>style.visibility</p:attrName>
                                        </p:attrNameLst>
                                      </p:cBhvr>
                                      <p:to>
                                        <p:strVal val="visible"/>
                                      </p:to>
                                    </p:set>
                                    <p:animEffect transition="in" filter="blinds(horizontal)">
                                      <p:cBhvr>
                                        <p:cTn id="7" dur="500"/>
                                        <p:tgtEl>
                                          <p:spTgt spid="256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7171">
                                            <p:txEl>
                                              <p:pRg st="1" end="1"/>
                                            </p:txEl>
                                          </p:spTgt>
                                        </p:tgtEl>
                                        <p:attrNameLst>
                                          <p:attrName>style.visibility</p:attrName>
                                        </p:attrNameLst>
                                      </p:cBhvr>
                                      <p:to>
                                        <p:strVal val="visible"/>
                                      </p:to>
                                    </p:set>
                                    <p:animEffect transition="in" filter="blinds(horizontal)">
                                      <p:cBhvr>
                                        <p:cTn id="12" dur="500"/>
                                        <p:tgtEl>
                                          <p:spTgt spid="256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7171">
                                            <p:txEl>
                                              <p:pRg st="2" end="2"/>
                                            </p:txEl>
                                          </p:spTgt>
                                        </p:tgtEl>
                                        <p:attrNameLst>
                                          <p:attrName>style.visibility</p:attrName>
                                        </p:attrNameLst>
                                      </p:cBhvr>
                                      <p:to>
                                        <p:strVal val="visible"/>
                                      </p:to>
                                    </p:set>
                                    <p:animEffect transition="in" filter="blinds(horizontal)">
                                      <p:cBhvr>
                                        <p:cTn id="17" dur="500"/>
                                        <p:tgtEl>
                                          <p:spTgt spid="256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7171">
                                            <p:txEl>
                                              <p:pRg st="3" end="3"/>
                                            </p:txEl>
                                          </p:spTgt>
                                        </p:tgtEl>
                                        <p:attrNameLst>
                                          <p:attrName>style.visibility</p:attrName>
                                        </p:attrNameLst>
                                      </p:cBhvr>
                                      <p:to>
                                        <p:strVal val="visible"/>
                                      </p:to>
                                    </p:set>
                                    <p:animEffect transition="in" filter="blinds(horizontal)">
                                      <p:cBhvr>
                                        <p:cTn id="22" dur="500"/>
                                        <p:tgtEl>
                                          <p:spTgt spid="256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717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a:extLst>
              <a:ext uri="{FF2B5EF4-FFF2-40B4-BE49-F238E27FC236}">
                <a16:creationId xmlns:a16="http://schemas.microsoft.com/office/drawing/2014/main" id="{AC3C87E9-F2BD-4CDC-99D9-AFE589556106}"/>
              </a:ext>
            </a:extLst>
          </p:cNvPr>
          <p:cNvSpPr>
            <a:spLocks noGrp="1"/>
          </p:cNvSpPr>
          <p:nvPr>
            <p:ph type="dt" sz="quarter" idx="10"/>
          </p:nvPr>
        </p:nvSpPr>
        <p:spPr>
          <a:xfrm>
            <a:off x="457200" y="6245225"/>
            <a:ext cx="2133600" cy="476250"/>
          </a:xfrm>
          <a:ln>
            <a:miter lim="800000"/>
            <a:headEnd/>
            <a:tailEnd/>
          </a:ln>
        </p:spPr>
        <p:txBody>
          <a:bodyPr anchor="t"/>
          <a:lstStyle/>
          <a:p>
            <a:pPr>
              <a:defRPr/>
            </a:pPr>
            <a:fld id="{55516D28-50C6-476F-BE55-BB8D3125C89E}" type="datetime1">
              <a:rPr lang="zh-CN" altLang="en-US">
                <a:latin typeface="+mn-lt"/>
              </a:rPr>
              <a:pPr>
                <a:defRPr/>
              </a:pPr>
              <a:t>2020/12/14</a:t>
            </a:fld>
            <a:endParaRPr lang="en-US" altLang="zh-CN">
              <a:latin typeface="+mn-lt"/>
            </a:endParaRPr>
          </a:p>
        </p:txBody>
      </p:sp>
      <p:sp>
        <p:nvSpPr>
          <p:cNvPr id="109571" name="灯片编号占位符 5">
            <a:extLst>
              <a:ext uri="{FF2B5EF4-FFF2-40B4-BE49-F238E27FC236}">
                <a16:creationId xmlns:a16="http://schemas.microsoft.com/office/drawing/2014/main" id="{13818136-E97F-4205-98D7-74BF33E26CF3}"/>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ECAF64-3087-4BB2-9259-8F47754DEEE5}" type="slidenum">
              <a:rPr lang="en-US" altLang="zh-CN" sz="1400" b="0">
                <a:ea typeface="宋体" panose="02010600030101010101" pitchFamily="2" charset="-122"/>
              </a:rPr>
              <a:pPr>
                <a:spcBef>
                  <a:spcPct val="0"/>
                </a:spcBef>
                <a:buClrTx/>
                <a:buSzTx/>
                <a:buFontTx/>
                <a:buNone/>
              </a:pPr>
              <a:t>56</a:t>
            </a:fld>
            <a:endParaRPr lang="en-US" altLang="zh-CN" sz="1400" b="0">
              <a:ea typeface="宋体" panose="02010600030101010101" pitchFamily="2" charset="-122"/>
            </a:endParaRPr>
          </a:p>
        </p:txBody>
      </p:sp>
      <p:sp>
        <p:nvSpPr>
          <p:cNvPr id="109572" name="Rectangle 2">
            <a:extLst>
              <a:ext uri="{FF2B5EF4-FFF2-40B4-BE49-F238E27FC236}">
                <a16:creationId xmlns:a16="http://schemas.microsoft.com/office/drawing/2014/main" id="{79DA4D58-5F96-4C8F-AB48-CDAF3E75CB25}"/>
              </a:ext>
            </a:extLst>
          </p:cNvPr>
          <p:cNvSpPr>
            <a:spLocks noGrp="1" noChangeArrowheads="1"/>
          </p:cNvSpPr>
          <p:nvPr>
            <p:ph type="title" idx="4294967295"/>
          </p:nvPr>
        </p:nvSpPr>
        <p:spPr>
          <a:xfrm>
            <a:off x="1519238" y="341313"/>
            <a:ext cx="5932487" cy="927100"/>
          </a:xfrm>
        </p:spPr>
        <p:txBody>
          <a:bodyPr anchor="ctr"/>
          <a:lstStyle/>
          <a:p>
            <a:pPr eaLnBrk="1" hangingPunct="1"/>
            <a:r>
              <a:rPr lang="en-US" altLang="zh-CN">
                <a:latin typeface="Times New Roman" panose="02020603050405020304" pitchFamily="18" charset="0"/>
              </a:rPr>
              <a:t>9.4.3 </a:t>
            </a:r>
            <a:r>
              <a:rPr lang="zh-CN" altLang="en-US">
                <a:latin typeface="Times New Roman" panose="02020603050405020304" pitchFamily="18" charset="0"/>
              </a:rPr>
              <a:t>栈中的可变长数据</a:t>
            </a:r>
          </a:p>
        </p:txBody>
      </p:sp>
      <p:sp>
        <p:nvSpPr>
          <p:cNvPr id="109573" name="Rectangle 3">
            <a:extLst>
              <a:ext uri="{FF2B5EF4-FFF2-40B4-BE49-F238E27FC236}">
                <a16:creationId xmlns:a16="http://schemas.microsoft.com/office/drawing/2014/main" id="{FFC753A5-FE24-4A9C-86A6-0103FB479278}"/>
              </a:ext>
            </a:extLst>
          </p:cNvPr>
          <p:cNvSpPr>
            <a:spLocks noChangeArrowheads="1"/>
          </p:cNvSpPr>
          <p:nvPr/>
        </p:nvSpPr>
        <p:spPr bwMode="auto">
          <a:xfrm>
            <a:off x="0" y="207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09574" name="Object 4">
            <a:extLst>
              <a:ext uri="{FF2B5EF4-FFF2-40B4-BE49-F238E27FC236}">
                <a16:creationId xmlns:a16="http://schemas.microsoft.com/office/drawing/2014/main" id="{24CF4888-03C3-4DFF-B23F-17790269D049}"/>
              </a:ext>
            </a:extLst>
          </p:cNvPr>
          <p:cNvGraphicFramePr>
            <a:graphicFrameLocks noChangeAspect="1"/>
          </p:cNvGraphicFramePr>
          <p:nvPr/>
        </p:nvGraphicFramePr>
        <p:xfrm>
          <a:off x="1042988" y="1185863"/>
          <a:ext cx="7016750" cy="4979987"/>
        </p:xfrm>
        <a:graphic>
          <a:graphicData uri="http://schemas.openxmlformats.org/presentationml/2006/ole">
            <mc:AlternateContent xmlns:mc="http://schemas.openxmlformats.org/markup-compatibility/2006">
              <mc:Choice xmlns:v="urn:schemas-microsoft-com:vml" Requires="v">
                <p:oleObj spid="_x0000_s109576" name="Visio" r:id="rId4" imgW="3486134" imgH="2477154" progId="Visio.Drawing.11">
                  <p:embed/>
                </p:oleObj>
              </mc:Choice>
              <mc:Fallback>
                <p:oleObj name="Visio" r:id="rId4" imgW="3486134" imgH="247715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185863"/>
                        <a:ext cx="701675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5" name="Rectangle 5">
            <a:extLst>
              <a:ext uri="{FF2B5EF4-FFF2-40B4-BE49-F238E27FC236}">
                <a16:creationId xmlns:a16="http://schemas.microsoft.com/office/drawing/2014/main" id="{C8BC4EB1-9D37-4131-857D-5DFFCBB16534}"/>
              </a:ext>
            </a:extLst>
          </p:cNvPr>
          <p:cNvSpPr>
            <a:spLocks noChangeArrowheads="1"/>
          </p:cNvSpPr>
          <p:nvPr/>
        </p:nvSpPr>
        <p:spPr bwMode="auto">
          <a:xfrm>
            <a:off x="2509838" y="6092825"/>
            <a:ext cx="412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Times New Roman" panose="02020603050405020304" pitchFamily="18" charset="0"/>
              </a:rPr>
              <a:t>图</a:t>
            </a:r>
            <a:r>
              <a:rPr kumimoji="1" lang="en-US" altLang="zh-CN" sz="2400">
                <a:latin typeface="Times New Roman" panose="02020603050405020304" pitchFamily="18" charset="0"/>
              </a:rPr>
              <a:t>9.13 </a:t>
            </a:r>
            <a:r>
              <a:rPr kumimoji="1" lang="zh-CN" altLang="en-US" sz="2400">
                <a:latin typeface="Times New Roman" panose="02020603050405020304" pitchFamily="18" charset="0"/>
              </a:rPr>
              <a:t>访问动态分配的数组</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0FB1C23-3B85-43AD-B885-F19A4A44A86C}"/>
              </a:ext>
            </a:extLst>
          </p:cNvPr>
          <p:cNvSpPr>
            <a:spLocks noGrp="1"/>
          </p:cNvSpPr>
          <p:nvPr>
            <p:ph type="dt" sz="quarter" idx="10"/>
          </p:nvPr>
        </p:nvSpPr>
        <p:spPr>
          <a:xfrm>
            <a:off x="457200" y="6245225"/>
            <a:ext cx="2133600" cy="476250"/>
          </a:xfrm>
          <a:ln>
            <a:miter lim="800000"/>
            <a:headEnd/>
            <a:tailEnd/>
          </a:ln>
        </p:spPr>
        <p:txBody>
          <a:bodyPr anchor="t"/>
          <a:lstStyle/>
          <a:p>
            <a:pPr>
              <a:defRPr/>
            </a:pPr>
            <a:fld id="{4BB57778-0E9E-4339-BD76-44471E449DDF}" type="datetime1">
              <a:rPr lang="zh-CN" altLang="en-US">
                <a:latin typeface="+mn-lt"/>
              </a:rPr>
              <a:pPr>
                <a:defRPr/>
              </a:pPr>
              <a:t>2020/12/14</a:t>
            </a:fld>
            <a:endParaRPr lang="en-US" altLang="zh-CN">
              <a:latin typeface="+mn-lt"/>
            </a:endParaRPr>
          </a:p>
        </p:txBody>
      </p:sp>
      <p:sp>
        <p:nvSpPr>
          <p:cNvPr id="111619" name="灯片编号占位符 5">
            <a:extLst>
              <a:ext uri="{FF2B5EF4-FFF2-40B4-BE49-F238E27FC236}">
                <a16:creationId xmlns:a16="http://schemas.microsoft.com/office/drawing/2014/main" id="{2001DAC5-6AB7-4ECE-A12E-471A4183AF3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CE4E006-8907-43F2-823E-8DC988A8C246}" type="slidenum">
              <a:rPr lang="en-US" altLang="zh-CN" sz="1400" b="0">
                <a:ea typeface="宋体" panose="02010600030101010101" pitchFamily="2" charset="-122"/>
              </a:rPr>
              <a:pPr>
                <a:spcBef>
                  <a:spcPct val="0"/>
                </a:spcBef>
                <a:buClrTx/>
                <a:buSzTx/>
                <a:buFontTx/>
                <a:buNone/>
              </a:pPr>
              <a:t>57</a:t>
            </a:fld>
            <a:endParaRPr lang="en-US" altLang="zh-CN" sz="1400" b="0">
              <a:ea typeface="宋体" panose="02010600030101010101" pitchFamily="2" charset="-122"/>
            </a:endParaRPr>
          </a:p>
        </p:txBody>
      </p:sp>
      <p:sp>
        <p:nvSpPr>
          <p:cNvPr id="111620" name="Rectangle 2">
            <a:extLst>
              <a:ext uri="{FF2B5EF4-FFF2-40B4-BE49-F238E27FC236}">
                <a16:creationId xmlns:a16="http://schemas.microsoft.com/office/drawing/2014/main" id="{668EFDBF-E20B-4E4A-8054-1CA10FADAC19}"/>
              </a:ext>
            </a:extLst>
          </p:cNvPr>
          <p:cNvSpPr>
            <a:spLocks noGrp="1" noChangeArrowheads="1"/>
          </p:cNvSpPr>
          <p:nvPr>
            <p:ph type="title" idx="4294967295"/>
          </p:nvPr>
        </p:nvSpPr>
        <p:spPr>
          <a:xfrm>
            <a:off x="1304925" y="331788"/>
            <a:ext cx="6435725" cy="936625"/>
          </a:xfrm>
        </p:spPr>
        <p:txBody>
          <a:bodyPr anchor="ctr"/>
          <a:lstStyle/>
          <a:p>
            <a:pPr eaLnBrk="1" hangingPunct="1"/>
            <a:r>
              <a:rPr lang="zh-CN" altLang="en-US">
                <a:latin typeface="Times New Roman" panose="02020603050405020304" pitchFamily="18" charset="0"/>
              </a:rPr>
              <a:t>栈式存储分配策略的局限</a:t>
            </a:r>
          </a:p>
        </p:txBody>
      </p:sp>
      <p:sp>
        <p:nvSpPr>
          <p:cNvPr id="2571267" name="Rectangle 3">
            <a:extLst>
              <a:ext uri="{FF2B5EF4-FFF2-40B4-BE49-F238E27FC236}">
                <a16:creationId xmlns:a16="http://schemas.microsoft.com/office/drawing/2014/main" id="{123045FE-326F-49A4-9B68-4F0E2C42F933}"/>
              </a:ext>
            </a:extLst>
          </p:cNvPr>
          <p:cNvSpPr>
            <a:spLocks noGrp="1" noChangeArrowheads="1"/>
          </p:cNvSpPr>
          <p:nvPr>
            <p:ph type="body" idx="4294967295"/>
          </p:nvPr>
        </p:nvSpPr>
        <p:spPr>
          <a:xfrm>
            <a:off x="304800" y="1412875"/>
            <a:ext cx="8534400" cy="4824413"/>
          </a:xfrm>
        </p:spPr>
        <p:txBody>
          <a:bodyPr/>
          <a:lstStyle/>
          <a:p>
            <a:pPr algn="just" eaLnBrk="1" hangingPunct="1">
              <a:lnSpc>
                <a:spcPct val="120000"/>
              </a:lnSpc>
              <a:buFont typeface="Wingdings" panose="05000000000000000000" pitchFamily="2" charset="2"/>
              <a:buNone/>
            </a:pPr>
            <a:r>
              <a:rPr lang="zh-CN" altLang="en-US">
                <a:latin typeface="Times New Roman" panose="02020603050405020304" pitchFamily="18" charset="0"/>
              </a:rPr>
              <a:t>栈式分配策略在下列情况下行不通：</a:t>
            </a:r>
          </a:p>
          <a:p>
            <a:pPr algn="just" eaLnBrk="1" hangingPunct="1">
              <a:lnSpc>
                <a:spcPct val="120000"/>
              </a:lnSpc>
            </a:pPr>
            <a:r>
              <a:rPr lang="zh-CN" altLang="en-US">
                <a:latin typeface="Times New Roman" panose="02020603050405020304" pitchFamily="18" charset="0"/>
              </a:rPr>
              <a:t>过程活动停止后，局部名字的值还必须维持</a:t>
            </a:r>
          </a:p>
          <a:p>
            <a:pPr algn="just" eaLnBrk="1" hangingPunct="1">
              <a:lnSpc>
                <a:spcPct val="120000"/>
              </a:lnSpc>
            </a:pPr>
            <a:r>
              <a:rPr lang="zh-CN" altLang="en-US">
                <a:latin typeface="Times New Roman" panose="02020603050405020304" pitchFamily="18" charset="0"/>
              </a:rPr>
              <a:t>被调用者的活动比调用者的活动的生存期更长，此时活动树不能正确描绘程序的控制流</a:t>
            </a:r>
          </a:p>
          <a:p>
            <a:pPr algn="just" eaLnBrk="1" hangingPunct="1">
              <a:lnSpc>
                <a:spcPct val="120000"/>
              </a:lnSpc>
              <a:buFont typeface="Wingdings" panose="05000000000000000000" pitchFamily="2" charset="2"/>
              <a:buNone/>
            </a:pPr>
            <a:endParaRPr lang="zh-CN" altLang="en-US">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1267">
                                            <p:txEl>
                                              <p:pRg st="0" end="0"/>
                                            </p:txEl>
                                          </p:spTgt>
                                        </p:tgtEl>
                                        <p:attrNameLst>
                                          <p:attrName>style.visibility</p:attrName>
                                        </p:attrNameLst>
                                      </p:cBhvr>
                                      <p:to>
                                        <p:strVal val="visible"/>
                                      </p:to>
                                    </p:set>
                                    <p:animEffect transition="in" filter="blinds(horizontal)">
                                      <p:cBhvr>
                                        <p:cTn id="7" dur="500"/>
                                        <p:tgtEl>
                                          <p:spTgt spid="257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1267">
                                            <p:txEl>
                                              <p:pRg st="1" end="1"/>
                                            </p:txEl>
                                          </p:spTgt>
                                        </p:tgtEl>
                                        <p:attrNameLst>
                                          <p:attrName>style.visibility</p:attrName>
                                        </p:attrNameLst>
                                      </p:cBhvr>
                                      <p:to>
                                        <p:strVal val="visible"/>
                                      </p:to>
                                    </p:set>
                                    <p:animEffect transition="in" filter="blinds(horizontal)">
                                      <p:cBhvr>
                                        <p:cTn id="12" dur="500"/>
                                        <p:tgtEl>
                                          <p:spTgt spid="257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1267">
                                            <p:txEl>
                                              <p:pRg st="2" end="2"/>
                                            </p:txEl>
                                          </p:spTgt>
                                        </p:tgtEl>
                                        <p:attrNameLst>
                                          <p:attrName>style.visibility</p:attrName>
                                        </p:attrNameLst>
                                      </p:cBhvr>
                                      <p:to>
                                        <p:strVal val="visible"/>
                                      </p:to>
                                    </p:set>
                                    <p:animEffect transition="in" filter="blinds(horizontal)">
                                      <p:cBhvr>
                                        <p:cTn id="17" dur="500"/>
                                        <p:tgtEl>
                                          <p:spTgt spid="257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267"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45F6AC3-FFB2-4493-AFD6-4F1896CA5364}"/>
              </a:ext>
            </a:extLst>
          </p:cNvPr>
          <p:cNvSpPr>
            <a:spLocks noGrp="1"/>
          </p:cNvSpPr>
          <p:nvPr>
            <p:ph type="dt" sz="quarter" idx="10"/>
          </p:nvPr>
        </p:nvSpPr>
        <p:spPr>
          <a:xfrm>
            <a:off x="457200" y="6245225"/>
            <a:ext cx="2133600" cy="476250"/>
          </a:xfrm>
          <a:ln>
            <a:miter lim="800000"/>
            <a:headEnd/>
            <a:tailEnd/>
          </a:ln>
        </p:spPr>
        <p:txBody>
          <a:bodyPr anchor="t"/>
          <a:lstStyle/>
          <a:p>
            <a:pPr>
              <a:defRPr/>
            </a:pPr>
            <a:fld id="{FBB385EA-9D07-4695-BEDF-5C224631C76F}" type="datetime1">
              <a:rPr lang="zh-CN" altLang="en-US">
                <a:latin typeface="+mn-lt"/>
              </a:rPr>
              <a:pPr>
                <a:defRPr/>
              </a:pPr>
              <a:t>2020/12/14</a:t>
            </a:fld>
            <a:endParaRPr lang="en-US" altLang="zh-CN">
              <a:latin typeface="+mn-lt"/>
            </a:endParaRPr>
          </a:p>
        </p:txBody>
      </p:sp>
      <p:sp>
        <p:nvSpPr>
          <p:cNvPr id="113667" name="灯片编号占位符 5">
            <a:extLst>
              <a:ext uri="{FF2B5EF4-FFF2-40B4-BE49-F238E27FC236}">
                <a16:creationId xmlns:a16="http://schemas.microsoft.com/office/drawing/2014/main" id="{3FB2D509-7389-4260-8760-54C316F4DFD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830A2E6-4F2E-49AF-B933-BF49AD6E79E9}" type="slidenum">
              <a:rPr lang="en-US" altLang="zh-CN" sz="1400" b="0">
                <a:ea typeface="宋体" panose="02010600030101010101" pitchFamily="2" charset="-122"/>
              </a:rPr>
              <a:pPr>
                <a:spcBef>
                  <a:spcPct val="0"/>
                </a:spcBef>
                <a:buClrTx/>
                <a:buSzTx/>
                <a:buFontTx/>
                <a:buNone/>
              </a:pPr>
              <a:t>58</a:t>
            </a:fld>
            <a:endParaRPr lang="en-US" altLang="zh-CN" sz="1400" b="0">
              <a:ea typeface="宋体" panose="02010600030101010101" pitchFamily="2" charset="-122"/>
            </a:endParaRPr>
          </a:p>
        </p:txBody>
      </p:sp>
      <p:sp>
        <p:nvSpPr>
          <p:cNvPr id="113668" name="Rectangle 2">
            <a:extLst>
              <a:ext uri="{FF2B5EF4-FFF2-40B4-BE49-F238E27FC236}">
                <a16:creationId xmlns:a16="http://schemas.microsoft.com/office/drawing/2014/main" id="{615BC1D5-B8A5-41FA-86C1-645FB149909A}"/>
              </a:ext>
            </a:extLst>
          </p:cNvPr>
          <p:cNvSpPr>
            <a:spLocks noGrp="1" noChangeArrowheads="1"/>
          </p:cNvSpPr>
          <p:nvPr>
            <p:ph type="title" idx="4294967295"/>
          </p:nvPr>
        </p:nvSpPr>
        <p:spPr>
          <a:xfrm>
            <a:off x="3132138" y="331788"/>
            <a:ext cx="2819400" cy="936625"/>
          </a:xfrm>
        </p:spPr>
        <p:txBody>
          <a:bodyPr anchor="ctr"/>
          <a:lstStyle/>
          <a:p>
            <a:pPr eaLnBrk="1" hangingPunct="1"/>
            <a:r>
              <a:rPr lang="en-US" altLang="zh-CN">
                <a:latin typeface="Times New Roman" panose="02020603050405020304" pitchFamily="18" charset="0"/>
              </a:rPr>
              <a:t>9.6 </a:t>
            </a:r>
            <a:r>
              <a:rPr lang="zh-CN" altLang="en-US">
                <a:latin typeface="Times New Roman" panose="02020603050405020304" pitchFamily="18" charset="0"/>
              </a:rPr>
              <a:t>堆管理</a:t>
            </a:r>
          </a:p>
        </p:txBody>
      </p:sp>
      <p:sp>
        <p:nvSpPr>
          <p:cNvPr id="2644995" name="Rectangle 3">
            <a:extLst>
              <a:ext uri="{FF2B5EF4-FFF2-40B4-BE49-F238E27FC236}">
                <a16:creationId xmlns:a16="http://schemas.microsoft.com/office/drawing/2014/main" id="{D28E68B2-A712-4F0C-B8F0-9E24E1ABB6D6}"/>
              </a:ext>
            </a:extLst>
          </p:cNvPr>
          <p:cNvSpPr>
            <a:spLocks noGrp="1" noChangeArrowheads="1"/>
          </p:cNvSpPr>
          <p:nvPr>
            <p:ph type="body" idx="4294967295"/>
          </p:nvPr>
        </p:nvSpPr>
        <p:spPr>
          <a:xfrm>
            <a:off x="395288" y="1341438"/>
            <a:ext cx="8569325" cy="5256212"/>
          </a:xfrm>
        </p:spPr>
        <p:txBody>
          <a:bodyPr/>
          <a:lstStyle/>
          <a:p>
            <a:pPr marL="533400" indent="-533400" eaLnBrk="1" hangingPunct="1">
              <a:lnSpc>
                <a:spcPct val="120000"/>
              </a:lnSpc>
            </a:pPr>
            <a:r>
              <a:rPr lang="zh-CN" altLang="en-US">
                <a:latin typeface="Times New Roman" panose="02020603050405020304" pitchFamily="18" charset="0"/>
              </a:rPr>
              <a:t>对于允许程序为变量在运行时</a:t>
            </a:r>
            <a:r>
              <a:rPr lang="zh-CN" altLang="en-US">
                <a:solidFill>
                  <a:srgbClr val="FF0000"/>
                </a:solidFill>
                <a:latin typeface="Times New Roman" panose="02020603050405020304" pitchFamily="18" charset="0"/>
              </a:rPr>
              <a:t>动态申请和释放存储空间</a:t>
            </a:r>
            <a:r>
              <a:rPr lang="zh-CN" altLang="en-US">
                <a:latin typeface="Times New Roman" panose="02020603050405020304" pitchFamily="18" charset="0"/>
              </a:rPr>
              <a:t>的语言</a:t>
            </a:r>
            <a:r>
              <a:rPr lang="en-US" altLang="zh-CN">
                <a:latin typeface="Times New Roman" panose="02020603050405020304" pitchFamily="18" charset="0"/>
              </a:rPr>
              <a:t>, </a:t>
            </a:r>
            <a:r>
              <a:rPr lang="zh-CN" altLang="en-US">
                <a:latin typeface="Times New Roman" panose="02020603050405020304" pitchFamily="18" charset="0"/>
              </a:rPr>
              <a:t>采用堆式分配是最有效的解决方案</a:t>
            </a:r>
            <a:r>
              <a:rPr lang="en-US" altLang="zh-CN">
                <a:latin typeface="Times New Roman" panose="02020603050405020304" pitchFamily="18" charset="0"/>
              </a:rPr>
              <a:t>.</a:t>
            </a:r>
          </a:p>
          <a:p>
            <a:pPr marL="914400" lvl="1" indent="-457200" eaLnBrk="1" hangingPunct="1">
              <a:lnSpc>
                <a:spcPct val="120000"/>
              </a:lnSpc>
            </a:pPr>
            <a:r>
              <a:rPr lang="zh-CN" altLang="en-US" sz="3200">
                <a:latin typeface="Times New Roman" panose="02020603050405020304" pitchFamily="18" charset="0"/>
              </a:rPr>
              <a:t>活动结束时必须保持局部名字的值。</a:t>
            </a:r>
          </a:p>
          <a:p>
            <a:pPr marL="914400" lvl="1" indent="-457200" eaLnBrk="1" hangingPunct="1">
              <a:lnSpc>
                <a:spcPct val="120000"/>
              </a:lnSpc>
            </a:pPr>
            <a:r>
              <a:rPr lang="zh-CN" altLang="en-US" sz="3200">
                <a:latin typeface="Times New Roman" panose="02020603050405020304" pitchFamily="18" charset="0"/>
              </a:rPr>
              <a:t>被调用者的活动比调用者的活动的生存期长。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44995">
                                            <p:txEl>
                                              <p:pRg st="0" end="0"/>
                                            </p:txEl>
                                          </p:spTgt>
                                        </p:tgtEl>
                                        <p:attrNameLst>
                                          <p:attrName>style.visibility</p:attrName>
                                        </p:attrNameLst>
                                      </p:cBhvr>
                                      <p:to>
                                        <p:strVal val="visible"/>
                                      </p:to>
                                    </p:set>
                                    <p:animEffect transition="in" filter="box(out)">
                                      <p:cBhvr>
                                        <p:cTn id="7" dur="500"/>
                                        <p:tgtEl>
                                          <p:spTgt spid="26449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44995">
                                            <p:txEl>
                                              <p:pRg st="1" end="1"/>
                                            </p:txEl>
                                          </p:spTgt>
                                        </p:tgtEl>
                                        <p:attrNameLst>
                                          <p:attrName>style.visibility</p:attrName>
                                        </p:attrNameLst>
                                      </p:cBhvr>
                                      <p:to>
                                        <p:strVal val="visible"/>
                                      </p:to>
                                    </p:set>
                                    <p:animEffect transition="in" filter="box(out)">
                                      <p:cBhvr>
                                        <p:cTn id="12" dur="500"/>
                                        <p:tgtEl>
                                          <p:spTgt spid="26449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44995">
                                            <p:txEl>
                                              <p:pRg st="2" end="2"/>
                                            </p:txEl>
                                          </p:spTgt>
                                        </p:tgtEl>
                                        <p:attrNameLst>
                                          <p:attrName>style.visibility</p:attrName>
                                        </p:attrNameLst>
                                      </p:cBhvr>
                                      <p:to>
                                        <p:strVal val="visible"/>
                                      </p:to>
                                    </p:set>
                                    <p:animEffect transition="in" filter="box(out)">
                                      <p:cBhvr>
                                        <p:cTn id="17" dur="500"/>
                                        <p:tgtEl>
                                          <p:spTgt spid="26449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499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BC0B1F8-F30B-46CA-9BBE-C7A215826765}"/>
              </a:ext>
            </a:extLst>
          </p:cNvPr>
          <p:cNvSpPr>
            <a:spLocks noGrp="1"/>
          </p:cNvSpPr>
          <p:nvPr>
            <p:ph type="dt" sz="quarter" idx="10"/>
          </p:nvPr>
        </p:nvSpPr>
        <p:spPr>
          <a:xfrm>
            <a:off x="457200" y="6245225"/>
            <a:ext cx="2133600" cy="476250"/>
          </a:xfrm>
          <a:ln>
            <a:miter lim="800000"/>
            <a:headEnd/>
            <a:tailEnd/>
          </a:ln>
        </p:spPr>
        <p:txBody>
          <a:bodyPr anchor="t"/>
          <a:lstStyle/>
          <a:p>
            <a:pPr>
              <a:defRPr/>
            </a:pPr>
            <a:fld id="{FBB385EA-9D07-4695-BEDF-5C224631C76F}" type="datetime1">
              <a:rPr lang="zh-CN" altLang="en-US">
                <a:latin typeface="+mn-lt"/>
              </a:rPr>
              <a:pPr>
                <a:defRPr/>
              </a:pPr>
              <a:t>2020/12/14</a:t>
            </a:fld>
            <a:endParaRPr lang="en-US" altLang="zh-CN">
              <a:latin typeface="+mn-lt"/>
            </a:endParaRPr>
          </a:p>
        </p:txBody>
      </p:sp>
      <p:sp>
        <p:nvSpPr>
          <p:cNvPr id="114691" name="灯片编号占位符 5">
            <a:extLst>
              <a:ext uri="{FF2B5EF4-FFF2-40B4-BE49-F238E27FC236}">
                <a16:creationId xmlns:a16="http://schemas.microsoft.com/office/drawing/2014/main" id="{8696C0BF-32F0-4691-BB01-C661C04A6F0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D1E7507-0691-4843-9FB2-B0FEE3211880}" type="slidenum">
              <a:rPr lang="en-US" altLang="zh-CN" sz="1400" b="0">
                <a:ea typeface="宋体" panose="02010600030101010101" pitchFamily="2" charset="-122"/>
              </a:rPr>
              <a:pPr>
                <a:spcBef>
                  <a:spcPct val="0"/>
                </a:spcBef>
                <a:buClrTx/>
                <a:buSzTx/>
                <a:buFontTx/>
                <a:buNone/>
              </a:pPr>
              <a:t>59</a:t>
            </a:fld>
            <a:endParaRPr lang="en-US" altLang="zh-CN" sz="1400" b="0">
              <a:ea typeface="宋体" panose="02010600030101010101" pitchFamily="2" charset="-122"/>
            </a:endParaRPr>
          </a:p>
        </p:txBody>
      </p:sp>
      <p:sp>
        <p:nvSpPr>
          <p:cNvPr id="114692" name="Rectangle 2">
            <a:extLst>
              <a:ext uri="{FF2B5EF4-FFF2-40B4-BE49-F238E27FC236}">
                <a16:creationId xmlns:a16="http://schemas.microsoft.com/office/drawing/2014/main" id="{50F97B10-9DAE-4A89-B3F1-EABD09B0A0BD}"/>
              </a:ext>
            </a:extLst>
          </p:cNvPr>
          <p:cNvSpPr>
            <a:spLocks noGrp="1" noChangeArrowheads="1"/>
          </p:cNvSpPr>
          <p:nvPr>
            <p:ph type="title" idx="4294967295"/>
          </p:nvPr>
        </p:nvSpPr>
        <p:spPr>
          <a:xfrm>
            <a:off x="3132138" y="331788"/>
            <a:ext cx="2819400" cy="936625"/>
          </a:xfrm>
        </p:spPr>
        <p:txBody>
          <a:bodyPr anchor="ctr"/>
          <a:lstStyle/>
          <a:p>
            <a:pPr eaLnBrk="1" hangingPunct="1"/>
            <a:r>
              <a:rPr lang="en-US" altLang="zh-CN">
                <a:latin typeface="Times New Roman" panose="02020603050405020304" pitchFamily="18" charset="0"/>
              </a:rPr>
              <a:t>9.6 </a:t>
            </a:r>
            <a:r>
              <a:rPr lang="zh-CN" altLang="en-US">
                <a:latin typeface="Times New Roman" panose="02020603050405020304" pitchFamily="18" charset="0"/>
              </a:rPr>
              <a:t>堆管理</a:t>
            </a:r>
          </a:p>
        </p:txBody>
      </p:sp>
      <p:sp>
        <p:nvSpPr>
          <p:cNvPr id="2644995" name="Rectangle 3">
            <a:extLst>
              <a:ext uri="{FF2B5EF4-FFF2-40B4-BE49-F238E27FC236}">
                <a16:creationId xmlns:a16="http://schemas.microsoft.com/office/drawing/2014/main" id="{677F4D25-8EBE-4751-A612-C7DED55650F5}"/>
              </a:ext>
            </a:extLst>
          </p:cNvPr>
          <p:cNvSpPr>
            <a:spLocks noGrp="1" noChangeArrowheads="1"/>
          </p:cNvSpPr>
          <p:nvPr>
            <p:ph type="body" idx="4294967295"/>
          </p:nvPr>
        </p:nvSpPr>
        <p:spPr>
          <a:xfrm>
            <a:off x="323850" y="1412875"/>
            <a:ext cx="8569325" cy="5256213"/>
          </a:xfrm>
        </p:spPr>
        <p:txBody>
          <a:bodyPr/>
          <a:lstStyle/>
          <a:p>
            <a:pPr marL="533400" indent="-533400" eaLnBrk="1" hangingPunct="1">
              <a:lnSpc>
                <a:spcPct val="120000"/>
              </a:lnSpc>
            </a:pPr>
            <a:r>
              <a:rPr lang="zh-CN" altLang="en-US">
                <a:latin typeface="Times New Roman" panose="02020603050405020304" pitchFamily="18" charset="0"/>
              </a:rPr>
              <a:t>堆式分配的</a:t>
            </a:r>
            <a:r>
              <a:rPr lang="zh-CN" altLang="en-US">
                <a:solidFill>
                  <a:srgbClr val="FF0000"/>
                </a:solidFill>
                <a:latin typeface="Times New Roman" panose="02020603050405020304" pitchFamily="18" charset="0"/>
              </a:rPr>
              <a:t>基本思想</a:t>
            </a:r>
            <a:r>
              <a:rPr lang="zh-CN" altLang="en-US">
                <a:latin typeface="Times New Roman" panose="02020603050405020304" pitchFamily="18" charset="0"/>
              </a:rPr>
              <a:t>：为运行的程序划出适当大的空间</a:t>
            </a:r>
            <a:r>
              <a:rPr lang="en-US" altLang="zh-CN">
                <a:latin typeface="Times New Roman" panose="02020603050405020304" pitchFamily="18" charset="0"/>
              </a:rPr>
              <a:t>(</a:t>
            </a:r>
            <a:r>
              <a:rPr lang="zh-CN" altLang="en-US">
                <a:latin typeface="Times New Roman" panose="02020603050405020304" pitchFamily="18" charset="0"/>
              </a:rPr>
              <a:t>称为堆</a:t>
            </a:r>
            <a:r>
              <a:rPr lang="en-US" altLang="zh-CN">
                <a:solidFill>
                  <a:srgbClr val="FF0000"/>
                </a:solidFill>
                <a:latin typeface="Times New Roman" panose="02020603050405020304" pitchFamily="18" charset="0"/>
              </a:rPr>
              <a:t>Heap</a:t>
            </a:r>
            <a:r>
              <a:rPr lang="en-US" altLang="zh-CN">
                <a:latin typeface="Times New Roman" panose="02020603050405020304" pitchFamily="18" charset="0"/>
              </a:rPr>
              <a:t>), </a:t>
            </a:r>
            <a:r>
              <a:rPr lang="zh-CN" altLang="en-US">
                <a:latin typeface="Times New Roman" panose="02020603050405020304" pitchFamily="18" charset="0"/>
              </a:rPr>
              <a:t>每当程序申请空间时</a:t>
            </a:r>
            <a:r>
              <a:rPr lang="en-US" altLang="zh-CN">
                <a:latin typeface="Times New Roman" panose="02020603050405020304" pitchFamily="18" charset="0"/>
              </a:rPr>
              <a:t>, </a:t>
            </a:r>
            <a:r>
              <a:rPr lang="zh-CN" altLang="en-US">
                <a:latin typeface="Times New Roman" panose="02020603050405020304" pitchFamily="18" charset="0"/>
              </a:rPr>
              <a:t>就从堆的</a:t>
            </a:r>
            <a:r>
              <a:rPr lang="zh-CN" altLang="en-US">
                <a:solidFill>
                  <a:srgbClr val="FF0000"/>
                </a:solidFill>
                <a:latin typeface="Times New Roman" panose="02020603050405020304" pitchFamily="18" charset="0"/>
              </a:rPr>
              <a:t>空闲区</a:t>
            </a:r>
            <a:r>
              <a:rPr lang="zh-CN" altLang="en-US">
                <a:latin typeface="Times New Roman" panose="02020603050405020304" pitchFamily="18" charset="0"/>
              </a:rPr>
              <a:t>找出一块空间分配给程序</a:t>
            </a:r>
            <a:r>
              <a:rPr lang="en-US" altLang="zh-CN">
                <a:latin typeface="Times New Roman" panose="02020603050405020304" pitchFamily="18" charset="0"/>
              </a:rPr>
              <a:t>, </a:t>
            </a:r>
            <a:r>
              <a:rPr lang="zh-CN" altLang="en-US">
                <a:latin typeface="Times New Roman" panose="02020603050405020304" pitchFamily="18" charset="0"/>
              </a:rPr>
              <a:t>每当释放时则回收之</a:t>
            </a:r>
            <a:r>
              <a:rPr lang="en-US" altLang="zh-CN">
                <a:latin typeface="Times New Roman" panose="02020603050405020304" pitchFamily="18" charset="0"/>
              </a:rPr>
              <a:t>.</a:t>
            </a:r>
          </a:p>
          <a:p>
            <a:pPr marL="533400" indent="-533400" eaLnBrk="1" hangingPunct="1">
              <a:lnSpc>
                <a:spcPct val="120000"/>
              </a:lnSpc>
            </a:pPr>
            <a:r>
              <a:rPr lang="zh-CN" altLang="en-US">
                <a:latin typeface="Times New Roman" panose="02020603050405020304" pitchFamily="18" charset="0"/>
              </a:rPr>
              <a:t>内存管理器</a:t>
            </a:r>
          </a:p>
          <a:p>
            <a:pPr marL="914400" lvl="1" indent="-457200" eaLnBrk="1" hangingPunct="1">
              <a:lnSpc>
                <a:spcPct val="120000"/>
              </a:lnSpc>
            </a:pPr>
            <a:r>
              <a:rPr lang="zh-CN" altLang="en-US" sz="3200">
                <a:latin typeface="Times New Roman" panose="02020603050405020304" pitchFamily="18" charset="0"/>
              </a:rPr>
              <a:t>分配和回收堆区空间的子系统 </a:t>
            </a:r>
          </a:p>
          <a:p>
            <a:pPr marL="914400" lvl="1" indent="-457200" eaLnBrk="1" hangingPunct="1">
              <a:lnSpc>
                <a:spcPct val="120000"/>
              </a:lnSpc>
            </a:pPr>
            <a:r>
              <a:rPr lang="zh-CN" altLang="en-US" sz="3200">
                <a:latin typeface="Times New Roman" panose="02020603050405020304" pitchFamily="18" charset="0"/>
              </a:rPr>
              <a:t>是应用程序和操作系统之间的一个接口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44995">
                                            <p:txEl>
                                              <p:pRg st="0" end="0"/>
                                            </p:txEl>
                                          </p:spTgt>
                                        </p:tgtEl>
                                        <p:attrNameLst>
                                          <p:attrName>style.visibility</p:attrName>
                                        </p:attrNameLst>
                                      </p:cBhvr>
                                      <p:to>
                                        <p:strVal val="visible"/>
                                      </p:to>
                                    </p:set>
                                    <p:animEffect transition="in" filter="barn(inVertical)">
                                      <p:cBhvr>
                                        <p:cTn id="7" dur="500"/>
                                        <p:tgtEl>
                                          <p:spTgt spid="26449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44995">
                                            <p:txEl>
                                              <p:pRg st="1" end="1"/>
                                            </p:txEl>
                                          </p:spTgt>
                                        </p:tgtEl>
                                        <p:attrNameLst>
                                          <p:attrName>style.visibility</p:attrName>
                                        </p:attrNameLst>
                                      </p:cBhvr>
                                      <p:to>
                                        <p:strVal val="visible"/>
                                      </p:to>
                                    </p:set>
                                    <p:animEffect transition="in" filter="barn(inVertical)">
                                      <p:cBhvr>
                                        <p:cTn id="12" dur="500"/>
                                        <p:tgtEl>
                                          <p:spTgt spid="26449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16" presetClass="entr" presetSubtype="21" fill="hold" grpId="0" nodeType="withEffect">
                                  <p:stCondLst>
                                    <p:cond delay="0"/>
                                  </p:stCondLst>
                                  <p:childTnLst>
                                    <p:set>
                                      <p:cBhvr>
                                        <p:cTn id="14" dur="1" fill="hold">
                                          <p:stCondLst>
                                            <p:cond delay="0"/>
                                          </p:stCondLst>
                                        </p:cTn>
                                        <p:tgtEl>
                                          <p:spTgt spid="2644995">
                                            <p:txEl>
                                              <p:pRg st="2" end="2"/>
                                            </p:txEl>
                                          </p:spTgt>
                                        </p:tgtEl>
                                        <p:attrNameLst>
                                          <p:attrName>style.visibility</p:attrName>
                                        </p:attrNameLst>
                                      </p:cBhvr>
                                      <p:to>
                                        <p:strVal val="visible"/>
                                      </p:to>
                                    </p:set>
                                    <p:animEffect transition="in" filter="barn(inVertical)">
                                      <p:cBhvr>
                                        <p:cTn id="15" dur="500"/>
                                        <p:tgtEl>
                                          <p:spTgt spid="264499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16" presetClass="entr" presetSubtype="21" fill="hold" grpId="0" nodeType="withEffect">
                                  <p:stCondLst>
                                    <p:cond delay="0"/>
                                  </p:stCondLst>
                                  <p:childTnLst>
                                    <p:set>
                                      <p:cBhvr>
                                        <p:cTn id="17" dur="1" fill="hold">
                                          <p:stCondLst>
                                            <p:cond delay="0"/>
                                          </p:stCondLst>
                                        </p:cTn>
                                        <p:tgtEl>
                                          <p:spTgt spid="2644995">
                                            <p:txEl>
                                              <p:pRg st="3" end="3"/>
                                            </p:txEl>
                                          </p:spTgt>
                                        </p:tgtEl>
                                        <p:attrNameLst>
                                          <p:attrName>style.visibility</p:attrName>
                                        </p:attrNameLst>
                                      </p:cBhvr>
                                      <p:to>
                                        <p:strVal val="visible"/>
                                      </p:to>
                                    </p:set>
                                    <p:animEffect transition="in" filter="barn(inVertical)">
                                      <p:cBhvr>
                                        <p:cTn id="18" dur="500"/>
                                        <p:tgtEl>
                                          <p:spTgt spid="264499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4995"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3D77C26-E918-49A2-B927-5D6A2B99E4E4}"/>
              </a:ext>
            </a:extLst>
          </p:cNvPr>
          <p:cNvSpPr>
            <a:spLocks noGrp="1"/>
          </p:cNvSpPr>
          <p:nvPr>
            <p:ph type="dt" sz="quarter" idx="10"/>
          </p:nvPr>
        </p:nvSpPr>
        <p:spPr>
          <a:xfrm>
            <a:off x="457200" y="6245225"/>
            <a:ext cx="2133600" cy="476250"/>
          </a:xfrm>
          <a:ln>
            <a:miter lim="800000"/>
            <a:headEnd/>
            <a:tailEnd/>
          </a:ln>
        </p:spPr>
        <p:txBody>
          <a:bodyPr anchor="t"/>
          <a:lstStyle/>
          <a:p>
            <a:pPr>
              <a:defRPr/>
            </a:pPr>
            <a:fld id="{C28E0AC9-FD6F-43BB-8F1D-62F39BB66F28}" type="datetime1">
              <a:rPr lang="zh-CN" altLang="en-US">
                <a:latin typeface="+mn-lt"/>
              </a:rPr>
              <a:pPr>
                <a:defRPr/>
              </a:pPr>
              <a:t>2020/12/14</a:t>
            </a:fld>
            <a:endParaRPr lang="en-US" altLang="zh-CN">
              <a:latin typeface="+mn-lt"/>
            </a:endParaRPr>
          </a:p>
        </p:txBody>
      </p:sp>
      <p:sp>
        <p:nvSpPr>
          <p:cNvPr id="20483" name="灯片编号占位符 5">
            <a:extLst>
              <a:ext uri="{FF2B5EF4-FFF2-40B4-BE49-F238E27FC236}">
                <a16:creationId xmlns:a16="http://schemas.microsoft.com/office/drawing/2014/main" id="{839AC230-E34D-4666-884B-0731B5D04BB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CF2BF8-3FFD-44DF-9FB8-1FBE08B8AD42}" type="slidenum">
              <a:rPr lang="en-US" altLang="zh-CN" sz="1400" b="0">
                <a:ea typeface="宋体" panose="02010600030101010101" pitchFamily="2" charset="-122"/>
              </a:rPr>
              <a:pPr>
                <a:spcBef>
                  <a:spcPct val="0"/>
                </a:spcBef>
                <a:buClrTx/>
                <a:buSzTx/>
                <a:buFontTx/>
                <a:buNone/>
              </a:pPr>
              <a:t>6</a:t>
            </a:fld>
            <a:endParaRPr lang="en-US" altLang="zh-CN" sz="1400" b="0">
              <a:ea typeface="宋体" panose="02010600030101010101" pitchFamily="2" charset="-122"/>
            </a:endParaRPr>
          </a:p>
        </p:txBody>
      </p:sp>
      <p:sp>
        <p:nvSpPr>
          <p:cNvPr id="20484" name="Rectangle 2">
            <a:extLst>
              <a:ext uri="{FF2B5EF4-FFF2-40B4-BE49-F238E27FC236}">
                <a16:creationId xmlns:a16="http://schemas.microsoft.com/office/drawing/2014/main" id="{A678B263-8D73-4160-976F-19891ED37B3F}"/>
              </a:ext>
            </a:extLst>
          </p:cNvPr>
          <p:cNvSpPr>
            <a:spLocks noGrp="1" noChangeArrowheads="1"/>
          </p:cNvSpPr>
          <p:nvPr>
            <p:ph type="title" idx="4294967295"/>
          </p:nvPr>
        </p:nvSpPr>
        <p:spPr>
          <a:xfrm>
            <a:off x="2195513" y="404813"/>
            <a:ext cx="4824412" cy="792162"/>
          </a:xfrm>
        </p:spPr>
        <p:txBody>
          <a:bodyPr anchor="ctr"/>
          <a:lstStyle/>
          <a:p>
            <a:pPr eaLnBrk="1" hangingPunct="1"/>
            <a:r>
              <a:rPr lang="en-US" altLang="zh-CN">
                <a:latin typeface="Times New Roman" panose="02020603050405020304" pitchFamily="18" charset="0"/>
              </a:rPr>
              <a:t>9.1.2 </a:t>
            </a:r>
            <a:r>
              <a:rPr lang="zh-CN" altLang="en-US">
                <a:latin typeface="Times New Roman" panose="02020603050405020304" pitchFamily="18" charset="0"/>
              </a:rPr>
              <a:t>声明的作用域</a:t>
            </a:r>
          </a:p>
        </p:txBody>
      </p:sp>
      <p:sp>
        <p:nvSpPr>
          <p:cNvPr id="2495491" name="Rectangle 3">
            <a:extLst>
              <a:ext uri="{FF2B5EF4-FFF2-40B4-BE49-F238E27FC236}">
                <a16:creationId xmlns:a16="http://schemas.microsoft.com/office/drawing/2014/main" id="{E8179598-1D4F-4848-8389-BE8027A46BE9}"/>
              </a:ext>
            </a:extLst>
          </p:cNvPr>
          <p:cNvSpPr>
            <a:spLocks noGrp="1" noChangeArrowheads="1"/>
          </p:cNvSpPr>
          <p:nvPr>
            <p:ph type="body" idx="4294967295"/>
          </p:nvPr>
        </p:nvSpPr>
        <p:spPr>
          <a:xfrm>
            <a:off x="323850" y="1412875"/>
            <a:ext cx="8640763" cy="4967288"/>
          </a:xfrm>
        </p:spPr>
        <p:txBody>
          <a:bodyPr/>
          <a:lstStyle/>
          <a:p>
            <a:pPr eaLnBrk="1" hangingPunct="1">
              <a:lnSpc>
                <a:spcPct val="120000"/>
              </a:lnSpc>
            </a:pPr>
            <a:r>
              <a:rPr lang="en-US" altLang="zh-CN" sz="3100">
                <a:latin typeface="Times New Roman" panose="02020603050405020304" pitchFamily="18" charset="0"/>
              </a:rPr>
              <a:t>x</a:t>
            </a:r>
            <a:r>
              <a:rPr lang="zh-CN" altLang="en-US" sz="3100">
                <a:latin typeface="Times New Roman" panose="02020603050405020304" pitchFamily="18" charset="0"/>
              </a:rPr>
              <a:t>的声明的作用域是程序中的这样一段区域，在该区域中，</a:t>
            </a:r>
            <a:r>
              <a:rPr lang="en-US" altLang="zh-CN" sz="3100">
                <a:latin typeface="Times New Roman" panose="02020603050405020304" pitchFamily="18" charset="0"/>
              </a:rPr>
              <a:t>x</a:t>
            </a:r>
            <a:r>
              <a:rPr lang="zh-CN" altLang="en-US" sz="3100">
                <a:latin typeface="Times New Roman" panose="02020603050405020304" pitchFamily="18" charset="0"/>
              </a:rPr>
              <a:t>的引用均指向</a:t>
            </a:r>
            <a:r>
              <a:rPr lang="en-US" altLang="zh-CN" sz="3100">
                <a:latin typeface="Times New Roman" panose="02020603050405020304" pitchFamily="18" charset="0"/>
              </a:rPr>
              <a:t>x</a:t>
            </a:r>
            <a:r>
              <a:rPr lang="zh-CN" altLang="en-US" sz="3100">
                <a:latin typeface="Times New Roman" panose="02020603050405020304" pitchFamily="18" charset="0"/>
              </a:rPr>
              <a:t>的这一声明。</a:t>
            </a:r>
            <a:endParaRPr lang="en-US" altLang="zh-CN" sz="3100">
              <a:latin typeface="Times New Roman" panose="02020603050405020304" pitchFamily="18" charset="0"/>
            </a:endParaRPr>
          </a:p>
          <a:p>
            <a:pPr eaLnBrk="1" hangingPunct="1">
              <a:lnSpc>
                <a:spcPct val="120000"/>
              </a:lnSpc>
            </a:pPr>
            <a:r>
              <a:rPr lang="zh-CN" altLang="en-US" sz="3100">
                <a:latin typeface="Times New Roman" panose="02020603050405020304" pitchFamily="18" charset="0"/>
              </a:rPr>
              <a:t>对某种程序设计语言，如果只通过考察其程序就可以确定某个声明的作用域，则称该语言使用</a:t>
            </a:r>
            <a:r>
              <a:rPr lang="zh-CN" altLang="en-US" sz="3100">
                <a:solidFill>
                  <a:srgbClr val="FF0000"/>
                </a:solidFill>
                <a:latin typeface="Times New Roman" panose="02020603050405020304" pitchFamily="18" charset="0"/>
              </a:rPr>
              <a:t>静态作用域</a:t>
            </a:r>
            <a:r>
              <a:rPr lang="zh-CN" altLang="en-US" sz="3100">
                <a:latin typeface="Times New Roman" panose="02020603050405020304" pitchFamily="18" charset="0"/>
              </a:rPr>
              <a:t>；否则称该语言使用</a:t>
            </a:r>
            <a:r>
              <a:rPr lang="zh-CN" altLang="en-US" sz="3100">
                <a:solidFill>
                  <a:srgbClr val="FF0000"/>
                </a:solidFill>
                <a:latin typeface="Times New Roman" panose="02020603050405020304" pitchFamily="18" charset="0"/>
              </a:rPr>
              <a:t>动态作用域</a:t>
            </a:r>
            <a:r>
              <a:rPr lang="zh-CN" altLang="en-US" sz="3100">
                <a:latin typeface="Times New Roman" panose="02020603050405020304" pitchFamily="18" charset="0"/>
              </a:rPr>
              <a:t>。</a:t>
            </a:r>
          </a:p>
          <a:p>
            <a:pPr eaLnBrk="1" hangingPunct="1">
              <a:lnSpc>
                <a:spcPct val="120000"/>
              </a:lnSpc>
            </a:pPr>
            <a:r>
              <a:rPr lang="en-US" altLang="zh-CN" sz="3100">
                <a:latin typeface="Times New Roman" panose="02020603050405020304" pitchFamily="18" charset="0"/>
              </a:rPr>
              <a:t>C++</a:t>
            </a:r>
            <a:r>
              <a:rPr lang="zh-CN" altLang="en-US" sz="3100">
                <a:latin typeface="Times New Roman" panose="02020603050405020304" pitchFamily="18" charset="0"/>
              </a:rPr>
              <a:t>、</a:t>
            </a:r>
            <a:r>
              <a:rPr lang="en-US" altLang="zh-CN" sz="3100">
                <a:latin typeface="Times New Roman" panose="02020603050405020304" pitchFamily="18" charset="0"/>
              </a:rPr>
              <a:t>Java</a:t>
            </a:r>
            <a:r>
              <a:rPr lang="zh-CN" altLang="en-US" sz="3100">
                <a:latin typeface="Times New Roman" panose="02020603050405020304" pitchFamily="18" charset="0"/>
              </a:rPr>
              <a:t>和</a:t>
            </a:r>
            <a:r>
              <a:rPr lang="en-US" altLang="zh-CN" sz="3100">
                <a:latin typeface="Times New Roman" panose="02020603050405020304" pitchFamily="18" charset="0"/>
              </a:rPr>
              <a:t>C#</a:t>
            </a:r>
            <a:r>
              <a:rPr lang="zh-CN" altLang="en-US" sz="3100">
                <a:latin typeface="Times New Roman" panose="02020603050405020304" pitchFamily="18" charset="0"/>
              </a:rPr>
              <a:t>等还提供了对</a:t>
            </a:r>
            <a:r>
              <a:rPr lang="zh-CN" altLang="en-US" sz="3100">
                <a:solidFill>
                  <a:srgbClr val="FF0000"/>
                </a:solidFill>
                <a:latin typeface="Times New Roman" panose="02020603050405020304" pitchFamily="18" charset="0"/>
              </a:rPr>
              <a:t>作用域的显式控制</a:t>
            </a:r>
            <a:r>
              <a:rPr lang="zh-CN" altLang="en-US" sz="3100">
                <a:latin typeface="Times New Roman" panose="02020603050405020304" pitchFamily="18" charset="0"/>
              </a:rPr>
              <a:t>，其方法是使用</a:t>
            </a:r>
            <a:r>
              <a:rPr lang="en-US" altLang="zh-CN" sz="3100">
                <a:latin typeface="Times New Roman" panose="02020603050405020304" pitchFamily="18" charset="0"/>
              </a:rPr>
              <a:t>public</a:t>
            </a:r>
            <a:r>
              <a:rPr lang="zh-CN" altLang="en-US" sz="3100">
                <a:latin typeface="Times New Roman" panose="02020603050405020304" pitchFamily="18" charset="0"/>
              </a:rPr>
              <a:t>、</a:t>
            </a:r>
            <a:r>
              <a:rPr lang="en-US" altLang="zh-CN" sz="3100">
                <a:latin typeface="Times New Roman" panose="02020603050405020304" pitchFamily="18" charset="0"/>
              </a:rPr>
              <a:t>private</a:t>
            </a:r>
            <a:r>
              <a:rPr lang="zh-CN" altLang="en-US" sz="3100">
                <a:latin typeface="Times New Roman" panose="02020603050405020304" pitchFamily="18" charset="0"/>
              </a:rPr>
              <a:t>和</a:t>
            </a:r>
            <a:r>
              <a:rPr lang="en-US" altLang="zh-CN" sz="3100">
                <a:latin typeface="Times New Roman" panose="02020603050405020304" pitchFamily="18" charset="0"/>
              </a:rPr>
              <a:t>protected</a:t>
            </a:r>
            <a:r>
              <a:rPr lang="zh-CN" altLang="en-US" sz="3100">
                <a:latin typeface="Times New Roman" panose="02020603050405020304" pitchFamily="18" charset="0"/>
              </a:rPr>
              <a:t>这样的关键字。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5491">
                                            <p:txEl>
                                              <p:pRg st="0" end="0"/>
                                            </p:txEl>
                                          </p:spTgt>
                                        </p:tgtEl>
                                        <p:attrNameLst>
                                          <p:attrName>style.visibility</p:attrName>
                                        </p:attrNameLst>
                                      </p:cBhvr>
                                      <p:to>
                                        <p:strVal val="visible"/>
                                      </p:to>
                                    </p:set>
                                    <p:animEffect transition="in" filter="blinds(horizontal)">
                                      <p:cBhvr>
                                        <p:cTn id="7" dur="500"/>
                                        <p:tgtEl>
                                          <p:spTgt spid="2495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5491">
                                            <p:txEl>
                                              <p:pRg st="1" end="1"/>
                                            </p:txEl>
                                          </p:spTgt>
                                        </p:tgtEl>
                                        <p:attrNameLst>
                                          <p:attrName>style.visibility</p:attrName>
                                        </p:attrNameLst>
                                      </p:cBhvr>
                                      <p:to>
                                        <p:strVal val="visible"/>
                                      </p:to>
                                    </p:set>
                                    <p:animEffect transition="in" filter="blinds(horizontal)">
                                      <p:cBhvr>
                                        <p:cTn id="12" dur="500"/>
                                        <p:tgtEl>
                                          <p:spTgt spid="2495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95491">
                                            <p:txEl>
                                              <p:pRg st="2" end="2"/>
                                            </p:txEl>
                                          </p:spTgt>
                                        </p:tgtEl>
                                        <p:attrNameLst>
                                          <p:attrName>style.visibility</p:attrName>
                                        </p:attrNameLst>
                                      </p:cBhvr>
                                      <p:to>
                                        <p:strVal val="visible"/>
                                      </p:to>
                                    </p:set>
                                    <p:animEffect transition="in" filter="blinds(horizontal)">
                                      <p:cBhvr>
                                        <p:cTn id="17" dur="500"/>
                                        <p:tgtEl>
                                          <p:spTgt spid="2495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549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01115B2-FBAE-4C23-B72B-8EEEA7144378}"/>
              </a:ext>
            </a:extLst>
          </p:cNvPr>
          <p:cNvSpPr>
            <a:spLocks noGrp="1"/>
          </p:cNvSpPr>
          <p:nvPr>
            <p:ph type="dt" sz="quarter" idx="10"/>
          </p:nvPr>
        </p:nvSpPr>
        <p:spPr>
          <a:xfrm>
            <a:off x="457200" y="6245225"/>
            <a:ext cx="2133600" cy="476250"/>
          </a:xfrm>
          <a:ln>
            <a:miter lim="800000"/>
            <a:headEnd/>
            <a:tailEnd/>
          </a:ln>
        </p:spPr>
        <p:txBody>
          <a:bodyPr anchor="t"/>
          <a:lstStyle/>
          <a:p>
            <a:pPr>
              <a:defRPr/>
            </a:pPr>
            <a:fld id="{C5D82136-D667-4AEC-B29F-4897E0523599}" type="datetime1">
              <a:rPr lang="zh-CN" altLang="en-US">
                <a:latin typeface="+mn-lt"/>
              </a:rPr>
              <a:pPr>
                <a:defRPr/>
              </a:pPr>
              <a:t>2020/12/14</a:t>
            </a:fld>
            <a:endParaRPr lang="en-US" altLang="zh-CN">
              <a:latin typeface="+mn-lt"/>
            </a:endParaRPr>
          </a:p>
        </p:txBody>
      </p:sp>
      <p:sp>
        <p:nvSpPr>
          <p:cNvPr id="115715" name="灯片编号占位符 5">
            <a:extLst>
              <a:ext uri="{FF2B5EF4-FFF2-40B4-BE49-F238E27FC236}">
                <a16:creationId xmlns:a16="http://schemas.microsoft.com/office/drawing/2014/main" id="{2EC3FF6A-08AA-4289-B42A-68889EB5C876}"/>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33382C8-F790-4FF9-8D0E-BBC2F384453B}" type="slidenum">
              <a:rPr lang="en-US" altLang="zh-CN" sz="1400" b="0">
                <a:ea typeface="宋体" panose="02010600030101010101" pitchFamily="2" charset="-122"/>
              </a:rPr>
              <a:pPr>
                <a:spcBef>
                  <a:spcPct val="0"/>
                </a:spcBef>
                <a:buClrTx/>
                <a:buSzTx/>
                <a:buFontTx/>
                <a:buNone/>
              </a:pPr>
              <a:t>60</a:t>
            </a:fld>
            <a:endParaRPr lang="en-US" altLang="zh-CN" sz="1400" b="0">
              <a:ea typeface="宋体" panose="02010600030101010101" pitchFamily="2" charset="-122"/>
            </a:endParaRPr>
          </a:p>
        </p:txBody>
      </p:sp>
      <p:sp>
        <p:nvSpPr>
          <p:cNvPr id="115716" name="Rectangle 2">
            <a:extLst>
              <a:ext uri="{FF2B5EF4-FFF2-40B4-BE49-F238E27FC236}">
                <a16:creationId xmlns:a16="http://schemas.microsoft.com/office/drawing/2014/main" id="{65441B9D-7C34-4DE4-8E76-51BFD05153F0}"/>
              </a:ext>
            </a:extLst>
          </p:cNvPr>
          <p:cNvSpPr>
            <a:spLocks noGrp="1" noChangeArrowheads="1"/>
          </p:cNvSpPr>
          <p:nvPr>
            <p:ph type="title" idx="4294967295"/>
          </p:nvPr>
        </p:nvSpPr>
        <p:spPr>
          <a:xfrm>
            <a:off x="2555875" y="403225"/>
            <a:ext cx="4259263" cy="865188"/>
          </a:xfrm>
        </p:spPr>
        <p:txBody>
          <a:bodyPr anchor="ctr"/>
          <a:lstStyle/>
          <a:p>
            <a:pPr eaLnBrk="1" hangingPunct="1"/>
            <a:r>
              <a:rPr lang="en-US" altLang="zh-CN">
                <a:latin typeface="Times New Roman" panose="02020603050405020304" pitchFamily="18" charset="0"/>
              </a:rPr>
              <a:t>9.6.1 </a:t>
            </a:r>
            <a:r>
              <a:rPr lang="zh-CN" altLang="en-US">
                <a:latin typeface="Times New Roman" panose="02020603050405020304" pitchFamily="18" charset="0"/>
              </a:rPr>
              <a:t>内存管理器</a:t>
            </a:r>
          </a:p>
        </p:txBody>
      </p:sp>
      <p:sp>
        <p:nvSpPr>
          <p:cNvPr id="2646019" name="Rectangle 3">
            <a:extLst>
              <a:ext uri="{FF2B5EF4-FFF2-40B4-BE49-F238E27FC236}">
                <a16:creationId xmlns:a16="http://schemas.microsoft.com/office/drawing/2014/main" id="{F115DA74-3BF9-4E5C-A1CF-33B3CEE8473F}"/>
              </a:ext>
            </a:extLst>
          </p:cNvPr>
          <p:cNvSpPr>
            <a:spLocks noGrp="1" noChangeArrowheads="1"/>
          </p:cNvSpPr>
          <p:nvPr>
            <p:ph type="body" idx="4294967295"/>
          </p:nvPr>
        </p:nvSpPr>
        <p:spPr>
          <a:xfrm>
            <a:off x="322263" y="1412875"/>
            <a:ext cx="8713787" cy="4608513"/>
          </a:xfrm>
        </p:spPr>
        <p:txBody>
          <a:bodyPr/>
          <a:lstStyle/>
          <a:p>
            <a:pPr eaLnBrk="1" hangingPunct="1">
              <a:lnSpc>
                <a:spcPct val="120000"/>
              </a:lnSpc>
            </a:pPr>
            <a:r>
              <a:rPr lang="zh-CN" altLang="en-US">
                <a:latin typeface="Times New Roman" panose="02020603050405020304" pitchFamily="18" charset="0"/>
              </a:rPr>
              <a:t>内存管理器的基本任务</a:t>
            </a:r>
          </a:p>
          <a:p>
            <a:pPr lvl="1" eaLnBrk="1" hangingPunct="1">
              <a:lnSpc>
                <a:spcPct val="120000"/>
              </a:lnSpc>
            </a:pPr>
            <a:r>
              <a:rPr lang="zh-CN" altLang="en-US" sz="3200">
                <a:latin typeface="Times New Roman" panose="02020603050405020304" pitchFamily="18" charset="0"/>
              </a:rPr>
              <a:t>空间分配。每当程序为某个变量或对象申请一块内存空间时，内存管理器就产生一块连续的具有被请求大小的堆空间。</a:t>
            </a:r>
          </a:p>
          <a:p>
            <a:pPr lvl="1" eaLnBrk="1" hangingPunct="1">
              <a:lnSpc>
                <a:spcPct val="120000"/>
              </a:lnSpc>
            </a:pPr>
            <a:r>
              <a:rPr lang="zh-CN" altLang="en-US" sz="3200">
                <a:latin typeface="Times New Roman" panose="02020603050405020304" pitchFamily="18" charset="0"/>
              </a:rPr>
              <a:t>空间回收。内存管理器把回收的空间返还到空闲空间的缓冲池中，用于满足其它的分配请求。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6019">
                                            <p:txEl>
                                              <p:pRg st="0" end="0"/>
                                            </p:txEl>
                                          </p:spTgt>
                                        </p:tgtEl>
                                        <p:attrNameLst>
                                          <p:attrName>style.visibility</p:attrName>
                                        </p:attrNameLst>
                                      </p:cBhvr>
                                      <p:to>
                                        <p:strVal val="visible"/>
                                      </p:to>
                                    </p:set>
                                    <p:animEffect transition="in" filter="blinds(horizontal)">
                                      <p:cBhvr>
                                        <p:cTn id="7" dur="500"/>
                                        <p:tgtEl>
                                          <p:spTgt spid="264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6019">
                                            <p:txEl>
                                              <p:pRg st="1" end="1"/>
                                            </p:txEl>
                                          </p:spTgt>
                                        </p:tgtEl>
                                        <p:attrNameLst>
                                          <p:attrName>style.visibility</p:attrName>
                                        </p:attrNameLst>
                                      </p:cBhvr>
                                      <p:to>
                                        <p:strVal val="visible"/>
                                      </p:to>
                                    </p:set>
                                    <p:animEffect transition="in" filter="blinds(horizontal)">
                                      <p:cBhvr>
                                        <p:cTn id="12" dur="500"/>
                                        <p:tgtEl>
                                          <p:spTgt spid="2646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6019">
                                            <p:txEl>
                                              <p:pRg st="2" end="2"/>
                                            </p:txEl>
                                          </p:spTgt>
                                        </p:tgtEl>
                                        <p:attrNameLst>
                                          <p:attrName>style.visibility</p:attrName>
                                        </p:attrNameLst>
                                      </p:cBhvr>
                                      <p:to>
                                        <p:strVal val="visible"/>
                                      </p:to>
                                    </p:set>
                                    <p:animEffect transition="in" filter="blinds(horizontal)">
                                      <p:cBhvr>
                                        <p:cTn id="17" dur="500"/>
                                        <p:tgtEl>
                                          <p:spTgt spid="264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6019"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421FF67-EF8E-4188-A47D-E2E0FC4A4F18}"/>
              </a:ext>
            </a:extLst>
          </p:cNvPr>
          <p:cNvSpPr>
            <a:spLocks noGrp="1"/>
          </p:cNvSpPr>
          <p:nvPr>
            <p:ph type="dt" sz="quarter" idx="10"/>
          </p:nvPr>
        </p:nvSpPr>
        <p:spPr>
          <a:xfrm>
            <a:off x="457200" y="6245225"/>
            <a:ext cx="2133600" cy="476250"/>
          </a:xfrm>
          <a:ln>
            <a:miter lim="800000"/>
            <a:headEnd/>
            <a:tailEnd/>
          </a:ln>
        </p:spPr>
        <p:txBody>
          <a:bodyPr anchor="t"/>
          <a:lstStyle/>
          <a:p>
            <a:pPr>
              <a:defRPr/>
            </a:pPr>
            <a:fld id="{8FBAB62A-E235-43F9-A944-D25D6F76DFE8}" type="datetime1">
              <a:rPr lang="zh-CN" altLang="en-US">
                <a:latin typeface="+mn-lt"/>
              </a:rPr>
              <a:pPr>
                <a:defRPr/>
              </a:pPr>
              <a:t>2020/12/14</a:t>
            </a:fld>
            <a:endParaRPr lang="en-US" altLang="zh-CN">
              <a:latin typeface="+mn-lt"/>
            </a:endParaRPr>
          </a:p>
        </p:txBody>
      </p:sp>
      <p:sp>
        <p:nvSpPr>
          <p:cNvPr id="116739" name="灯片编号占位符 5">
            <a:extLst>
              <a:ext uri="{FF2B5EF4-FFF2-40B4-BE49-F238E27FC236}">
                <a16:creationId xmlns:a16="http://schemas.microsoft.com/office/drawing/2014/main" id="{3D6EE812-1006-48C0-BE17-7B0EF0D4064B}"/>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E669864-FCA9-41F2-9CBB-69678659A3E6}" type="slidenum">
              <a:rPr lang="en-US" altLang="zh-CN" sz="1400" b="0">
                <a:ea typeface="宋体" panose="02010600030101010101" pitchFamily="2" charset="-122"/>
              </a:rPr>
              <a:pPr>
                <a:spcBef>
                  <a:spcPct val="0"/>
                </a:spcBef>
                <a:buClrTx/>
                <a:buSzTx/>
                <a:buFontTx/>
                <a:buNone/>
              </a:pPr>
              <a:t>61</a:t>
            </a:fld>
            <a:endParaRPr lang="en-US" altLang="zh-CN" sz="1400" b="0">
              <a:ea typeface="宋体" panose="02010600030101010101" pitchFamily="2" charset="-122"/>
            </a:endParaRPr>
          </a:p>
        </p:txBody>
      </p:sp>
      <p:sp>
        <p:nvSpPr>
          <p:cNvPr id="116740" name="Rectangle 2">
            <a:extLst>
              <a:ext uri="{FF2B5EF4-FFF2-40B4-BE49-F238E27FC236}">
                <a16:creationId xmlns:a16="http://schemas.microsoft.com/office/drawing/2014/main" id="{CE201260-4258-4483-8D1E-84517BFEB235}"/>
              </a:ext>
            </a:extLst>
          </p:cNvPr>
          <p:cNvSpPr>
            <a:spLocks noGrp="1" noChangeArrowheads="1"/>
          </p:cNvSpPr>
          <p:nvPr>
            <p:ph type="title" idx="4294967295"/>
          </p:nvPr>
        </p:nvSpPr>
        <p:spPr>
          <a:xfrm>
            <a:off x="2328863" y="403225"/>
            <a:ext cx="4330700" cy="865188"/>
          </a:xfrm>
        </p:spPr>
        <p:txBody>
          <a:bodyPr anchor="ctr"/>
          <a:lstStyle/>
          <a:p>
            <a:pPr eaLnBrk="1" hangingPunct="1"/>
            <a:r>
              <a:rPr lang="en-US" altLang="zh-CN">
                <a:latin typeface="Times New Roman" panose="02020603050405020304" pitchFamily="18" charset="0"/>
              </a:rPr>
              <a:t>9.6.1 </a:t>
            </a:r>
            <a:r>
              <a:rPr lang="zh-CN" altLang="en-US">
                <a:latin typeface="Times New Roman" panose="02020603050405020304" pitchFamily="18" charset="0"/>
              </a:rPr>
              <a:t>内存管理器</a:t>
            </a:r>
          </a:p>
        </p:txBody>
      </p:sp>
      <p:sp>
        <p:nvSpPr>
          <p:cNvPr id="2958339" name="Rectangle 3">
            <a:extLst>
              <a:ext uri="{FF2B5EF4-FFF2-40B4-BE49-F238E27FC236}">
                <a16:creationId xmlns:a16="http://schemas.microsoft.com/office/drawing/2014/main" id="{1B1C46B1-A9F2-48D6-AFE5-F0CFB05BF050}"/>
              </a:ext>
            </a:extLst>
          </p:cNvPr>
          <p:cNvSpPr>
            <a:spLocks noGrp="1" noChangeArrowheads="1"/>
          </p:cNvSpPr>
          <p:nvPr>
            <p:ph type="body" idx="4294967295"/>
          </p:nvPr>
        </p:nvSpPr>
        <p:spPr>
          <a:xfrm>
            <a:off x="250825" y="1484313"/>
            <a:ext cx="8713788" cy="4392612"/>
          </a:xfrm>
        </p:spPr>
        <p:txBody>
          <a:bodyPr/>
          <a:lstStyle/>
          <a:p>
            <a:pPr eaLnBrk="1" hangingPunct="1">
              <a:lnSpc>
                <a:spcPct val="120000"/>
              </a:lnSpc>
            </a:pPr>
            <a:r>
              <a:rPr lang="zh-CN" altLang="en-US">
                <a:latin typeface="Times New Roman" panose="02020603050405020304" pitchFamily="18" charset="0"/>
              </a:rPr>
              <a:t>如果下面两个条件成立的话，内存管理将会变得相对简单一些</a:t>
            </a:r>
          </a:p>
          <a:p>
            <a:pPr lvl="1" eaLnBrk="1" hangingPunct="1">
              <a:lnSpc>
                <a:spcPct val="120000"/>
              </a:lnSpc>
            </a:pPr>
            <a:r>
              <a:rPr lang="zh-CN" altLang="en-US" sz="3200">
                <a:latin typeface="Times New Roman" panose="02020603050405020304" pitchFamily="18" charset="0"/>
              </a:rPr>
              <a:t>所有的分配请求都要求相同大小的块；</a:t>
            </a:r>
          </a:p>
          <a:p>
            <a:pPr lvl="1" eaLnBrk="1" hangingPunct="1">
              <a:lnSpc>
                <a:spcPct val="120000"/>
              </a:lnSpc>
            </a:pPr>
            <a:r>
              <a:rPr lang="zh-CN" altLang="en-US" sz="3200">
                <a:latin typeface="Times New Roman" panose="02020603050405020304" pitchFamily="18" charset="0"/>
              </a:rPr>
              <a:t>存储空间按照某种可以预见的方式来释放，如先分配者先释放。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8339">
                                            <p:txEl>
                                              <p:pRg st="0" end="0"/>
                                            </p:txEl>
                                          </p:spTgt>
                                        </p:tgtEl>
                                        <p:attrNameLst>
                                          <p:attrName>style.visibility</p:attrName>
                                        </p:attrNameLst>
                                      </p:cBhvr>
                                      <p:to>
                                        <p:strVal val="visible"/>
                                      </p:to>
                                    </p:set>
                                    <p:animEffect transition="in" filter="blinds(horizontal)">
                                      <p:cBhvr>
                                        <p:cTn id="7" dur="500"/>
                                        <p:tgtEl>
                                          <p:spTgt spid="295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8339">
                                            <p:txEl>
                                              <p:pRg st="1" end="1"/>
                                            </p:txEl>
                                          </p:spTgt>
                                        </p:tgtEl>
                                        <p:attrNameLst>
                                          <p:attrName>style.visibility</p:attrName>
                                        </p:attrNameLst>
                                      </p:cBhvr>
                                      <p:to>
                                        <p:strVal val="visible"/>
                                      </p:to>
                                    </p:set>
                                    <p:animEffect transition="in" filter="blinds(horizontal)">
                                      <p:cBhvr>
                                        <p:cTn id="12" dur="500"/>
                                        <p:tgtEl>
                                          <p:spTgt spid="2958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58339">
                                            <p:txEl>
                                              <p:pRg st="2" end="2"/>
                                            </p:txEl>
                                          </p:spTgt>
                                        </p:tgtEl>
                                        <p:attrNameLst>
                                          <p:attrName>style.visibility</p:attrName>
                                        </p:attrNameLst>
                                      </p:cBhvr>
                                      <p:to>
                                        <p:strVal val="visible"/>
                                      </p:to>
                                    </p:set>
                                    <p:animEffect transition="in" filter="blinds(horizontal)">
                                      <p:cBhvr>
                                        <p:cTn id="17" dur="500"/>
                                        <p:tgtEl>
                                          <p:spTgt spid="2958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8339"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D93370A-8268-48DD-91F6-33EDB6748686}"/>
              </a:ext>
            </a:extLst>
          </p:cNvPr>
          <p:cNvSpPr>
            <a:spLocks noGrp="1"/>
          </p:cNvSpPr>
          <p:nvPr>
            <p:ph type="dt" sz="quarter" idx="10"/>
          </p:nvPr>
        </p:nvSpPr>
        <p:spPr>
          <a:xfrm>
            <a:off x="457200" y="6245225"/>
            <a:ext cx="2133600" cy="476250"/>
          </a:xfrm>
          <a:ln>
            <a:miter lim="800000"/>
            <a:headEnd/>
            <a:tailEnd/>
          </a:ln>
        </p:spPr>
        <p:txBody>
          <a:bodyPr anchor="t"/>
          <a:lstStyle/>
          <a:p>
            <a:pPr>
              <a:defRPr/>
            </a:pPr>
            <a:fld id="{786ECB58-D6C6-475D-B494-4EAA23C8F779}" type="datetime1">
              <a:rPr lang="zh-CN" altLang="en-US">
                <a:latin typeface="+mn-lt"/>
              </a:rPr>
              <a:pPr>
                <a:defRPr/>
              </a:pPr>
              <a:t>2020/12/14</a:t>
            </a:fld>
            <a:endParaRPr lang="en-US" altLang="zh-CN">
              <a:latin typeface="+mn-lt"/>
            </a:endParaRPr>
          </a:p>
        </p:txBody>
      </p:sp>
      <p:sp>
        <p:nvSpPr>
          <p:cNvPr id="117763" name="灯片编号占位符 5">
            <a:extLst>
              <a:ext uri="{FF2B5EF4-FFF2-40B4-BE49-F238E27FC236}">
                <a16:creationId xmlns:a16="http://schemas.microsoft.com/office/drawing/2014/main" id="{AE15816A-A9FD-46A7-89E3-23B9D5BADB7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63A6064-8B95-4435-8280-5C9A71DD0EDB}" type="slidenum">
              <a:rPr lang="en-US" altLang="zh-CN" sz="1400" b="0">
                <a:ea typeface="宋体" panose="02010600030101010101" pitchFamily="2" charset="-122"/>
              </a:rPr>
              <a:pPr>
                <a:spcBef>
                  <a:spcPct val="0"/>
                </a:spcBef>
                <a:buClrTx/>
                <a:buSzTx/>
                <a:buFontTx/>
                <a:buNone/>
              </a:pPr>
              <a:t>62</a:t>
            </a:fld>
            <a:endParaRPr lang="en-US" altLang="zh-CN" sz="1400" b="0">
              <a:ea typeface="宋体" panose="02010600030101010101" pitchFamily="2" charset="-122"/>
            </a:endParaRPr>
          </a:p>
        </p:txBody>
      </p:sp>
      <p:sp>
        <p:nvSpPr>
          <p:cNvPr id="117764" name="Rectangle 2">
            <a:extLst>
              <a:ext uri="{FF2B5EF4-FFF2-40B4-BE49-F238E27FC236}">
                <a16:creationId xmlns:a16="http://schemas.microsoft.com/office/drawing/2014/main" id="{FB1D5DEF-B20D-40EB-8993-A4B126AC5A49}"/>
              </a:ext>
            </a:extLst>
          </p:cNvPr>
          <p:cNvSpPr>
            <a:spLocks noGrp="1" noChangeArrowheads="1"/>
          </p:cNvSpPr>
          <p:nvPr>
            <p:ph type="title" idx="4294967295"/>
          </p:nvPr>
        </p:nvSpPr>
        <p:spPr>
          <a:xfrm>
            <a:off x="2546350" y="403225"/>
            <a:ext cx="4330700" cy="865188"/>
          </a:xfrm>
        </p:spPr>
        <p:txBody>
          <a:bodyPr anchor="ctr"/>
          <a:lstStyle/>
          <a:p>
            <a:pPr eaLnBrk="1" hangingPunct="1"/>
            <a:r>
              <a:rPr lang="en-US" altLang="zh-CN">
                <a:latin typeface="Times New Roman" panose="02020603050405020304" pitchFamily="18" charset="0"/>
              </a:rPr>
              <a:t>9.6.1 </a:t>
            </a:r>
            <a:r>
              <a:rPr lang="zh-CN" altLang="en-US">
                <a:latin typeface="Times New Roman" panose="02020603050405020304" pitchFamily="18" charset="0"/>
              </a:rPr>
              <a:t>内存管理器</a:t>
            </a:r>
          </a:p>
        </p:txBody>
      </p:sp>
      <p:sp>
        <p:nvSpPr>
          <p:cNvPr id="2647043" name="Rectangle 3">
            <a:extLst>
              <a:ext uri="{FF2B5EF4-FFF2-40B4-BE49-F238E27FC236}">
                <a16:creationId xmlns:a16="http://schemas.microsoft.com/office/drawing/2014/main" id="{0264C7E3-4CDA-46D0-89DA-B49FACBE8299}"/>
              </a:ext>
            </a:extLst>
          </p:cNvPr>
          <p:cNvSpPr>
            <a:spLocks noGrp="1" noChangeArrowheads="1"/>
          </p:cNvSpPr>
          <p:nvPr>
            <p:ph type="body" idx="4294967295"/>
          </p:nvPr>
        </p:nvSpPr>
        <p:spPr>
          <a:xfrm>
            <a:off x="179388" y="1411288"/>
            <a:ext cx="8713787" cy="5113337"/>
          </a:xfrm>
        </p:spPr>
        <p:txBody>
          <a:bodyPr/>
          <a:lstStyle/>
          <a:p>
            <a:pPr eaLnBrk="1" hangingPunct="1">
              <a:lnSpc>
                <a:spcPct val="120000"/>
              </a:lnSpc>
              <a:spcBef>
                <a:spcPts val="600"/>
              </a:spcBef>
            </a:pPr>
            <a:r>
              <a:rPr lang="zh-CN" altLang="en-US" sz="3000">
                <a:latin typeface="Times New Roman" panose="02020603050405020304" pitchFamily="18" charset="0"/>
              </a:rPr>
              <a:t>内存管理器的设计目标</a:t>
            </a:r>
          </a:p>
          <a:p>
            <a:pPr lvl="1" eaLnBrk="1" hangingPunct="1">
              <a:lnSpc>
                <a:spcPct val="120000"/>
              </a:lnSpc>
              <a:spcBef>
                <a:spcPts val="600"/>
              </a:spcBef>
            </a:pPr>
            <a:r>
              <a:rPr lang="zh-CN" altLang="en-US" sz="3000">
                <a:solidFill>
                  <a:srgbClr val="FF0000"/>
                </a:solidFill>
                <a:latin typeface="Times New Roman" panose="02020603050405020304" pitchFamily="18" charset="0"/>
              </a:rPr>
              <a:t>空间效率</a:t>
            </a:r>
            <a:r>
              <a:rPr lang="zh-CN" altLang="en-US" sz="3000">
                <a:latin typeface="Times New Roman" panose="02020603050405020304" pitchFamily="18" charset="0"/>
              </a:rPr>
              <a:t>。使程序所需堆区空间的总量达到最小，以便在某个固定大小的虚拟地址空间中运行更大的程序。方法：</a:t>
            </a:r>
            <a:r>
              <a:rPr lang="zh-CN" altLang="en-US" sz="3000">
                <a:solidFill>
                  <a:srgbClr val="FF0000"/>
                </a:solidFill>
                <a:latin typeface="Times New Roman" panose="02020603050405020304" pitchFamily="18" charset="0"/>
              </a:rPr>
              <a:t>减少内存碎片的数量</a:t>
            </a:r>
            <a:r>
              <a:rPr lang="zh-CN" altLang="en-US" sz="3000">
                <a:latin typeface="Times New Roman" panose="02020603050405020304" pitchFamily="18" charset="0"/>
              </a:rPr>
              <a:t>。</a:t>
            </a:r>
          </a:p>
          <a:p>
            <a:pPr lvl="1" eaLnBrk="1" hangingPunct="1">
              <a:lnSpc>
                <a:spcPct val="120000"/>
              </a:lnSpc>
              <a:spcBef>
                <a:spcPts val="600"/>
              </a:spcBef>
            </a:pPr>
            <a:r>
              <a:rPr lang="zh-CN" altLang="en-US" sz="3000">
                <a:solidFill>
                  <a:srgbClr val="FF0000"/>
                </a:solidFill>
                <a:latin typeface="Times New Roman" panose="02020603050405020304" pitchFamily="18" charset="0"/>
              </a:rPr>
              <a:t>程序效率</a:t>
            </a:r>
            <a:r>
              <a:rPr lang="zh-CN" altLang="en-US" sz="3000">
                <a:latin typeface="Times New Roman" panose="02020603050405020304" pitchFamily="18" charset="0"/>
              </a:rPr>
              <a:t>。充分利用内存子系统，使程序运行得更快。方法：</a:t>
            </a:r>
            <a:r>
              <a:rPr lang="zh-CN" altLang="en-US" sz="3000">
                <a:solidFill>
                  <a:srgbClr val="FF0000"/>
                </a:solidFill>
                <a:latin typeface="Times New Roman" panose="02020603050405020304" pitchFamily="18" charset="0"/>
              </a:rPr>
              <a:t>利用程序的“局部性”</a:t>
            </a:r>
            <a:r>
              <a:rPr lang="zh-CN" altLang="en-US" sz="3000">
                <a:latin typeface="Times New Roman" panose="02020603050405020304" pitchFamily="18" charset="0"/>
              </a:rPr>
              <a:t>，即程序在访问内存时具有非随机性聚集的特性。</a:t>
            </a:r>
          </a:p>
          <a:p>
            <a:pPr lvl="1" eaLnBrk="1" hangingPunct="1">
              <a:lnSpc>
                <a:spcPct val="120000"/>
              </a:lnSpc>
              <a:spcBef>
                <a:spcPts val="600"/>
              </a:spcBef>
            </a:pPr>
            <a:r>
              <a:rPr lang="zh-CN" altLang="en-US" sz="3000">
                <a:solidFill>
                  <a:srgbClr val="FF0000"/>
                </a:solidFill>
                <a:latin typeface="Times New Roman" panose="02020603050405020304" pitchFamily="18" charset="0"/>
              </a:rPr>
              <a:t>低开销</a:t>
            </a:r>
            <a:r>
              <a:rPr lang="zh-CN" altLang="en-US" sz="3000">
                <a:latin typeface="Times New Roman" panose="02020603050405020304" pitchFamily="18" charset="0"/>
              </a:rPr>
              <a:t>。尽可能地提高这些操作的执行效率。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7043">
                                            <p:txEl>
                                              <p:pRg st="0" end="0"/>
                                            </p:txEl>
                                          </p:spTgt>
                                        </p:tgtEl>
                                        <p:attrNameLst>
                                          <p:attrName>style.visibility</p:attrName>
                                        </p:attrNameLst>
                                      </p:cBhvr>
                                      <p:to>
                                        <p:strVal val="visible"/>
                                      </p:to>
                                    </p:set>
                                    <p:animEffect transition="in" filter="blinds(horizontal)">
                                      <p:cBhvr>
                                        <p:cTn id="7" dur="500"/>
                                        <p:tgtEl>
                                          <p:spTgt spid="264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7043">
                                            <p:txEl>
                                              <p:pRg st="1" end="1"/>
                                            </p:txEl>
                                          </p:spTgt>
                                        </p:tgtEl>
                                        <p:attrNameLst>
                                          <p:attrName>style.visibility</p:attrName>
                                        </p:attrNameLst>
                                      </p:cBhvr>
                                      <p:to>
                                        <p:strVal val="visible"/>
                                      </p:to>
                                    </p:set>
                                    <p:animEffect transition="in" filter="blinds(horizontal)">
                                      <p:cBhvr>
                                        <p:cTn id="12" dur="500"/>
                                        <p:tgtEl>
                                          <p:spTgt spid="264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7043">
                                            <p:txEl>
                                              <p:pRg st="2" end="2"/>
                                            </p:txEl>
                                          </p:spTgt>
                                        </p:tgtEl>
                                        <p:attrNameLst>
                                          <p:attrName>style.visibility</p:attrName>
                                        </p:attrNameLst>
                                      </p:cBhvr>
                                      <p:to>
                                        <p:strVal val="visible"/>
                                      </p:to>
                                    </p:set>
                                    <p:animEffect transition="in" filter="blinds(horizontal)">
                                      <p:cBhvr>
                                        <p:cTn id="17" dur="500"/>
                                        <p:tgtEl>
                                          <p:spTgt spid="264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47043">
                                            <p:txEl>
                                              <p:pRg st="3" end="3"/>
                                            </p:txEl>
                                          </p:spTgt>
                                        </p:tgtEl>
                                        <p:attrNameLst>
                                          <p:attrName>style.visibility</p:attrName>
                                        </p:attrNameLst>
                                      </p:cBhvr>
                                      <p:to>
                                        <p:strVal val="visible"/>
                                      </p:to>
                                    </p:set>
                                    <p:animEffect transition="in" filter="blinds(horizontal)">
                                      <p:cBhvr>
                                        <p:cTn id="22" dur="500"/>
                                        <p:tgtEl>
                                          <p:spTgt spid="2647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704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a:extLst>
              <a:ext uri="{FF2B5EF4-FFF2-40B4-BE49-F238E27FC236}">
                <a16:creationId xmlns:a16="http://schemas.microsoft.com/office/drawing/2014/main" id="{252DC5A6-1DCA-4B74-8B6A-BEC48644F645}"/>
              </a:ext>
            </a:extLst>
          </p:cNvPr>
          <p:cNvSpPr>
            <a:spLocks noGrp="1"/>
          </p:cNvSpPr>
          <p:nvPr>
            <p:ph type="dt" sz="quarter" idx="10"/>
          </p:nvPr>
        </p:nvSpPr>
        <p:spPr>
          <a:xfrm>
            <a:off x="457200" y="6245225"/>
            <a:ext cx="2133600" cy="476250"/>
          </a:xfrm>
          <a:ln>
            <a:miter lim="800000"/>
            <a:headEnd/>
            <a:tailEnd/>
          </a:ln>
        </p:spPr>
        <p:txBody>
          <a:bodyPr anchor="t"/>
          <a:lstStyle/>
          <a:p>
            <a:pPr>
              <a:defRPr/>
            </a:pPr>
            <a:fld id="{ADAF1EF2-1E33-4C51-BD3E-62BEDDC4E324}" type="datetime1">
              <a:rPr lang="zh-CN" altLang="en-US">
                <a:latin typeface="+mn-lt"/>
              </a:rPr>
              <a:pPr>
                <a:defRPr/>
              </a:pPr>
              <a:t>2020/12/14</a:t>
            </a:fld>
            <a:endParaRPr lang="en-US" altLang="zh-CN">
              <a:latin typeface="+mn-lt"/>
            </a:endParaRPr>
          </a:p>
        </p:txBody>
      </p:sp>
      <p:sp>
        <p:nvSpPr>
          <p:cNvPr id="118787" name="灯片编号占位符 5">
            <a:extLst>
              <a:ext uri="{FF2B5EF4-FFF2-40B4-BE49-F238E27FC236}">
                <a16:creationId xmlns:a16="http://schemas.microsoft.com/office/drawing/2014/main" id="{8438A544-9A26-4A90-9E17-DC73C06D60D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DB8979A-47B5-44F4-A54F-D7D4B8B82C15}" type="slidenum">
              <a:rPr lang="en-US" altLang="zh-CN" sz="1400" b="0">
                <a:ea typeface="宋体" panose="02010600030101010101" pitchFamily="2" charset="-122"/>
              </a:rPr>
              <a:pPr>
                <a:spcBef>
                  <a:spcPct val="0"/>
                </a:spcBef>
                <a:buClrTx/>
                <a:buSzTx/>
                <a:buFontTx/>
                <a:buNone/>
              </a:pPr>
              <a:t>63</a:t>
            </a:fld>
            <a:endParaRPr lang="en-US" altLang="zh-CN" sz="1400" b="0">
              <a:ea typeface="宋体" panose="02010600030101010101" pitchFamily="2" charset="-122"/>
            </a:endParaRPr>
          </a:p>
        </p:txBody>
      </p:sp>
      <p:sp>
        <p:nvSpPr>
          <p:cNvPr id="118788" name="Rectangle 2">
            <a:extLst>
              <a:ext uri="{FF2B5EF4-FFF2-40B4-BE49-F238E27FC236}">
                <a16:creationId xmlns:a16="http://schemas.microsoft.com/office/drawing/2014/main" id="{2A5AFF1C-E9E4-405C-9694-0A7D7319D2AA}"/>
              </a:ext>
            </a:extLst>
          </p:cNvPr>
          <p:cNvSpPr>
            <a:spLocks noGrp="1" noChangeArrowheads="1"/>
          </p:cNvSpPr>
          <p:nvPr>
            <p:ph type="title" idx="4294967295"/>
          </p:nvPr>
        </p:nvSpPr>
        <p:spPr>
          <a:xfrm>
            <a:off x="2843213" y="403225"/>
            <a:ext cx="3754437" cy="865188"/>
          </a:xfrm>
        </p:spPr>
        <p:txBody>
          <a:bodyPr anchor="ctr"/>
          <a:lstStyle/>
          <a:p>
            <a:pPr eaLnBrk="1" hangingPunct="1"/>
            <a:r>
              <a:rPr lang="en-US" altLang="zh-CN">
                <a:latin typeface="Times New Roman" panose="02020603050405020304" pitchFamily="18" charset="0"/>
              </a:rPr>
              <a:t>9.6.2 </a:t>
            </a:r>
            <a:r>
              <a:rPr lang="zh-CN" altLang="en-US">
                <a:latin typeface="Times New Roman" panose="02020603050405020304" pitchFamily="18" charset="0"/>
              </a:rPr>
              <a:t>内存体系</a:t>
            </a:r>
          </a:p>
        </p:txBody>
      </p:sp>
      <p:sp>
        <p:nvSpPr>
          <p:cNvPr id="118789" name="Rectangle 3">
            <a:extLst>
              <a:ext uri="{FF2B5EF4-FFF2-40B4-BE49-F238E27FC236}">
                <a16:creationId xmlns:a16="http://schemas.microsoft.com/office/drawing/2014/main" id="{4EF12FD8-AB46-4A4C-ADE9-E7E6A0DB9BA5}"/>
              </a:ext>
            </a:extLst>
          </p:cNvPr>
          <p:cNvSpPr>
            <a:spLocks noGrp="1" noChangeArrowheads="1"/>
          </p:cNvSpPr>
          <p:nvPr>
            <p:ph type="body" idx="4294967295"/>
          </p:nvPr>
        </p:nvSpPr>
        <p:spPr>
          <a:xfrm>
            <a:off x="250825" y="1341438"/>
            <a:ext cx="8713788" cy="5256212"/>
          </a:xfrm>
        </p:spPr>
        <p:txBody>
          <a:bodyPr/>
          <a:lstStyle/>
          <a:p>
            <a:pPr eaLnBrk="1" hangingPunct="1">
              <a:lnSpc>
                <a:spcPct val="120000"/>
              </a:lnSpc>
            </a:pPr>
            <a:r>
              <a:rPr lang="zh-CN" altLang="en-US" sz="2800">
                <a:latin typeface="Times New Roman" panose="02020603050405020304" pitchFamily="18" charset="0"/>
              </a:rPr>
              <a:t>要想做好内存管理和编译器优化，首先要充分了解内存的工作机理。 </a:t>
            </a:r>
          </a:p>
          <a:p>
            <a:pPr eaLnBrk="1" hangingPunct="1">
              <a:lnSpc>
                <a:spcPct val="120000"/>
              </a:lnSpc>
            </a:pPr>
            <a:r>
              <a:rPr lang="zh-CN" altLang="en-US" sz="2800">
                <a:latin typeface="Times New Roman" panose="02020603050405020304" pitchFamily="18" charset="0"/>
              </a:rPr>
              <a:t>内存访问时间的巨大差异来源于硬件技术的局限。 </a:t>
            </a:r>
          </a:p>
        </p:txBody>
      </p:sp>
      <p:sp>
        <p:nvSpPr>
          <p:cNvPr id="118790" name="Rectangle 4">
            <a:extLst>
              <a:ext uri="{FF2B5EF4-FFF2-40B4-BE49-F238E27FC236}">
                <a16:creationId xmlns:a16="http://schemas.microsoft.com/office/drawing/2014/main" id="{9BBA8816-48BF-4489-A046-8D05AF83DAA0}"/>
              </a:ext>
            </a:extLst>
          </p:cNvPr>
          <p:cNvSpPr>
            <a:spLocks noChangeArrowheads="1"/>
          </p:cNvSpPr>
          <p:nvPr/>
        </p:nvSpPr>
        <p:spPr bwMode="auto">
          <a:xfrm>
            <a:off x="0" y="2397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18791" name="Object 5">
            <a:extLst>
              <a:ext uri="{FF2B5EF4-FFF2-40B4-BE49-F238E27FC236}">
                <a16:creationId xmlns:a16="http://schemas.microsoft.com/office/drawing/2014/main" id="{D1A8C968-9E85-4A9D-B519-A5231DFDAA51}"/>
              </a:ext>
            </a:extLst>
          </p:cNvPr>
          <p:cNvGraphicFramePr>
            <a:graphicFrameLocks noChangeAspect="1"/>
          </p:cNvGraphicFramePr>
          <p:nvPr/>
        </p:nvGraphicFramePr>
        <p:xfrm>
          <a:off x="936625" y="2795588"/>
          <a:ext cx="7164388" cy="3657600"/>
        </p:xfrm>
        <a:graphic>
          <a:graphicData uri="http://schemas.openxmlformats.org/presentationml/2006/ole">
            <mc:AlternateContent xmlns:mc="http://schemas.openxmlformats.org/markup-compatibility/2006">
              <mc:Choice xmlns:v="urn:schemas-microsoft-com:vml" Requires="v">
                <p:oleObj spid="_x0000_s118793" name="Visio" r:id="rId3" imgW="3592749" imgH="1838098" progId="Visio.Drawing.11">
                  <p:embed/>
                </p:oleObj>
              </mc:Choice>
              <mc:Fallback>
                <p:oleObj name="Visio" r:id="rId3" imgW="3592749" imgH="1838098"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25" y="2795588"/>
                        <a:ext cx="71643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92" name="Rectangle 6">
            <a:extLst>
              <a:ext uri="{FF2B5EF4-FFF2-40B4-BE49-F238E27FC236}">
                <a16:creationId xmlns:a16="http://schemas.microsoft.com/office/drawing/2014/main" id="{926DAEE0-A8A3-4C40-B296-FE6E66F3773A}"/>
              </a:ext>
            </a:extLst>
          </p:cNvPr>
          <p:cNvSpPr>
            <a:spLocks noChangeArrowheads="1"/>
          </p:cNvSpPr>
          <p:nvPr/>
        </p:nvSpPr>
        <p:spPr bwMode="auto">
          <a:xfrm>
            <a:off x="2955925" y="6310313"/>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a:latin typeface="Times New Roman" panose="02020603050405020304" pitchFamily="18" charset="0"/>
                <a:ea typeface="宋体" panose="02010600030101010101" pitchFamily="2" charset="-122"/>
              </a:rPr>
              <a:t>图</a:t>
            </a:r>
            <a:r>
              <a:rPr kumimoji="1" lang="en-US" altLang="zh-CN" sz="2400">
                <a:latin typeface="Times New Roman" panose="02020603050405020304" pitchFamily="18" charset="0"/>
                <a:ea typeface="宋体" panose="02010600030101010101" pitchFamily="2" charset="-122"/>
              </a:rPr>
              <a:t>9.21 </a:t>
            </a:r>
            <a:r>
              <a:rPr kumimoji="1" lang="zh-CN" altLang="en-US" sz="2400">
                <a:latin typeface="Times New Roman" panose="02020603050405020304" pitchFamily="18" charset="0"/>
                <a:ea typeface="宋体" panose="02010600030101010101" pitchFamily="2" charset="-122"/>
              </a:rPr>
              <a:t>典型的内存体系</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F843787-F183-4508-92C5-6A5C284697E7}"/>
              </a:ext>
            </a:extLst>
          </p:cNvPr>
          <p:cNvSpPr>
            <a:spLocks noGrp="1"/>
          </p:cNvSpPr>
          <p:nvPr>
            <p:ph type="dt" sz="quarter" idx="10"/>
          </p:nvPr>
        </p:nvSpPr>
        <p:spPr>
          <a:xfrm>
            <a:off x="457200" y="6245225"/>
            <a:ext cx="2133600" cy="476250"/>
          </a:xfrm>
          <a:ln>
            <a:miter lim="800000"/>
            <a:headEnd/>
            <a:tailEnd/>
          </a:ln>
        </p:spPr>
        <p:txBody>
          <a:bodyPr anchor="t"/>
          <a:lstStyle/>
          <a:p>
            <a:pPr>
              <a:defRPr/>
            </a:pPr>
            <a:fld id="{B0F73C94-2EAC-4316-A39C-3A8D00A47A39}" type="datetime1">
              <a:rPr lang="zh-CN" altLang="en-US">
                <a:latin typeface="+mn-lt"/>
              </a:rPr>
              <a:pPr>
                <a:defRPr/>
              </a:pPr>
              <a:t>2020/12/14</a:t>
            </a:fld>
            <a:endParaRPr lang="en-US" altLang="zh-CN">
              <a:latin typeface="+mn-lt"/>
            </a:endParaRPr>
          </a:p>
        </p:txBody>
      </p:sp>
      <p:sp>
        <p:nvSpPr>
          <p:cNvPr id="119811" name="灯片编号占位符 5">
            <a:extLst>
              <a:ext uri="{FF2B5EF4-FFF2-40B4-BE49-F238E27FC236}">
                <a16:creationId xmlns:a16="http://schemas.microsoft.com/office/drawing/2014/main" id="{5B0CBF04-FAC8-4157-8EA0-16A18DA24D2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C9F15F0-33A6-41B6-B3CD-545CE3A72451}" type="slidenum">
              <a:rPr lang="en-US" altLang="zh-CN" sz="1400" b="0">
                <a:ea typeface="宋体" panose="02010600030101010101" pitchFamily="2" charset="-122"/>
              </a:rPr>
              <a:pPr>
                <a:spcBef>
                  <a:spcPct val="0"/>
                </a:spcBef>
                <a:buClrTx/>
                <a:buSzTx/>
                <a:buFontTx/>
                <a:buNone/>
              </a:pPr>
              <a:t>64</a:t>
            </a:fld>
            <a:endParaRPr lang="en-US" altLang="zh-CN" sz="1400" b="0">
              <a:ea typeface="宋体" panose="02010600030101010101" pitchFamily="2" charset="-122"/>
            </a:endParaRPr>
          </a:p>
        </p:txBody>
      </p:sp>
      <p:sp>
        <p:nvSpPr>
          <p:cNvPr id="119812" name="Rectangle 2">
            <a:extLst>
              <a:ext uri="{FF2B5EF4-FFF2-40B4-BE49-F238E27FC236}">
                <a16:creationId xmlns:a16="http://schemas.microsoft.com/office/drawing/2014/main" id="{05316884-5B55-4172-A929-089D374270AC}"/>
              </a:ext>
            </a:extLst>
          </p:cNvPr>
          <p:cNvSpPr>
            <a:spLocks noGrp="1" noChangeArrowheads="1"/>
          </p:cNvSpPr>
          <p:nvPr>
            <p:ph type="title" idx="4294967295"/>
          </p:nvPr>
        </p:nvSpPr>
        <p:spPr>
          <a:xfrm>
            <a:off x="1898650" y="403225"/>
            <a:ext cx="5410200" cy="865188"/>
          </a:xfrm>
        </p:spPr>
        <p:txBody>
          <a:bodyPr anchor="ctr"/>
          <a:lstStyle/>
          <a:p>
            <a:pPr eaLnBrk="1" hangingPunct="1"/>
            <a:r>
              <a:rPr lang="en-US" altLang="zh-CN">
                <a:latin typeface="Times New Roman" panose="02020603050405020304" pitchFamily="18" charset="0"/>
              </a:rPr>
              <a:t>9.6.3 </a:t>
            </a:r>
            <a:r>
              <a:rPr lang="zh-CN" altLang="en-US"/>
              <a:t>程序中的局部性 </a:t>
            </a:r>
          </a:p>
        </p:txBody>
      </p:sp>
      <p:sp>
        <p:nvSpPr>
          <p:cNvPr id="67589" name="Rectangle 3">
            <a:extLst>
              <a:ext uri="{FF2B5EF4-FFF2-40B4-BE49-F238E27FC236}">
                <a16:creationId xmlns:a16="http://schemas.microsoft.com/office/drawing/2014/main" id="{B9B022D8-E232-48E9-B871-8217E24BFC59}"/>
              </a:ext>
            </a:extLst>
          </p:cNvPr>
          <p:cNvSpPr>
            <a:spLocks noGrp="1" noChangeArrowheads="1"/>
          </p:cNvSpPr>
          <p:nvPr>
            <p:ph type="body" idx="4294967295"/>
          </p:nvPr>
        </p:nvSpPr>
        <p:spPr>
          <a:xfrm>
            <a:off x="250825" y="1412875"/>
            <a:ext cx="8713788" cy="4752975"/>
          </a:xfrm>
        </p:spPr>
        <p:txBody>
          <a:bodyPr/>
          <a:lstStyle/>
          <a:p>
            <a:pPr eaLnBrk="1" hangingPunct="1">
              <a:lnSpc>
                <a:spcPct val="120000"/>
              </a:lnSpc>
            </a:pPr>
            <a:r>
              <a:rPr lang="zh-CN" altLang="en-US">
                <a:latin typeface="Times New Roman" panose="02020603050405020304" pitchFamily="18" charset="0"/>
              </a:rPr>
              <a:t>程序的局部性</a:t>
            </a:r>
          </a:p>
          <a:p>
            <a:pPr lvl="1" eaLnBrk="1" hangingPunct="1">
              <a:lnSpc>
                <a:spcPct val="120000"/>
              </a:lnSpc>
            </a:pPr>
            <a:r>
              <a:rPr lang="zh-CN" altLang="en-US" sz="3200">
                <a:latin typeface="Times New Roman" panose="02020603050405020304" pitchFamily="18" charset="0"/>
              </a:rPr>
              <a:t>程序中的大部分运行时间都花费在较少的一部分代码中，而且只是涉及到一小部分数据。</a:t>
            </a:r>
          </a:p>
          <a:p>
            <a:pPr lvl="1" eaLnBrk="1" hangingPunct="1">
              <a:lnSpc>
                <a:spcPct val="120000"/>
              </a:lnSpc>
            </a:pPr>
            <a:r>
              <a:rPr lang="zh-CN" altLang="en-US" sz="3200">
                <a:latin typeface="Times New Roman" panose="02020603050405020304" pitchFamily="18" charset="0"/>
              </a:rPr>
              <a:t>时间局部性：如果某个程序访问的内存位置有可能在很短的时间内被再次访问</a:t>
            </a:r>
          </a:p>
          <a:p>
            <a:pPr lvl="1" eaLnBrk="1" hangingPunct="1">
              <a:lnSpc>
                <a:spcPct val="120000"/>
              </a:lnSpc>
            </a:pPr>
            <a:r>
              <a:rPr lang="zh-CN" altLang="en-US" sz="3200">
                <a:latin typeface="Times New Roman" panose="02020603050405020304" pitchFamily="18" charset="0"/>
              </a:rPr>
              <a:t>空间局部性：如果被访问过的内存位置的邻近位置有可能在很短的时间内被再次访问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7589">
                                            <p:txEl>
                                              <p:pRg st="2" end="2"/>
                                            </p:txEl>
                                          </p:spTgt>
                                        </p:tgtEl>
                                        <p:attrNameLst>
                                          <p:attrName>style.visibility</p:attrName>
                                        </p:attrNameLst>
                                      </p:cBhvr>
                                      <p:to>
                                        <p:strVal val="visible"/>
                                      </p:to>
                                    </p:set>
                                    <p:animEffect transition="in" filter="barn(inVertical)">
                                      <p:cBhvr>
                                        <p:cTn id="7" dur="500"/>
                                        <p:tgtEl>
                                          <p:spTgt spid="6758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7589">
                                            <p:txEl>
                                              <p:pRg st="3" end="3"/>
                                            </p:txEl>
                                          </p:spTgt>
                                        </p:tgtEl>
                                        <p:attrNameLst>
                                          <p:attrName>style.visibility</p:attrName>
                                        </p:attrNameLst>
                                      </p:cBhvr>
                                      <p:to>
                                        <p:strVal val="visible"/>
                                      </p:to>
                                    </p:set>
                                    <p:animEffect transition="in" filter="barn(inVertical)">
                                      <p:cBhvr>
                                        <p:cTn id="10" dur="500"/>
                                        <p:tgtEl>
                                          <p:spTgt spid="675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3B9AA72-B8E0-4082-BB88-70CFC86A2E38}"/>
              </a:ext>
            </a:extLst>
          </p:cNvPr>
          <p:cNvSpPr>
            <a:spLocks noGrp="1"/>
          </p:cNvSpPr>
          <p:nvPr>
            <p:ph type="dt" sz="quarter" idx="10"/>
          </p:nvPr>
        </p:nvSpPr>
        <p:spPr>
          <a:xfrm>
            <a:off x="457200" y="6245225"/>
            <a:ext cx="2133600" cy="476250"/>
          </a:xfrm>
          <a:ln>
            <a:miter lim="800000"/>
            <a:headEnd/>
            <a:tailEnd/>
          </a:ln>
        </p:spPr>
        <p:txBody>
          <a:bodyPr anchor="t"/>
          <a:lstStyle/>
          <a:p>
            <a:pPr>
              <a:defRPr/>
            </a:pPr>
            <a:fld id="{A6251D14-46B8-46B7-B40B-AE0BE4635E55}" type="datetime1">
              <a:rPr lang="zh-CN" altLang="en-US">
                <a:latin typeface="+mn-lt"/>
              </a:rPr>
              <a:pPr>
                <a:defRPr/>
              </a:pPr>
              <a:t>2020/12/14</a:t>
            </a:fld>
            <a:endParaRPr lang="en-US" altLang="zh-CN">
              <a:latin typeface="+mn-lt"/>
            </a:endParaRPr>
          </a:p>
        </p:txBody>
      </p:sp>
      <p:sp>
        <p:nvSpPr>
          <p:cNvPr id="120835" name="灯片编号占位符 5">
            <a:extLst>
              <a:ext uri="{FF2B5EF4-FFF2-40B4-BE49-F238E27FC236}">
                <a16:creationId xmlns:a16="http://schemas.microsoft.com/office/drawing/2014/main" id="{160E8C72-2B01-4AE3-AA6C-3D383F2F7772}"/>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C65F220-2408-42BC-BBE5-2E90CB67819E}" type="slidenum">
              <a:rPr lang="en-US" altLang="zh-CN" sz="1400" b="0">
                <a:ea typeface="宋体" panose="02010600030101010101" pitchFamily="2" charset="-122"/>
              </a:rPr>
              <a:pPr>
                <a:spcBef>
                  <a:spcPct val="0"/>
                </a:spcBef>
                <a:buClrTx/>
                <a:buSzTx/>
                <a:buFontTx/>
                <a:buNone/>
              </a:pPr>
              <a:t>65</a:t>
            </a:fld>
            <a:endParaRPr lang="en-US" altLang="zh-CN" sz="1400" b="0">
              <a:ea typeface="宋体" panose="02010600030101010101" pitchFamily="2" charset="-122"/>
            </a:endParaRPr>
          </a:p>
        </p:txBody>
      </p:sp>
      <p:sp>
        <p:nvSpPr>
          <p:cNvPr id="120836" name="Rectangle 2">
            <a:extLst>
              <a:ext uri="{FF2B5EF4-FFF2-40B4-BE49-F238E27FC236}">
                <a16:creationId xmlns:a16="http://schemas.microsoft.com/office/drawing/2014/main" id="{E8DFCEF6-C5FB-443D-9205-23B098390EEF}"/>
              </a:ext>
            </a:extLst>
          </p:cNvPr>
          <p:cNvSpPr>
            <a:spLocks noGrp="1" noChangeArrowheads="1"/>
          </p:cNvSpPr>
          <p:nvPr>
            <p:ph type="title" idx="4294967295"/>
          </p:nvPr>
        </p:nvSpPr>
        <p:spPr>
          <a:xfrm>
            <a:off x="1897063" y="331788"/>
            <a:ext cx="5483225" cy="865187"/>
          </a:xfrm>
        </p:spPr>
        <p:txBody>
          <a:bodyPr anchor="ctr"/>
          <a:lstStyle/>
          <a:p>
            <a:pPr eaLnBrk="1" hangingPunct="1"/>
            <a:r>
              <a:rPr lang="en-US" altLang="zh-CN">
                <a:latin typeface="Times New Roman" panose="02020603050405020304" pitchFamily="18" charset="0"/>
              </a:rPr>
              <a:t>9.6.3 </a:t>
            </a:r>
            <a:r>
              <a:rPr lang="zh-CN" altLang="en-US"/>
              <a:t>程序中的局部性 </a:t>
            </a:r>
          </a:p>
        </p:txBody>
      </p:sp>
      <p:sp>
        <p:nvSpPr>
          <p:cNvPr id="2880515" name="Rectangle 3">
            <a:extLst>
              <a:ext uri="{FF2B5EF4-FFF2-40B4-BE49-F238E27FC236}">
                <a16:creationId xmlns:a16="http://schemas.microsoft.com/office/drawing/2014/main" id="{E8F8A0A3-35F5-4FFD-8580-09C3A09A5D06}"/>
              </a:ext>
            </a:extLst>
          </p:cNvPr>
          <p:cNvSpPr>
            <a:spLocks noGrp="1" noChangeArrowheads="1"/>
          </p:cNvSpPr>
          <p:nvPr>
            <p:ph type="body" idx="4294967295"/>
          </p:nvPr>
        </p:nvSpPr>
        <p:spPr>
          <a:xfrm>
            <a:off x="250825" y="1557338"/>
            <a:ext cx="8713788" cy="4535487"/>
          </a:xfrm>
        </p:spPr>
        <p:txBody>
          <a:bodyPr/>
          <a:lstStyle/>
          <a:p>
            <a:pPr eaLnBrk="1" hangingPunct="1">
              <a:lnSpc>
                <a:spcPct val="120000"/>
              </a:lnSpc>
            </a:pPr>
            <a:r>
              <a:rPr lang="zh-CN" altLang="en-US">
                <a:latin typeface="Times New Roman" panose="02020603050405020304" pitchFamily="18" charset="0"/>
              </a:rPr>
              <a:t>程序的局部性使得我们可以充分利用内存层次结构，即将最常用的指令和数据放在快而小的内存中，而将其余部分放在慢而大的内存中，这将显著降低程序的平均内存访问时间</a:t>
            </a:r>
          </a:p>
          <a:p>
            <a:pPr eaLnBrk="1" hangingPunct="1">
              <a:lnSpc>
                <a:spcPct val="120000"/>
              </a:lnSpc>
            </a:pPr>
            <a:r>
              <a:rPr lang="zh-CN" altLang="en-US">
                <a:latin typeface="Times New Roman" panose="02020603050405020304" pitchFamily="18" charset="0"/>
              </a:rPr>
              <a:t>很多程序在对指令和数据的访问方式上既表现出时间局部性，又表现出空间局部性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80515">
                                            <p:txEl>
                                              <p:pRg st="0" end="0"/>
                                            </p:txEl>
                                          </p:spTgt>
                                        </p:tgtEl>
                                        <p:attrNameLst>
                                          <p:attrName>style.visibility</p:attrName>
                                        </p:attrNameLst>
                                      </p:cBhvr>
                                      <p:to>
                                        <p:strVal val="visible"/>
                                      </p:to>
                                    </p:set>
                                    <p:animEffect transition="in" filter="blinds(horizontal)">
                                      <p:cBhvr>
                                        <p:cTn id="7" dur="500"/>
                                        <p:tgtEl>
                                          <p:spTgt spid="288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80515">
                                            <p:txEl>
                                              <p:pRg st="1" end="1"/>
                                            </p:txEl>
                                          </p:spTgt>
                                        </p:tgtEl>
                                        <p:attrNameLst>
                                          <p:attrName>style.visibility</p:attrName>
                                        </p:attrNameLst>
                                      </p:cBhvr>
                                      <p:to>
                                        <p:strVal val="visible"/>
                                      </p:to>
                                    </p:set>
                                    <p:animEffect transition="in" filter="blinds(horizontal)">
                                      <p:cBhvr>
                                        <p:cTn id="12" dur="500"/>
                                        <p:tgtEl>
                                          <p:spTgt spid="28805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0515"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169B012-6F95-45EF-9F77-A397DC3B0EF7}"/>
              </a:ext>
            </a:extLst>
          </p:cNvPr>
          <p:cNvSpPr>
            <a:spLocks noGrp="1"/>
          </p:cNvSpPr>
          <p:nvPr>
            <p:ph type="dt" sz="quarter" idx="10"/>
          </p:nvPr>
        </p:nvSpPr>
        <p:spPr>
          <a:xfrm>
            <a:off x="457200" y="6245225"/>
            <a:ext cx="2133600" cy="476250"/>
          </a:xfrm>
          <a:ln>
            <a:miter lim="800000"/>
            <a:headEnd/>
            <a:tailEnd/>
          </a:ln>
        </p:spPr>
        <p:txBody>
          <a:bodyPr anchor="t"/>
          <a:lstStyle/>
          <a:p>
            <a:pPr>
              <a:defRPr/>
            </a:pPr>
            <a:fld id="{0707E58F-FB1F-4B51-AC78-371FF2DF2B50}" type="datetime1">
              <a:rPr lang="zh-CN" altLang="en-US">
                <a:latin typeface="+mn-lt"/>
              </a:rPr>
              <a:pPr>
                <a:defRPr/>
              </a:pPr>
              <a:t>2020/12/14</a:t>
            </a:fld>
            <a:endParaRPr lang="en-US" altLang="zh-CN">
              <a:latin typeface="+mn-lt"/>
            </a:endParaRPr>
          </a:p>
        </p:txBody>
      </p:sp>
      <p:sp>
        <p:nvSpPr>
          <p:cNvPr id="121859" name="灯片编号占位符 5">
            <a:extLst>
              <a:ext uri="{FF2B5EF4-FFF2-40B4-BE49-F238E27FC236}">
                <a16:creationId xmlns:a16="http://schemas.microsoft.com/office/drawing/2014/main" id="{159CE7C2-064A-4702-92AE-C5540583296A}"/>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B45742B-C474-47BD-B18D-53A5E8903EF0}" type="slidenum">
              <a:rPr lang="en-US" altLang="zh-CN" sz="1400" b="0">
                <a:ea typeface="宋体" panose="02010600030101010101" pitchFamily="2" charset="-122"/>
              </a:rPr>
              <a:pPr>
                <a:spcBef>
                  <a:spcPct val="0"/>
                </a:spcBef>
                <a:buClrTx/>
                <a:buSzTx/>
                <a:buFontTx/>
                <a:buNone/>
              </a:pPr>
              <a:t>66</a:t>
            </a:fld>
            <a:endParaRPr lang="en-US" altLang="zh-CN" sz="1400" b="0">
              <a:ea typeface="宋体" panose="02010600030101010101" pitchFamily="2" charset="-122"/>
            </a:endParaRPr>
          </a:p>
        </p:txBody>
      </p:sp>
      <p:sp>
        <p:nvSpPr>
          <p:cNvPr id="121860" name="Rectangle 2">
            <a:extLst>
              <a:ext uri="{FF2B5EF4-FFF2-40B4-BE49-F238E27FC236}">
                <a16:creationId xmlns:a16="http://schemas.microsoft.com/office/drawing/2014/main" id="{CBC827DB-E7FD-4691-9607-7446F0528A5C}"/>
              </a:ext>
            </a:extLst>
          </p:cNvPr>
          <p:cNvSpPr>
            <a:spLocks noGrp="1" noChangeArrowheads="1"/>
          </p:cNvSpPr>
          <p:nvPr>
            <p:ph type="title" idx="4294967295"/>
          </p:nvPr>
        </p:nvSpPr>
        <p:spPr>
          <a:xfrm>
            <a:off x="1825625" y="403225"/>
            <a:ext cx="5410200" cy="865188"/>
          </a:xfrm>
        </p:spPr>
        <p:txBody>
          <a:bodyPr anchor="ctr"/>
          <a:lstStyle/>
          <a:p>
            <a:pPr eaLnBrk="1" hangingPunct="1"/>
            <a:r>
              <a:rPr lang="en-US" altLang="zh-CN">
                <a:latin typeface="Times New Roman" panose="02020603050405020304" pitchFamily="18" charset="0"/>
              </a:rPr>
              <a:t>9.6.3 </a:t>
            </a:r>
            <a:r>
              <a:rPr lang="zh-CN" altLang="en-US"/>
              <a:t>程序中的局部性 </a:t>
            </a:r>
          </a:p>
        </p:txBody>
      </p:sp>
      <p:sp>
        <p:nvSpPr>
          <p:cNvPr id="2650115" name="Rectangle 3">
            <a:extLst>
              <a:ext uri="{FF2B5EF4-FFF2-40B4-BE49-F238E27FC236}">
                <a16:creationId xmlns:a16="http://schemas.microsoft.com/office/drawing/2014/main" id="{853B2363-A3BE-4B7F-8EEE-C4F738ABB5D7}"/>
              </a:ext>
            </a:extLst>
          </p:cNvPr>
          <p:cNvSpPr>
            <a:spLocks noGrp="1" noChangeArrowheads="1"/>
          </p:cNvSpPr>
          <p:nvPr>
            <p:ph type="body" idx="4294967295"/>
          </p:nvPr>
        </p:nvSpPr>
        <p:spPr>
          <a:xfrm>
            <a:off x="250825" y="1412875"/>
            <a:ext cx="8713788" cy="4248150"/>
          </a:xfrm>
        </p:spPr>
        <p:txBody>
          <a:bodyPr/>
          <a:lstStyle/>
          <a:p>
            <a:pPr eaLnBrk="1" hangingPunct="1">
              <a:lnSpc>
                <a:spcPct val="120000"/>
              </a:lnSpc>
            </a:pPr>
            <a:r>
              <a:rPr lang="zh-CN" altLang="en-US">
                <a:latin typeface="Times New Roman" panose="02020603050405020304" pitchFamily="18" charset="0"/>
              </a:rPr>
              <a:t>虽然将最近使用过的数据放在最快的内存层中在普通程序中可以发挥很好的作用，但是在某些数据密集型的程序中的作用却并不明显，如</a:t>
            </a:r>
            <a:r>
              <a:rPr lang="zh-CN" altLang="en-US">
                <a:solidFill>
                  <a:srgbClr val="FF0000"/>
                </a:solidFill>
                <a:latin typeface="Times New Roman" panose="02020603050405020304" pitchFamily="18" charset="0"/>
              </a:rPr>
              <a:t>循环遍历大数组</a:t>
            </a:r>
            <a:r>
              <a:rPr lang="zh-CN" altLang="en-US">
                <a:latin typeface="Times New Roman" panose="02020603050405020304" pitchFamily="18" charset="0"/>
              </a:rPr>
              <a:t>的程序。</a:t>
            </a:r>
            <a:endParaRPr lang="en-US" altLang="zh-CN">
              <a:latin typeface="Times New Roman" panose="02020603050405020304" pitchFamily="18" charset="0"/>
            </a:endParaRPr>
          </a:p>
          <a:p>
            <a:pPr eaLnBrk="1" hangingPunct="1">
              <a:lnSpc>
                <a:spcPct val="120000"/>
              </a:lnSpc>
            </a:pPr>
            <a:r>
              <a:rPr lang="zh-CN" altLang="en-US">
                <a:latin typeface="Times New Roman" panose="02020603050405020304" pitchFamily="18" charset="0"/>
              </a:rPr>
              <a:t>将最近使用过的指令放在高速缓存中的策略一般都很有效。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0115">
                                            <p:txEl>
                                              <p:pRg st="0" end="0"/>
                                            </p:txEl>
                                          </p:spTgt>
                                        </p:tgtEl>
                                        <p:attrNameLst>
                                          <p:attrName>style.visibility</p:attrName>
                                        </p:attrNameLst>
                                      </p:cBhvr>
                                      <p:to>
                                        <p:strVal val="visible"/>
                                      </p:to>
                                    </p:set>
                                    <p:animEffect transition="in" filter="blinds(horizontal)">
                                      <p:cBhvr>
                                        <p:cTn id="7" dur="500"/>
                                        <p:tgtEl>
                                          <p:spTgt spid="265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50115">
                                            <p:txEl>
                                              <p:pRg st="1" end="1"/>
                                            </p:txEl>
                                          </p:spTgt>
                                        </p:tgtEl>
                                        <p:attrNameLst>
                                          <p:attrName>style.visibility</p:attrName>
                                        </p:attrNameLst>
                                      </p:cBhvr>
                                      <p:to>
                                        <p:strVal val="visible"/>
                                      </p:to>
                                    </p:set>
                                    <p:animEffect transition="in" filter="blinds(horizontal)">
                                      <p:cBhvr>
                                        <p:cTn id="12" dur="500"/>
                                        <p:tgtEl>
                                          <p:spTgt spid="2650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0115"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CBAF080-688B-47E0-9764-0A3837986074}"/>
              </a:ext>
            </a:extLst>
          </p:cNvPr>
          <p:cNvSpPr>
            <a:spLocks noGrp="1"/>
          </p:cNvSpPr>
          <p:nvPr>
            <p:ph type="dt" sz="quarter" idx="10"/>
          </p:nvPr>
        </p:nvSpPr>
        <p:spPr>
          <a:xfrm>
            <a:off x="457200" y="6245225"/>
            <a:ext cx="2133600" cy="476250"/>
          </a:xfrm>
          <a:ln>
            <a:miter lim="800000"/>
            <a:headEnd/>
            <a:tailEnd/>
          </a:ln>
        </p:spPr>
        <p:txBody>
          <a:bodyPr anchor="t"/>
          <a:lstStyle/>
          <a:p>
            <a:pPr>
              <a:defRPr/>
            </a:pPr>
            <a:fld id="{9303A7CA-2AF5-4482-96FD-35B26FC776CD}" type="datetime1">
              <a:rPr lang="zh-CN" altLang="en-US">
                <a:latin typeface="+mn-lt"/>
              </a:rPr>
              <a:pPr>
                <a:defRPr/>
              </a:pPr>
              <a:t>2020/12/14</a:t>
            </a:fld>
            <a:endParaRPr lang="en-US" altLang="zh-CN">
              <a:latin typeface="+mn-lt"/>
            </a:endParaRPr>
          </a:p>
        </p:txBody>
      </p:sp>
      <p:sp>
        <p:nvSpPr>
          <p:cNvPr id="122883" name="灯片编号占位符 5">
            <a:extLst>
              <a:ext uri="{FF2B5EF4-FFF2-40B4-BE49-F238E27FC236}">
                <a16:creationId xmlns:a16="http://schemas.microsoft.com/office/drawing/2014/main" id="{3D93D630-9EDF-4CBB-8EB1-F1B93BC8D62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2201B4-1F07-4A0C-A6E8-8568CE1CBE9F}" type="slidenum">
              <a:rPr lang="en-US" altLang="zh-CN" sz="1400" b="0">
                <a:ea typeface="宋体" panose="02010600030101010101" pitchFamily="2" charset="-122"/>
              </a:rPr>
              <a:pPr>
                <a:spcBef>
                  <a:spcPct val="0"/>
                </a:spcBef>
                <a:buClrTx/>
                <a:buSzTx/>
                <a:buFontTx/>
                <a:buNone/>
              </a:pPr>
              <a:t>67</a:t>
            </a:fld>
            <a:endParaRPr lang="en-US" altLang="zh-CN" sz="1400" b="0">
              <a:ea typeface="宋体" panose="02010600030101010101" pitchFamily="2" charset="-122"/>
            </a:endParaRPr>
          </a:p>
        </p:txBody>
      </p:sp>
      <p:sp>
        <p:nvSpPr>
          <p:cNvPr id="122884" name="Rectangle 2">
            <a:extLst>
              <a:ext uri="{FF2B5EF4-FFF2-40B4-BE49-F238E27FC236}">
                <a16:creationId xmlns:a16="http://schemas.microsoft.com/office/drawing/2014/main" id="{91F9846A-6903-4794-AFC2-52C0795E8F16}"/>
              </a:ext>
            </a:extLst>
          </p:cNvPr>
          <p:cNvSpPr>
            <a:spLocks noGrp="1" noChangeArrowheads="1"/>
          </p:cNvSpPr>
          <p:nvPr>
            <p:ph type="title" idx="4294967295"/>
          </p:nvPr>
        </p:nvSpPr>
        <p:spPr>
          <a:xfrm>
            <a:off x="1825625" y="403225"/>
            <a:ext cx="5410200" cy="865188"/>
          </a:xfrm>
        </p:spPr>
        <p:txBody>
          <a:bodyPr anchor="ctr"/>
          <a:lstStyle/>
          <a:p>
            <a:pPr eaLnBrk="1" hangingPunct="1"/>
            <a:r>
              <a:rPr lang="en-US" altLang="zh-CN">
                <a:latin typeface="Times New Roman" panose="02020603050405020304" pitchFamily="18" charset="0"/>
              </a:rPr>
              <a:t>9.6.3 </a:t>
            </a:r>
            <a:r>
              <a:rPr lang="zh-CN" altLang="en-US"/>
              <a:t>程序中的局部性 </a:t>
            </a:r>
          </a:p>
        </p:txBody>
      </p:sp>
      <p:sp>
        <p:nvSpPr>
          <p:cNvPr id="2959363" name="Rectangle 3">
            <a:extLst>
              <a:ext uri="{FF2B5EF4-FFF2-40B4-BE49-F238E27FC236}">
                <a16:creationId xmlns:a16="http://schemas.microsoft.com/office/drawing/2014/main" id="{238ED06F-74CB-4EA9-9492-CC26AC6FCDB5}"/>
              </a:ext>
            </a:extLst>
          </p:cNvPr>
          <p:cNvSpPr>
            <a:spLocks noGrp="1" noChangeArrowheads="1"/>
          </p:cNvSpPr>
          <p:nvPr>
            <p:ph type="body" idx="4294967295"/>
          </p:nvPr>
        </p:nvSpPr>
        <p:spPr>
          <a:xfrm>
            <a:off x="250825" y="1484313"/>
            <a:ext cx="8713788" cy="4608512"/>
          </a:xfrm>
        </p:spPr>
        <p:txBody>
          <a:bodyPr/>
          <a:lstStyle/>
          <a:p>
            <a:pPr eaLnBrk="1" hangingPunct="1">
              <a:lnSpc>
                <a:spcPct val="120000"/>
              </a:lnSpc>
            </a:pPr>
            <a:r>
              <a:rPr lang="zh-CN" altLang="en-US">
                <a:latin typeface="Times New Roman" panose="02020603050405020304" pitchFamily="18" charset="0"/>
              </a:rPr>
              <a:t>空间局部性：让编译器将可能会连续执行的指令连续存放</a:t>
            </a:r>
          </a:p>
          <a:p>
            <a:pPr lvl="1" eaLnBrk="1" hangingPunct="1">
              <a:lnSpc>
                <a:spcPct val="120000"/>
              </a:lnSpc>
            </a:pPr>
            <a:r>
              <a:rPr lang="zh-CN" altLang="en-US" sz="3200">
                <a:latin typeface="Times New Roman" panose="02020603050405020304" pitchFamily="18" charset="0"/>
              </a:rPr>
              <a:t>执行一条新指令时，其下一条指令也很有可能被执行</a:t>
            </a:r>
          </a:p>
          <a:p>
            <a:pPr lvl="1" eaLnBrk="1" hangingPunct="1">
              <a:lnSpc>
                <a:spcPct val="120000"/>
              </a:lnSpc>
            </a:pPr>
            <a:r>
              <a:rPr lang="zh-CN" altLang="en-US" sz="3200">
                <a:latin typeface="Times New Roman" panose="02020603050405020304" pitchFamily="18" charset="0"/>
              </a:rPr>
              <a:t>属于同一个循环或同一个函数的指令也极可能被一起执行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363">
                                            <p:txEl>
                                              <p:pRg st="0" end="0"/>
                                            </p:txEl>
                                          </p:spTgt>
                                        </p:tgtEl>
                                        <p:attrNameLst>
                                          <p:attrName>style.visibility</p:attrName>
                                        </p:attrNameLst>
                                      </p:cBhvr>
                                      <p:to>
                                        <p:strVal val="visible"/>
                                      </p:to>
                                    </p:set>
                                    <p:animEffect transition="in" filter="blinds(horizontal)">
                                      <p:cBhvr>
                                        <p:cTn id="7" dur="500"/>
                                        <p:tgtEl>
                                          <p:spTgt spid="2959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59363">
                                            <p:txEl>
                                              <p:pRg st="1" end="1"/>
                                            </p:txEl>
                                          </p:spTgt>
                                        </p:tgtEl>
                                        <p:attrNameLst>
                                          <p:attrName>style.visibility</p:attrName>
                                        </p:attrNameLst>
                                      </p:cBhvr>
                                      <p:to>
                                        <p:strVal val="visible"/>
                                      </p:to>
                                    </p:set>
                                    <p:animEffect transition="in" filter="blinds(horizontal)">
                                      <p:cBhvr>
                                        <p:cTn id="10" dur="500"/>
                                        <p:tgtEl>
                                          <p:spTgt spid="2959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59363">
                                            <p:txEl>
                                              <p:pRg st="2" end="2"/>
                                            </p:txEl>
                                          </p:spTgt>
                                        </p:tgtEl>
                                        <p:attrNameLst>
                                          <p:attrName>style.visibility</p:attrName>
                                        </p:attrNameLst>
                                      </p:cBhvr>
                                      <p:to>
                                        <p:strVal val="visible"/>
                                      </p:to>
                                    </p:set>
                                    <p:animEffect transition="in" filter="blinds(horizontal)">
                                      <p:cBhvr>
                                        <p:cTn id="13" dur="500"/>
                                        <p:tgtEl>
                                          <p:spTgt spid="2959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63"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9FA0B4C-2B5E-4164-9FA0-0F73B86814BF}"/>
              </a:ext>
            </a:extLst>
          </p:cNvPr>
          <p:cNvSpPr>
            <a:spLocks noGrp="1"/>
          </p:cNvSpPr>
          <p:nvPr>
            <p:ph type="dt" sz="quarter" idx="10"/>
          </p:nvPr>
        </p:nvSpPr>
        <p:spPr>
          <a:xfrm>
            <a:off x="457200" y="6245225"/>
            <a:ext cx="2133600" cy="476250"/>
          </a:xfrm>
          <a:ln>
            <a:miter lim="800000"/>
            <a:headEnd/>
            <a:tailEnd/>
          </a:ln>
        </p:spPr>
        <p:txBody>
          <a:bodyPr anchor="t"/>
          <a:lstStyle/>
          <a:p>
            <a:pPr>
              <a:defRPr/>
            </a:pPr>
            <a:fld id="{42860A3A-1BBA-4833-A5F0-B85B14157CE2}" type="datetime1">
              <a:rPr lang="zh-CN" altLang="en-US">
                <a:latin typeface="+mn-lt"/>
              </a:rPr>
              <a:pPr>
                <a:defRPr/>
              </a:pPr>
              <a:t>2020/12/14</a:t>
            </a:fld>
            <a:endParaRPr lang="en-US" altLang="zh-CN">
              <a:latin typeface="+mn-lt"/>
            </a:endParaRPr>
          </a:p>
        </p:txBody>
      </p:sp>
      <p:sp>
        <p:nvSpPr>
          <p:cNvPr id="123907" name="灯片编号占位符 5">
            <a:extLst>
              <a:ext uri="{FF2B5EF4-FFF2-40B4-BE49-F238E27FC236}">
                <a16:creationId xmlns:a16="http://schemas.microsoft.com/office/drawing/2014/main" id="{AB2E8AA5-F006-4CCE-BD58-077CA6F9241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8A764EC-D773-4CBD-9085-72E74AD85EE2}" type="slidenum">
              <a:rPr lang="en-US" altLang="zh-CN" sz="1400" b="0">
                <a:ea typeface="宋体" panose="02010600030101010101" pitchFamily="2" charset="-122"/>
              </a:rPr>
              <a:pPr>
                <a:spcBef>
                  <a:spcPct val="0"/>
                </a:spcBef>
                <a:buClrTx/>
                <a:buSzTx/>
                <a:buFontTx/>
                <a:buNone/>
              </a:pPr>
              <a:t>68</a:t>
            </a:fld>
            <a:endParaRPr lang="en-US" altLang="zh-CN" sz="1400" b="0">
              <a:ea typeface="宋体" panose="02010600030101010101" pitchFamily="2" charset="-122"/>
            </a:endParaRPr>
          </a:p>
        </p:txBody>
      </p:sp>
      <p:sp>
        <p:nvSpPr>
          <p:cNvPr id="123908" name="Rectangle 2">
            <a:extLst>
              <a:ext uri="{FF2B5EF4-FFF2-40B4-BE49-F238E27FC236}">
                <a16:creationId xmlns:a16="http://schemas.microsoft.com/office/drawing/2014/main" id="{8FA73516-11C2-4BD5-9AF1-31BC2010E443}"/>
              </a:ext>
            </a:extLst>
          </p:cNvPr>
          <p:cNvSpPr>
            <a:spLocks noGrp="1" noChangeArrowheads="1"/>
          </p:cNvSpPr>
          <p:nvPr>
            <p:ph type="title" idx="4294967295"/>
          </p:nvPr>
        </p:nvSpPr>
        <p:spPr>
          <a:xfrm>
            <a:off x="2051050" y="403225"/>
            <a:ext cx="5410200" cy="865188"/>
          </a:xfrm>
        </p:spPr>
        <p:txBody>
          <a:bodyPr anchor="ctr"/>
          <a:lstStyle/>
          <a:p>
            <a:pPr eaLnBrk="1" hangingPunct="1"/>
            <a:r>
              <a:rPr lang="en-US" altLang="zh-CN">
                <a:latin typeface="Times New Roman" panose="02020603050405020304" pitchFamily="18" charset="0"/>
              </a:rPr>
              <a:t>9.6.3 </a:t>
            </a:r>
            <a:r>
              <a:rPr lang="zh-CN" altLang="en-US"/>
              <a:t>程序中的局部性 </a:t>
            </a:r>
          </a:p>
        </p:txBody>
      </p:sp>
      <p:sp>
        <p:nvSpPr>
          <p:cNvPr id="123909" name="Rectangle 3">
            <a:extLst>
              <a:ext uri="{FF2B5EF4-FFF2-40B4-BE49-F238E27FC236}">
                <a16:creationId xmlns:a16="http://schemas.microsoft.com/office/drawing/2014/main" id="{92CBBFD5-34D7-4C80-87AE-48502B7DD2B4}"/>
              </a:ext>
            </a:extLst>
          </p:cNvPr>
          <p:cNvSpPr>
            <a:spLocks noGrp="1" noChangeArrowheads="1"/>
          </p:cNvSpPr>
          <p:nvPr>
            <p:ph type="body" idx="4294967295"/>
          </p:nvPr>
        </p:nvSpPr>
        <p:spPr>
          <a:xfrm>
            <a:off x="250825" y="1411288"/>
            <a:ext cx="8713788" cy="4465637"/>
          </a:xfrm>
        </p:spPr>
        <p:txBody>
          <a:bodyPr/>
          <a:lstStyle/>
          <a:p>
            <a:pPr eaLnBrk="1" hangingPunct="1">
              <a:lnSpc>
                <a:spcPct val="120000"/>
              </a:lnSpc>
            </a:pPr>
            <a:r>
              <a:rPr lang="zh-CN" altLang="en-US">
                <a:latin typeface="楷体_GB2312" pitchFamily="49" charset="-122"/>
              </a:rPr>
              <a:t>通过改变数据布局或计算顺序也可以改进程序中数据访问的时间局部性和空间局部性</a:t>
            </a:r>
          </a:p>
          <a:p>
            <a:pPr lvl="1" eaLnBrk="1" hangingPunct="1">
              <a:lnSpc>
                <a:spcPct val="120000"/>
              </a:lnSpc>
            </a:pPr>
            <a:r>
              <a:rPr lang="zh-CN" altLang="en-US" sz="3200">
                <a:latin typeface="楷体_GB2312" pitchFamily="49" charset="-122"/>
              </a:rPr>
              <a:t>例当某些程序反复访问</a:t>
            </a:r>
            <a:r>
              <a:rPr lang="zh-CN" altLang="en-US" sz="3200">
                <a:solidFill>
                  <a:srgbClr val="FF0000"/>
                </a:solidFill>
                <a:latin typeface="楷体_GB2312" pitchFamily="49" charset="-122"/>
              </a:rPr>
              <a:t>大量数据</a:t>
            </a:r>
            <a:r>
              <a:rPr lang="zh-CN" altLang="en-US" sz="3200">
                <a:latin typeface="楷体_GB2312" pitchFamily="49" charset="-122"/>
              </a:rPr>
              <a:t>而每次访问只完成</a:t>
            </a:r>
            <a:r>
              <a:rPr lang="zh-CN" altLang="en-US" sz="3200">
                <a:solidFill>
                  <a:srgbClr val="FF0000"/>
                </a:solidFill>
                <a:latin typeface="楷体_GB2312" pitchFamily="49" charset="-122"/>
              </a:rPr>
              <a:t>少量计算</a:t>
            </a:r>
            <a:r>
              <a:rPr lang="zh-CN" altLang="en-US" sz="3200">
                <a:latin typeface="楷体_GB2312" pitchFamily="49" charset="-122"/>
              </a:rPr>
              <a:t>时，它们的性能就不会很好。</a:t>
            </a:r>
            <a:endParaRPr lang="en-US" altLang="zh-CN" sz="3200">
              <a:latin typeface="楷体_GB2312" pitchFamily="49" charset="-122"/>
            </a:endParaRPr>
          </a:p>
          <a:p>
            <a:pPr lvl="1" eaLnBrk="1" hangingPunct="1">
              <a:lnSpc>
                <a:spcPct val="120000"/>
              </a:lnSpc>
            </a:pPr>
            <a:r>
              <a:rPr lang="zh-CN" altLang="en-US" sz="3200">
                <a:latin typeface="楷体_GB2312" pitchFamily="49" charset="-122"/>
              </a:rPr>
              <a:t>我们可以每次将一部分数据从内存层次中的较慢层加载到较快层，并趁它们处于较快层时执行</a:t>
            </a:r>
            <a:r>
              <a:rPr lang="zh-CN" altLang="en-US" sz="3200">
                <a:solidFill>
                  <a:srgbClr val="FF0000"/>
                </a:solidFill>
                <a:latin typeface="楷体_GB2312" pitchFamily="49" charset="-122"/>
              </a:rPr>
              <a:t>所有针对这些数据的运算</a:t>
            </a:r>
            <a:r>
              <a:rPr lang="zh-CN" altLang="en-US" sz="3200">
                <a:latin typeface="楷体_GB2312" pitchFamily="49" charset="-122"/>
              </a:rPr>
              <a:t>，这必将大大提高程序的性能。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2D96DA9-8D76-440D-950A-85C76A33223D}"/>
              </a:ext>
            </a:extLst>
          </p:cNvPr>
          <p:cNvSpPr>
            <a:spLocks noGrp="1"/>
          </p:cNvSpPr>
          <p:nvPr>
            <p:ph type="dt" sz="quarter" idx="10"/>
          </p:nvPr>
        </p:nvSpPr>
        <p:spPr>
          <a:xfrm>
            <a:off x="457200" y="6245225"/>
            <a:ext cx="2133600" cy="476250"/>
          </a:xfrm>
          <a:ln>
            <a:miter lim="800000"/>
            <a:headEnd/>
            <a:tailEnd/>
          </a:ln>
        </p:spPr>
        <p:txBody>
          <a:bodyPr anchor="t"/>
          <a:lstStyle/>
          <a:p>
            <a:pPr>
              <a:defRPr/>
            </a:pPr>
            <a:fld id="{816CE869-52DD-4A9A-93DC-0471778FC57C}" type="datetime1">
              <a:rPr lang="zh-CN" altLang="en-US">
                <a:latin typeface="+mn-lt"/>
              </a:rPr>
              <a:pPr>
                <a:defRPr/>
              </a:pPr>
              <a:t>2020/12/14</a:t>
            </a:fld>
            <a:endParaRPr lang="en-US" altLang="zh-CN">
              <a:latin typeface="+mn-lt"/>
            </a:endParaRPr>
          </a:p>
        </p:txBody>
      </p:sp>
      <p:sp>
        <p:nvSpPr>
          <p:cNvPr id="124931" name="灯片编号占位符 5">
            <a:extLst>
              <a:ext uri="{FF2B5EF4-FFF2-40B4-BE49-F238E27FC236}">
                <a16:creationId xmlns:a16="http://schemas.microsoft.com/office/drawing/2014/main" id="{FFBBA055-2A8D-4A3E-81D6-2308B9500250}"/>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A7D85E2-FE5C-4942-A473-3468031DAE29}" type="slidenum">
              <a:rPr lang="en-US" altLang="zh-CN" sz="1400" b="0">
                <a:ea typeface="宋体" panose="02010600030101010101" pitchFamily="2" charset="-122"/>
              </a:rPr>
              <a:pPr>
                <a:spcBef>
                  <a:spcPct val="0"/>
                </a:spcBef>
                <a:buClrTx/>
                <a:buSzTx/>
                <a:buFontTx/>
                <a:buNone/>
              </a:pPr>
              <a:t>69</a:t>
            </a:fld>
            <a:endParaRPr lang="en-US" altLang="zh-CN" sz="1400" b="0">
              <a:ea typeface="宋体" panose="02010600030101010101" pitchFamily="2" charset="-122"/>
            </a:endParaRPr>
          </a:p>
        </p:txBody>
      </p:sp>
      <p:sp>
        <p:nvSpPr>
          <p:cNvPr id="124932" name="Rectangle 2">
            <a:extLst>
              <a:ext uri="{FF2B5EF4-FFF2-40B4-BE49-F238E27FC236}">
                <a16:creationId xmlns:a16="http://schemas.microsoft.com/office/drawing/2014/main" id="{4EBE9B0C-4198-414D-8457-65267A0BFE02}"/>
              </a:ext>
            </a:extLst>
          </p:cNvPr>
          <p:cNvSpPr>
            <a:spLocks noGrp="1" noChangeArrowheads="1"/>
          </p:cNvSpPr>
          <p:nvPr>
            <p:ph type="title" idx="4294967295"/>
          </p:nvPr>
        </p:nvSpPr>
        <p:spPr>
          <a:xfrm>
            <a:off x="493713" y="331788"/>
            <a:ext cx="8542337" cy="865187"/>
          </a:xfrm>
        </p:spPr>
        <p:txBody>
          <a:bodyPr anchor="ctr"/>
          <a:lstStyle/>
          <a:p>
            <a:pPr eaLnBrk="1" hangingPunct="1"/>
            <a:r>
              <a:rPr lang="en-US" altLang="zh-CN" sz="4000">
                <a:latin typeface="Times New Roman" panose="02020603050405020304" pitchFamily="18" charset="0"/>
              </a:rPr>
              <a:t>9.6.4 </a:t>
            </a:r>
            <a:r>
              <a:rPr lang="zh-CN" altLang="en-US" sz="4000"/>
              <a:t>降低碎片量的堆区空间管理策略 </a:t>
            </a:r>
          </a:p>
        </p:txBody>
      </p:sp>
      <p:sp>
        <p:nvSpPr>
          <p:cNvPr id="2652163" name="Rectangle 3">
            <a:extLst>
              <a:ext uri="{FF2B5EF4-FFF2-40B4-BE49-F238E27FC236}">
                <a16:creationId xmlns:a16="http://schemas.microsoft.com/office/drawing/2014/main" id="{2A87C87B-A6F2-4212-83DD-E7FF2102BF71}"/>
              </a:ext>
            </a:extLst>
          </p:cNvPr>
          <p:cNvSpPr>
            <a:spLocks noGrp="1" noChangeArrowheads="1"/>
          </p:cNvSpPr>
          <p:nvPr>
            <p:ph type="body" idx="4294967295"/>
          </p:nvPr>
        </p:nvSpPr>
        <p:spPr>
          <a:xfrm>
            <a:off x="250825" y="1412875"/>
            <a:ext cx="8713788" cy="4968875"/>
          </a:xfrm>
        </p:spPr>
        <p:txBody>
          <a:bodyPr/>
          <a:lstStyle/>
          <a:p>
            <a:pPr eaLnBrk="1" hangingPunct="1">
              <a:lnSpc>
                <a:spcPct val="120000"/>
              </a:lnSpc>
            </a:pPr>
            <a:r>
              <a:rPr lang="zh-CN" altLang="en-US">
                <a:latin typeface="楷体_GB2312" pitchFamily="49" charset="-122"/>
              </a:rPr>
              <a:t>空闲块又被称为孔洞 </a:t>
            </a:r>
          </a:p>
          <a:p>
            <a:pPr eaLnBrk="1" hangingPunct="1">
              <a:lnSpc>
                <a:spcPct val="120000"/>
              </a:lnSpc>
            </a:pPr>
            <a:r>
              <a:rPr lang="zh-CN" altLang="en-US">
                <a:latin typeface="楷体_GB2312" pitchFamily="49" charset="-122"/>
              </a:rPr>
              <a:t>如果对孔洞的使用不加管理的话，空闲的内存空间最终就会变成若干碎片，即大量不连续且很小的孔洞。</a:t>
            </a:r>
            <a:endParaRPr lang="en-US" altLang="zh-CN">
              <a:latin typeface="楷体_GB2312" pitchFamily="49" charset="-122"/>
            </a:endParaRPr>
          </a:p>
          <a:p>
            <a:pPr eaLnBrk="1" hangingPunct="1">
              <a:lnSpc>
                <a:spcPct val="120000"/>
              </a:lnSpc>
            </a:pPr>
            <a:r>
              <a:rPr lang="zh-CN" altLang="en-US">
                <a:latin typeface="楷体_GB2312" pitchFamily="49" charset="-122"/>
              </a:rPr>
              <a:t>此时就会出现这样的情况：尽管总的空闲空间足够大，却找不到一个足够大的孔洞来满足某个即将到来的分配请求。</a:t>
            </a:r>
          </a:p>
          <a:p>
            <a:pPr eaLnBrk="1" hangingPunct="1">
              <a:lnSpc>
                <a:spcPct val="120000"/>
              </a:lnSpc>
            </a:pPr>
            <a:endParaRPr lang="zh-CN" altLang="en-US">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163">
                                            <p:txEl>
                                              <p:pRg st="0" end="0"/>
                                            </p:txEl>
                                          </p:spTgt>
                                        </p:tgtEl>
                                        <p:attrNameLst>
                                          <p:attrName>style.visibility</p:attrName>
                                        </p:attrNameLst>
                                      </p:cBhvr>
                                      <p:to>
                                        <p:strVal val="visible"/>
                                      </p:to>
                                    </p:set>
                                    <p:animEffect transition="in" filter="blinds(horizontal)">
                                      <p:cBhvr>
                                        <p:cTn id="7" dur="500"/>
                                        <p:tgtEl>
                                          <p:spTgt spid="2652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52163">
                                            <p:txEl>
                                              <p:pRg st="1" end="1"/>
                                            </p:txEl>
                                          </p:spTgt>
                                        </p:tgtEl>
                                        <p:attrNameLst>
                                          <p:attrName>style.visibility</p:attrName>
                                        </p:attrNameLst>
                                      </p:cBhvr>
                                      <p:to>
                                        <p:strVal val="visible"/>
                                      </p:to>
                                    </p:set>
                                    <p:animEffect transition="in" filter="blinds(horizontal)">
                                      <p:cBhvr>
                                        <p:cTn id="12" dur="500"/>
                                        <p:tgtEl>
                                          <p:spTgt spid="2652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52163">
                                            <p:txEl>
                                              <p:pRg st="2" end="2"/>
                                            </p:txEl>
                                          </p:spTgt>
                                        </p:tgtEl>
                                        <p:attrNameLst>
                                          <p:attrName>style.visibility</p:attrName>
                                        </p:attrNameLst>
                                      </p:cBhvr>
                                      <p:to>
                                        <p:strVal val="visible"/>
                                      </p:to>
                                    </p:set>
                                    <p:animEffect transition="in" filter="blinds(horizontal)">
                                      <p:cBhvr>
                                        <p:cTn id="17" dur="500"/>
                                        <p:tgtEl>
                                          <p:spTgt spid="265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ED2597A-4F20-4E06-A7B8-AFF556307AA4}"/>
              </a:ext>
            </a:extLst>
          </p:cNvPr>
          <p:cNvSpPr>
            <a:spLocks noGrp="1"/>
          </p:cNvSpPr>
          <p:nvPr>
            <p:ph type="dt" sz="quarter" idx="10"/>
          </p:nvPr>
        </p:nvSpPr>
        <p:spPr>
          <a:xfrm>
            <a:off x="457200" y="6245225"/>
            <a:ext cx="2133600" cy="476250"/>
          </a:xfrm>
          <a:ln>
            <a:miter lim="800000"/>
            <a:headEnd/>
            <a:tailEnd/>
          </a:ln>
        </p:spPr>
        <p:txBody>
          <a:bodyPr anchor="t"/>
          <a:lstStyle/>
          <a:p>
            <a:pPr>
              <a:defRPr/>
            </a:pPr>
            <a:fld id="{C28E0AC9-FD6F-43BB-8F1D-62F39BB66F28}" type="datetime1">
              <a:rPr lang="zh-CN" altLang="en-US">
                <a:latin typeface="+mn-lt"/>
              </a:rPr>
              <a:pPr>
                <a:defRPr/>
              </a:pPr>
              <a:t>2020/12/14</a:t>
            </a:fld>
            <a:endParaRPr lang="en-US" altLang="zh-CN">
              <a:latin typeface="+mn-lt"/>
            </a:endParaRPr>
          </a:p>
        </p:txBody>
      </p:sp>
      <p:sp>
        <p:nvSpPr>
          <p:cNvPr id="22531" name="灯片编号占位符 5">
            <a:extLst>
              <a:ext uri="{FF2B5EF4-FFF2-40B4-BE49-F238E27FC236}">
                <a16:creationId xmlns:a16="http://schemas.microsoft.com/office/drawing/2014/main" id="{9D47FB62-C93E-4A63-8981-FE1A0185048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929D4AD-2030-4B44-B1B4-861E126D60F8}" type="slidenum">
              <a:rPr lang="en-US" altLang="zh-CN" sz="1400" b="0">
                <a:ea typeface="宋体" panose="02010600030101010101" pitchFamily="2" charset="-122"/>
              </a:rPr>
              <a:pPr>
                <a:spcBef>
                  <a:spcPct val="0"/>
                </a:spcBef>
                <a:buClrTx/>
                <a:buSzTx/>
                <a:buFontTx/>
                <a:buNone/>
              </a:pPr>
              <a:t>7</a:t>
            </a:fld>
            <a:endParaRPr lang="en-US" altLang="zh-CN" sz="1400" b="0">
              <a:ea typeface="宋体" panose="02010600030101010101" pitchFamily="2" charset="-122"/>
            </a:endParaRPr>
          </a:p>
        </p:txBody>
      </p:sp>
      <p:sp>
        <p:nvSpPr>
          <p:cNvPr id="22532" name="Rectangle 2">
            <a:extLst>
              <a:ext uri="{FF2B5EF4-FFF2-40B4-BE49-F238E27FC236}">
                <a16:creationId xmlns:a16="http://schemas.microsoft.com/office/drawing/2014/main" id="{A3C62BAC-54E6-4D95-9D09-B59E984F6348}"/>
              </a:ext>
            </a:extLst>
          </p:cNvPr>
          <p:cNvSpPr>
            <a:spLocks noGrp="1" noChangeArrowheads="1"/>
          </p:cNvSpPr>
          <p:nvPr>
            <p:ph type="title" idx="4294967295"/>
          </p:nvPr>
        </p:nvSpPr>
        <p:spPr>
          <a:xfrm>
            <a:off x="2195513" y="404813"/>
            <a:ext cx="4824412" cy="792162"/>
          </a:xfrm>
        </p:spPr>
        <p:txBody>
          <a:bodyPr anchor="ctr"/>
          <a:lstStyle/>
          <a:p>
            <a:pPr eaLnBrk="1" hangingPunct="1"/>
            <a:r>
              <a:rPr lang="en-US" altLang="zh-CN">
                <a:latin typeface="Times New Roman" panose="02020603050405020304" pitchFamily="18" charset="0"/>
              </a:rPr>
              <a:t>9.1.2 </a:t>
            </a:r>
            <a:r>
              <a:rPr lang="zh-CN" altLang="en-US">
                <a:latin typeface="Times New Roman" panose="02020603050405020304" pitchFamily="18" charset="0"/>
              </a:rPr>
              <a:t>声明的作用域</a:t>
            </a:r>
          </a:p>
        </p:txBody>
      </p:sp>
      <p:sp>
        <p:nvSpPr>
          <p:cNvPr id="2495491" name="Rectangle 3">
            <a:extLst>
              <a:ext uri="{FF2B5EF4-FFF2-40B4-BE49-F238E27FC236}">
                <a16:creationId xmlns:a16="http://schemas.microsoft.com/office/drawing/2014/main" id="{7DFD6339-113E-4DFB-B088-8E6C67F00010}"/>
              </a:ext>
            </a:extLst>
          </p:cNvPr>
          <p:cNvSpPr>
            <a:spLocks noGrp="1" noChangeArrowheads="1"/>
          </p:cNvSpPr>
          <p:nvPr>
            <p:ph type="body" idx="4294967295"/>
          </p:nvPr>
        </p:nvSpPr>
        <p:spPr>
          <a:xfrm>
            <a:off x="323850" y="1341438"/>
            <a:ext cx="8640763" cy="4967287"/>
          </a:xfrm>
        </p:spPr>
        <p:txBody>
          <a:bodyPr/>
          <a:lstStyle/>
          <a:p>
            <a:pPr eaLnBrk="1" hangingPunct="1">
              <a:lnSpc>
                <a:spcPct val="120000"/>
              </a:lnSpc>
            </a:pPr>
            <a:r>
              <a:rPr lang="zh-CN" altLang="en-US">
                <a:latin typeface="Times New Roman" panose="02020603050405020304" pitchFamily="18" charset="0"/>
              </a:rPr>
              <a:t>静态作用域和动态作用域</a:t>
            </a:r>
            <a:endParaRPr lang="en-US" altLang="zh-CN">
              <a:latin typeface="Times New Roman" panose="02020603050405020304" pitchFamily="18" charset="0"/>
            </a:endParaRPr>
          </a:p>
          <a:p>
            <a:pPr lvl="1" eaLnBrk="1" hangingPunct="1">
              <a:lnSpc>
                <a:spcPct val="120000"/>
              </a:lnSpc>
            </a:pPr>
            <a:r>
              <a:rPr lang="zh-CN" altLang="en-US">
                <a:latin typeface="Times New Roman" panose="02020603050405020304" pitchFamily="18" charset="0"/>
              </a:rPr>
              <a:t>静态作用域规则：</a:t>
            </a:r>
            <a:r>
              <a:rPr lang="en-US" altLang="zh-CN">
                <a:latin typeface="Times New Roman" panose="02020603050405020304" pitchFamily="18" charset="0"/>
              </a:rPr>
              <a:t>g(int z)</a:t>
            </a:r>
            <a:r>
              <a:rPr lang="zh-CN" altLang="en-US">
                <a:latin typeface="Times New Roman" panose="02020603050405020304" pitchFamily="18" charset="0"/>
              </a:rPr>
              <a:t>中的</a:t>
            </a:r>
            <a:r>
              <a:rPr lang="en-US" altLang="zh-CN">
                <a:latin typeface="Times New Roman" panose="02020603050405020304" pitchFamily="18" charset="0"/>
              </a:rPr>
              <a:t>x = 1</a:t>
            </a:r>
          </a:p>
          <a:p>
            <a:pPr lvl="1" eaLnBrk="1" hangingPunct="1">
              <a:lnSpc>
                <a:spcPct val="120000"/>
              </a:lnSpc>
            </a:pPr>
            <a:r>
              <a:rPr lang="zh-CN" altLang="en-US">
                <a:latin typeface="Times New Roman" panose="02020603050405020304" pitchFamily="18" charset="0"/>
              </a:rPr>
              <a:t>动态作用域规则：</a:t>
            </a:r>
            <a:r>
              <a:rPr lang="en-US" altLang="zh-CN">
                <a:latin typeface="Times New Roman" panose="02020603050405020304" pitchFamily="18" charset="0"/>
              </a:rPr>
              <a:t>g(int z)</a:t>
            </a:r>
            <a:r>
              <a:rPr lang="zh-CN" altLang="en-US">
                <a:latin typeface="Times New Roman" panose="02020603050405020304" pitchFamily="18" charset="0"/>
              </a:rPr>
              <a:t>中的</a:t>
            </a:r>
            <a:r>
              <a:rPr lang="en-US" altLang="zh-CN">
                <a:latin typeface="Times New Roman" panose="02020603050405020304" pitchFamily="18" charset="0"/>
              </a:rPr>
              <a:t>x = 4</a:t>
            </a:r>
            <a:endParaRPr lang="zh-CN" altLang="en-US">
              <a:latin typeface="Times New Roman" panose="02020603050405020304" pitchFamily="18" charset="0"/>
            </a:endParaRPr>
          </a:p>
        </p:txBody>
      </p:sp>
      <p:sp>
        <p:nvSpPr>
          <p:cNvPr id="22534" name="矩形 1">
            <a:extLst>
              <a:ext uri="{FF2B5EF4-FFF2-40B4-BE49-F238E27FC236}">
                <a16:creationId xmlns:a16="http://schemas.microsoft.com/office/drawing/2014/main" id="{9AEFB050-0469-4673-8E16-1FD851659A22}"/>
              </a:ext>
            </a:extLst>
          </p:cNvPr>
          <p:cNvSpPr>
            <a:spLocks noChangeArrowheads="1"/>
          </p:cNvSpPr>
          <p:nvPr/>
        </p:nvSpPr>
        <p:spPr bwMode="auto">
          <a:xfrm>
            <a:off x="539750" y="3089275"/>
            <a:ext cx="4572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600" b="0">
                <a:ea typeface="宋体" panose="02010600030101010101" pitchFamily="2" charset="-122"/>
              </a:rPr>
              <a:t>1 int x = 1;</a:t>
            </a:r>
            <a:br>
              <a:rPr lang="en-US" altLang="zh-CN" sz="2600" b="0">
                <a:ea typeface="宋体" panose="02010600030101010101" pitchFamily="2" charset="-122"/>
              </a:rPr>
            </a:br>
            <a:r>
              <a:rPr lang="en-US" altLang="zh-CN" sz="2600" b="0">
                <a:ea typeface="宋体" panose="02010600030101010101" pitchFamily="2" charset="-122"/>
              </a:rPr>
              <a:t>2 int g(int z) { return x + z; }</a:t>
            </a:r>
            <a:br>
              <a:rPr lang="en-US" altLang="zh-CN" sz="2600" b="0">
                <a:ea typeface="宋体" panose="02010600030101010101" pitchFamily="2" charset="-122"/>
              </a:rPr>
            </a:br>
            <a:r>
              <a:rPr lang="en-US" altLang="zh-CN" sz="2600" b="0">
                <a:ea typeface="宋体" panose="02010600030101010101" pitchFamily="2" charset="-122"/>
              </a:rPr>
              <a:t>3 int f(int y)</a:t>
            </a:r>
            <a:br>
              <a:rPr lang="en-US" altLang="zh-CN" sz="2600" b="0">
                <a:ea typeface="宋体" panose="02010600030101010101" pitchFamily="2" charset="-122"/>
              </a:rPr>
            </a:br>
            <a:r>
              <a:rPr lang="en-US" altLang="zh-CN" sz="2600" b="0">
                <a:ea typeface="宋体" panose="02010600030101010101" pitchFamily="2" charset="-122"/>
              </a:rPr>
              <a:t>4 {</a:t>
            </a:r>
            <a:br>
              <a:rPr lang="en-US" altLang="zh-CN" sz="2600" b="0">
                <a:ea typeface="宋体" panose="02010600030101010101" pitchFamily="2" charset="-122"/>
              </a:rPr>
            </a:br>
            <a:r>
              <a:rPr lang="en-US" altLang="zh-CN" sz="2600" b="0">
                <a:ea typeface="宋体" panose="02010600030101010101" pitchFamily="2" charset="-122"/>
              </a:rPr>
              <a:t>5          int x = y + 1;</a:t>
            </a:r>
            <a:br>
              <a:rPr lang="en-US" altLang="zh-CN" sz="2600" b="0">
                <a:ea typeface="宋体" panose="02010600030101010101" pitchFamily="2" charset="-122"/>
              </a:rPr>
            </a:br>
            <a:r>
              <a:rPr lang="en-US" altLang="zh-CN" sz="2600" b="0">
                <a:ea typeface="宋体" panose="02010600030101010101" pitchFamily="2" charset="-122"/>
              </a:rPr>
              <a:t>6          return g(y*x);</a:t>
            </a:r>
            <a:br>
              <a:rPr lang="en-US" altLang="zh-CN" sz="2600" b="0">
                <a:ea typeface="宋体" panose="02010600030101010101" pitchFamily="2" charset="-122"/>
              </a:rPr>
            </a:br>
            <a:r>
              <a:rPr lang="en-US" altLang="zh-CN" sz="2600" b="0">
                <a:ea typeface="宋体" panose="02010600030101010101" pitchFamily="2" charset="-122"/>
              </a:rPr>
              <a:t>7 }</a:t>
            </a:r>
            <a:br>
              <a:rPr lang="en-US" altLang="zh-CN" sz="2600" b="0">
                <a:ea typeface="宋体" panose="02010600030101010101" pitchFamily="2" charset="-122"/>
              </a:rPr>
            </a:br>
            <a:r>
              <a:rPr lang="en-US" altLang="zh-CN" sz="2600" b="0">
                <a:ea typeface="宋体" panose="02010600030101010101" pitchFamily="2" charset="-122"/>
              </a:rPr>
              <a:t>8 f(3);</a:t>
            </a:r>
            <a:endParaRPr lang="zh-CN" altLang="zh-CN" sz="2600" b="0">
              <a:ea typeface="宋体" panose="02010600030101010101" pitchFamily="2" charset="-122"/>
            </a:endParaRPr>
          </a:p>
        </p:txBody>
      </p:sp>
      <p:pic>
        <p:nvPicPr>
          <p:cNvPr id="22535" name="图片 6" descr="http://pic002.cnblogs.com/images/2012/382408/2012031012040326.png">
            <a:extLst>
              <a:ext uri="{FF2B5EF4-FFF2-40B4-BE49-F238E27FC236}">
                <a16:creationId xmlns:a16="http://schemas.microsoft.com/office/drawing/2014/main" id="{C5452A96-5E73-464A-AF66-40BFED3C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1888" y="3060700"/>
            <a:ext cx="3446462"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95491">
                                            <p:txEl>
                                              <p:pRg st="1" end="1"/>
                                            </p:txEl>
                                          </p:spTgt>
                                        </p:tgtEl>
                                        <p:attrNameLst>
                                          <p:attrName>style.visibility</p:attrName>
                                        </p:attrNameLst>
                                      </p:cBhvr>
                                      <p:to>
                                        <p:strVal val="visible"/>
                                      </p:to>
                                    </p:set>
                                    <p:animEffect transition="in" filter="barn(inVertical)">
                                      <p:cBhvr>
                                        <p:cTn id="7" dur="500"/>
                                        <p:tgtEl>
                                          <p:spTgt spid="2495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495491">
                                            <p:txEl>
                                              <p:pRg st="2" end="2"/>
                                            </p:txEl>
                                          </p:spTgt>
                                        </p:tgtEl>
                                        <p:attrNameLst>
                                          <p:attrName>style.visibility</p:attrName>
                                        </p:attrNameLst>
                                      </p:cBhvr>
                                      <p:to>
                                        <p:strVal val="visible"/>
                                      </p:to>
                                    </p:set>
                                    <p:animEffect transition="in" filter="barn(inVertical)">
                                      <p:cBhvr>
                                        <p:cTn id="12" dur="500"/>
                                        <p:tgtEl>
                                          <p:spTgt spid="2495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日期占位符 3">
            <a:extLst>
              <a:ext uri="{FF2B5EF4-FFF2-40B4-BE49-F238E27FC236}">
                <a16:creationId xmlns:a16="http://schemas.microsoft.com/office/drawing/2014/main" id="{2772AD37-26D1-4AC5-9FEE-7C19D6E5928C}"/>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E08826-4807-4318-884F-8340F3BA64A0}"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25955" name="灯片编号占位符 5">
            <a:extLst>
              <a:ext uri="{FF2B5EF4-FFF2-40B4-BE49-F238E27FC236}">
                <a16:creationId xmlns:a16="http://schemas.microsoft.com/office/drawing/2014/main" id="{A2442F3E-2F01-45BF-92D1-F87821993524}"/>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FFCA6B-C6AB-495D-ADC4-2381AA6E462F}" type="slidenum">
              <a:rPr lang="en-US" altLang="zh-CN" sz="1400" b="0">
                <a:solidFill>
                  <a:srgbClr val="000000"/>
                </a:solidFill>
                <a:ea typeface="宋体" panose="02010600030101010101" pitchFamily="2" charset="-122"/>
              </a:rPr>
              <a:pPr>
                <a:spcBef>
                  <a:spcPct val="0"/>
                </a:spcBef>
                <a:buClrTx/>
                <a:buSzTx/>
                <a:buFontTx/>
                <a:buNone/>
              </a:pPr>
              <a:t>70</a:t>
            </a:fld>
            <a:endParaRPr lang="en-US" altLang="zh-CN" sz="1400" b="0">
              <a:solidFill>
                <a:srgbClr val="000000"/>
              </a:solidFill>
              <a:ea typeface="宋体" panose="02010600030101010101" pitchFamily="2" charset="-122"/>
            </a:endParaRPr>
          </a:p>
        </p:txBody>
      </p:sp>
      <p:sp>
        <p:nvSpPr>
          <p:cNvPr id="125956" name="Rectangle 2">
            <a:extLst>
              <a:ext uri="{FF2B5EF4-FFF2-40B4-BE49-F238E27FC236}">
                <a16:creationId xmlns:a16="http://schemas.microsoft.com/office/drawing/2014/main" id="{D24F41D2-14C9-4432-BF7E-B827F9F424E8}"/>
              </a:ext>
            </a:extLst>
          </p:cNvPr>
          <p:cNvSpPr>
            <a:spLocks noGrp="1" noChangeArrowheads="1"/>
          </p:cNvSpPr>
          <p:nvPr>
            <p:ph type="title" idx="4294967295"/>
          </p:nvPr>
        </p:nvSpPr>
        <p:spPr>
          <a:xfrm>
            <a:off x="493713" y="331788"/>
            <a:ext cx="8542337" cy="865187"/>
          </a:xfrm>
        </p:spPr>
        <p:txBody>
          <a:bodyPr anchor="ctr"/>
          <a:lstStyle/>
          <a:p>
            <a:pPr eaLnBrk="1" hangingPunct="1"/>
            <a:r>
              <a:rPr lang="en-US" altLang="zh-CN" sz="4000">
                <a:latin typeface="Times New Roman" panose="02020603050405020304" pitchFamily="18" charset="0"/>
              </a:rPr>
              <a:t>9.6.4 </a:t>
            </a:r>
            <a:r>
              <a:rPr lang="zh-CN" altLang="en-US" sz="4000"/>
              <a:t>降低碎片量的堆区空间管理策略 </a:t>
            </a:r>
          </a:p>
        </p:txBody>
      </p:sp>
      <p:sp>
        <p:nvSpPr>
          <p:cNvPr id="125957" name="Rectangle 3">
            <a:extLst>
              <a:ext uri="{FF2B5EF4-FFF2-40B4-BE49-F238E27FC236}">
                <a16:creationId xmlns:a16="http://schemas.microsoft.com/office/drawing/2014/main" id="{4FC31178-2E49-4998-A6EF-3088C41E1740}"/>
              </a:ext>
            </a:extLst>
          </p:cNvPr>
          <p:cNvSpPr>
            <a:spLocks noGrp="1" noChangeArrowheads="1"/>
          </p:cNvSpPr>
          <p:nvPr>
            <p:ph type="body" idx="4294967295"/>
          </p:nvPr>
        </p:nvSpPr>
        <p:spPr>
          <a:xfrm>
            <a:off x="250825" y="1484313"/>
            <a:ext cx="8713788" cy="4968875"/>
          </a:xfrm>
        </p:spPr>
        <p:txBody>
          <a:bodyPr/>
          <a:lstStyle/>
          <a:p>
            <a:pPr eaLnBrk="1" hangingPunct="1">
              <a:lnSpc>
                <a:spcPct val="120000"/>
              </a:lnSpc>
            </a:pPr>
            <a:r>
              <a:rPr lang="en-US" altLang="zh-CN">
                <a:latin typeface="Times New Roman" panose="02020603050405020304" pitchFamily="18" charset="0"/>
              </a:rPr>
              <a:t>1. </a:t>
            </a:r>
            <a:r>
              <a:rPr lang="zh-CN" altLang="en-US">
                <a:latin typeface="Times New Roman" panose="02020603050405020304" pitchFamily="18" charset="0"/>
              </a:rPr>
              <a:t>堆区空间分配策略 </a:t>
            </a:r>
          </a:p>
          <a:p>
            <a:pPr eaLnBrk="1" hangingPunct="1">
              <a:lnSpc>
                <a:spcPct val="120000"/>
              </a:lnSpc>
            </a:pPr>
            <a:r>
              <a:rPr lang="en-US" altLang="zh-CN">
                <a:latin typeface="Times New Roman" panose="02020603050405020304" pitchFamily="18" charset="0"/>
              </a:rPr>
              <a:t>2. </a:t>
            </a:r>
            <a:r>
              <a:rPr lang="zh-CN" altLang="en-US">
                <a:latin typeface="Times New Roman" panose="02020603050405020304" pitchFamily="18" charset="0"/>
              </a:rPr>
              <a:t>空闲空间管理策略</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78C2928-9931-42A8-BFA8-2A71146CFB7C}"/>
              </a:ext>
            </a:extLst>
          </p:cNvPr>
          <p:cNvSpPr>
            <a:spLocks noGrp="1" noChangeArrowheads="1"/>
          </p:cNvSpPr>
          <p:nvPr>
            <p:ph type="title"/>
          </p:nvPr>
        </p:nvSpPr>
        <p:spPr>
          <a:xfrm>
            <a:off x="2078038" y="403225"/>
            <a:ext cx="4725987" cy="865188"/>
          </a:xfrm>
        </p:spPr>
        <p:txBody>
          <a:bodyPr/>
          <a:lstStyle/>
          <a:p>
            <a:pPr eaLnBrk="1" hangingPunct="1"/>
            <a:r>
              <a:rPr lang="zh-CN" altLang="en-US"/>
              <a:t>堆区空间分配策略 </a:t>
            </a:r>
          </a:p>
        </p:txBody>
      </p:sp>
      <p:sp>
        <p:nvSpPr>
          <p:cNvPr id="1201155" name="Rectangle 3">
            <a:extLst>
              <a:ext uri="{FF2B5EF4-FFF2-40B4-BE49-F238E27FC236}">
                <a16:creationId xmlns:a16="http://schemas.microsoft.com/office/drawing/2014/main" id="{6E2981A1-3478-4141-9E31-99C449DD6931}"/>
              </a:ext>
            </a:extLst>
          </p:cNvPr>
          <p:cNvSpPr>
            <a:spLocks noGrp="1" noChangeArrowheads="1"/>
          </p:cNvSpPr>
          <p:nvPr>
            <p:ph type="body" idx="1"/>
          </p:nvPr>
        </p:nvSpPr>
        <p:spPr>
          <a:xfrm>
            <a:off x="250825" y="1557338"/>
            <a:ext cx="8713788" cy="4464050"/>
          </a:xfrm>
        </p:spPr>
        <p:txBody>
          <a:bodyPr/>
          <a:lstStyle/>
          <a:p>
            <a:pPr eaLnBrk="1" hangingPunct="1">
              <a:lnSpc>
                <a:spcPct val="120000"/>
              </a:lnSpc>
            </a:pPr>
            <a:r>
              <a:rPr lang="zh-CN" altLang="en-US"/>
              <a:t>最佳适应策略</a:t>
            </a:r>
          </a:p>
          <a:p>
            <a:pPr lvl="1" eaLnBrk="1" hangingPunct="1">
              <a:lnSpc>
                <a:spcPct val="120000"/>
              </a:lnSpc>
            </a:pPr>
            <a:r>
              <a:rPr lang="zh-CN" altLang="en-US" sz="3200"/>
              <a:t>总是将请求的内存分配在满足要求的</a:t>
            </a:r>
            <a:r>
              <a:rPr lang="zh-CN" altLang="en-US" sz="3200">
                <a:solidFill>
                  <a:srgbClr val="FF0000"/>
                </a:solidFill>
              </a:rPr>
              <a:t>最小可用孔洞</a:t>
            </a:r>
            <a:r>
              <a:rPr lang="zh-CN" altLang="en-US" sz="3200"/>
              <a:t>中</a:t>
            </a:r>
          </a:p>
          <a:p>
            <a:pPr lvl="1" eaLnBrk="1" hangingPunct="1">
              <a:lnSpc>
                <a:spcPct val="120000"/>
              </a:lnSpc>
            </a:pPr>
            <a:r>
              <a:rPr lang="zh-CN" altLang="en-US" sz="3200"/>
              <a:t>倾向于将大孔洞预留起来以便用来满足后续的更大请求，这是令程序产生</a:t>
            </a:r>
            <a:r>
              <a:rPr lang="zh-CN" altLang="en-US" sz="3200">
                <a:solidFill>
                  <a:srgbClr val="FF0000"/>
                </a:solidFill>
              </a:rPr>
              <a:t>最少碎片</a:t>
            </a:r>
            <a:r>
              <a:rPr lang="zh-CN" altLang="en-US" sz="3200"/>
              <a:t>的一种很好的堆分配策略</a:t>
            </a:r>
          </a:p>
        </p:txBody>
      </p:sp>
      <p:sp>
        <p:nvSpPr>
          <p:cNvPr id="126980" name="灯片编号占位符 5">
            <a:extLst>
              <a:ext uri="{FF2B5EF4-FFF2-40B4-BE49-F238E27FC236}">
                <a16:creationId xmlns:a16="http://schemas.microsoft.com/office/drawing/2014/main" id="{2195AA95-0764-4F03-B521-29E0A04A4125}"/>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E079A6FB-B83F-4E44-B560-026052581F42}" type="slidenum">
              <a:rPr lang="en-US" altLang="zh-CN" sz="1400" b="0">
                <a:ea typeface="宋体" panose="02010600030101010101" pitchFamily="2" charset="-122"/>
              </a:rPr>
              <a:pPr algn="r" eaLnBrk="1" hangingPunct="1">
                <a:spcBef>
                  <a:spcPct val="0"/>
                </a:spcBef>
                <a:buClrTx/>
                <a:buSzTx/>
                <a:buFontTx/>
                <a:buNone/>
              </a:pPr>
              <a:t>71</a:t>
            </a:fld>
            <a:endParaRPr lang="en-US" altLang="zh-CN" sz="1400" b="0">
              <a:ea typeface="宋体" panose="02010600030101010101" pitchFamily="2" charset="-122"/>
            </a:endParaRPr>
          </a:p>
        </p:txBody>
      </p:sp>
      <p:sp>
        <p:nvSpPr>
          <p:cNvPr id="4" name="日期占位符 3">
            <a:extLst>
              <a:ext uri="{FF2B5EF4-FFF2-40B4-BE49-F238E27FC236}">
                <a16:creationId xmlns:a16="http://schemas.microsoft.com/office/drawing/2014/main" id="{1946C65F-BE8E-4D15-AE43-AEE924644FCE}"/>
              </a:ext>
            </a:extLst>
          </p:cNvPr>
          <p:cNvSpPr txBox="1">
            <a:spLocks noGrp="1"/>
          </p:cNvSpPr>
          <p:nvPr/>
        </p:nvSpPr>
        <p:spPr bwMode="auto">
          <a:xfrm>
            <a:off x="457200" y="6245225"/>
            <a:ext cx="2133600" cy="476250"/>
          </a:xfrm>
          <a:prstGeom prst="rect">
            <a:avLst/>
          </a:prstGeom>
          <a:noFill/>
          <a:ln>
            <a:miter lim="800000"/>
            <a:headEnd/>
            <a:tailEnd/>
          </a:ln>
        </p:spPr>
        <p:txBody>
          <a:bodyPr/>
          <a:lstStyle/>
          <a:p>
            <a:pPr eaLnBrk="1" hangingPunct="1">
              <a:defRPr/>
            </a:pPr>
            <a:fld id="{816CE869-52DD-4A9A-93DC-0471778FC57C}" type="datetime1">
              <a:rPr lang="zh-CN" altLang="en-US" sz="1400">
                <a:latin typeface="+mn-lt"/>
              </a:rPr>
              <a:pPr eaLnBrk="1" hangingPunct="1">
                <a:defRPr/>
              </a:pPr>
              <a:t>2020/12/14</a:t>
            </a:fld>
            <a:endParaRPr lang="en-US" altLang="zh-CN" sz="140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1155">
                                            <p:txEl>
                                              <p:pRg st="0" end="0"/>
                                            </p:txEl>
                                          </p:spTgt>
                                        </p:tgtEl>
                                        <p:attrNameLst>
                                          <p:attrName>style.visibility</p:attrName>
                                        </p:attrNameLst>
                                      </p:cBhvr>
                                      <p:to>
                                        <p:strVal val="visible"/>
                                      </p:to>
                                    </p:set>
                                    <p:animEffect transition="in" filter="blinds(horizontal)">
                                      <p:cBhvr>
                                        <p:cTn id="7" dur="500"/>
                                        <p:tgtEl>
                                          <p:spTgt spid="1201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1155">
                                            <p:txEl>
                                              <p:pRg st="1" end="1"/>
                                            </p:txEl>
                                          </p:spTgt>
                                        </p:tgtEl>
                                        <p:attrNameLst>
                                          <p:attrName>style.visibility</p:attrName>
                                        </p:attrNameLst>
                                      </p:cBhvr>
                                      <p:to>
                                        <p:strVal val="visible"/>
                                      </p:to>
                                    </p:set>
                                    <p:animEffect transition="in" filter="blinds(horizontal)">
                                      <p:cBhvr>
                                        <p:cTn id="12" dur="500"/>
                                        <p:tgtEl>
                                          <p:spTgt spid="1201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1155">
                                            <p:txEl>
                                              <p:pRg st="2" end="2"/>
                                            </p:txEl>
                                          </p:spTgt>
                                        </p:tgtEl>
                                        <p:attrNameLst>
                                          <p:attrName>style.visibility</p:attrName>
                                        </p:attrNameLst>
                                      </p:cBhvr>
                                      <p:to>
                                        <p:strVal val="visible"/>
                                      </p:to>
                                    </p:set>
                                    <p:animEffect transition="in" filter="blinds(horizontal)">
                                      <p:cBhvr>
                                        <p:cTn id="17" dur="500"/>
                                        <p:tgtEl>
                                          <p:spTgt spid="1201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5"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0EB2084-6890-4C91-99EF-B9E3A9D1E221}"/>
              </a:ext>
            </a:extLst>
          </p:cNvPr>
          <p:cNvSpPr>
            <a:spLocks noGrp="1" noChangeArrowheads="1"/>
          </p:cNvSpPr>
          <p:nvPr>
            <p:ph type="title"/>
          </p:nvPr>
        </p:nvSpPr>
        <p:spPr>
          <a:xfrm>
            <a:off x="2078038" y="403225"/>
            <a:ext cx="4725987" cy="865188"/>
          </a:xfrm>
        </p:spPr>
        <p:txBody>
          <a:bodyPr/>
          <a:lstStyle/>
          <a:p>
            <a:pPr eaLnBrk="1" hangingPunct="1"/>
            <a:r>
              <a:rPr lang="zh-CN" altLang="en-US"/>
              <a:t>堆区空间分配策略 </a:t>
            </a:r>
          </a:p>
        </p:txBody>
      </p:sp>
      <p:sp>
        <p:nvSpPr>
          <p:cNvPr id="1202179" name="Rectangle 3">
            <a:extLst>
              <a:ext uri="{FF2B5EF4-FFF2-40B4-BE49-F238E27FC236}">
                <a16:creationId xmlns:a16="http://schemas.microsoft.com/office/drawing/2014/main" id="{98BEB487-F5AF-4819-B274-2ABF796B40A6}"/>
              </a:ext>
            </a:extLst>
          </p:cNvPr>
          <p:cNvSpPr>
            <a:spLocks noGrp="1" noChangeArrowheads="1"/>
          </p:cNvSpPr>
          <p:nvPr>
            <p:ph type="body" idx="1"/>
          </p:nvPr>
        </p:nvSpPr>
        <p:spPr>
          <a:xfrm>
            <a:off x="250825" y="1557338"/>
            <a:ext cx="8713788" cy="3671887"/>
          </a:xfrm>
        </p:spPr>
        <p:txBody>
          <a:bodyPr/>
          <a:lstStyle/>
          <a:p>
            <a:pPr eaLnBrk="1" hangingPunct="1">
              <a:lnSpc>
                <a:spcPct val="120000"/>
              </a:lnSpc>
            </a:pPr>
            <a:r>
              <a:rPr lang="zh-CN" altLang="en-US"/>
              <a:t>首次适应策略</a:t>
            </a:r>
          </a:p>
          <a:p>
            <a:pPr lvl="1" eaLnBrk="1" hangingPunct="1">
              <a:lnSpc>
                <a:spcPct val="120000"/>
              </a:lnSpc>
            </a:pPr>
            <a:r>
              <a:rPr lang="zh-CN" altLang="en-US" sz="3200"/>
              <a:t>将请求的内存分配在</a:t>
            </a:r>
            <a:r>
              <a:rPr lang="zh-CN" altLang="en-US" sz="3200">
                <a:solidFill>
                  <a:srgbClr val="FF0000"/>
                </a:solidFill>
              </a:rPr>
              <a:t>第一个满足要求的孔洞</a:t>
            </a:r>
            <a:r>
              <a:rPr lang="zh-CN" altLang="en-US" sz="3200"/>
              <a:t>中</a:t>
            </a:r>
          </a:p>
          <a:p>
            <a:pPr lvl="1" eaLnBrk="1" hangingPunct="1">
              <a:lnSpc>
                <a:spcPct val="120000"/>
              </a:lnSpc>
            </a:pPr>
            <a:r>
              <a:rPr lang="zh-CN" altLang="en-US" sz="3200"/>
              <a:t>这种策略在分配空间时所花费的时间较少，但在总体性能上要低于最佳适应策略</a:t>
            </a:r>
          </a:p>
        </p:txBody>
      </p:sp>
      <p:sp>
        <p:nvSpPr>
          <p:cNvPr id="128004" name="灯片编号占位符 5">
            <a:extLst>
              <a:ext uri="{FF2B5EF4-FFF2-40B4-BE49-F238E27FC236}">
                <a16:creationId xmlns:a16="http://schemas.microsoft.com/office/drawing/2014/main" id="{6317A263-FFF1-4BFB-8E8F-F3A1FFE20DFC}"/>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423B2B5E-2117-490E-9D91-3978D3554CE0}" type="slidenum">
              <a:rPr lang="en-US" altLang="zh-CN" sz="1400" b="0">
                <a:ea typeface="宋体" panose="02010600030101010101" pitchFamily="2" charset="-122"/>
              </a:rPr>
              <a:pPr algn="r" eaLnBrk="1" hangingPunct="1">
                <a:spcBef>
                  <a:spcPct val="0"/>
                </a:spcBef>
                <a:buClrTx/>
                <a:buSzTx/>
                <a:buFontTx/>
                <a:buNone/>
              </a:pPr>
              <a:t>72</a:t>
            </a:fld>
            <a:endParaRPr lang="en-US" altLang="zh-CN" sz="1400" b="0">
              <a:ea typeface="宋体" panose="02010600030101010101" pitchFamily="2" charset="-122"/>
            </a:endParaRPr>
          </a:p>
        </p:txBody>
      </p:sp>
      <p:sp>
        <p:nvSpPr>
          <p:cNvPr id="4" name="日期占位符 3">
            <a:extLst>
              <a:ext uri="{FF2B5EF4-FFF2-40B4-BE49-F238E27FC236}">
                <a16:creationId xmlns:a16="http://schemas.microsoft.com/office/drawing/2014/main" id="{8870818A-25D1-416B-894A-032324652F9E}"/>
              </a:ext>
            </a:extLst>
          </p:cNvPr>
          <p:cNvSpPr txBox="1">
            <a:spLocks noGrp="1"/>
          </p:cNvSpPr>
          <p:nvPr/>
        </p:nvSpPr>
        <p:spPr bwMode="auto">
          <a:xfrm>
            <a:off x="457200" y="6245225"/>
            <a:ext cx="2133600" cy="476250"/>
          </a:xfrm>
          <a:prstGeom prst="rect">
            <a:avLst/>
          </a:prstGeom>
          <a:noFill/>
          <a:ln>
            <a:miter lim="800000"/>
            <a:headEnd/>
            <a:tailEnd/>
          </a:ln>
        </p:spPr>
        <p:txBody>
          <a:bodyPr/>
          <a:lstStyle/>
          <a:p>
            <a:pPr eaLnBrk="1" hangingPunct="1">
              <a:defRPr/>
            </a:pPr>
            <a:fld id="{816CE869-52DD-4A9A-93DC-0471778FC57C}" type="datetime1">
              <a:rPr lang="zh-CN" altLang="en-US" sz="1400">
                <a:latin typeface="+mn-lt"/>
              </a:rPr>
              <a:pPr eaLnBrk="1" hangingPunct="1">
                <a:defRPr/>
              </a:pPr>
              <a:t>2020/12/14</a:t>
            </a:fld>
            <a:endParaRPr lang="en-US" altLang="zh-CN" sz="140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animEffect transition="in" filter="blinds(horizontal)">
                                      <p:cBhvr>
                                        <p:cTn id="7" dur="500"/>
                                        <p:tgtEl>
                                          <p:spTgt spid="1202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2179">
                                            <p:txEl>
                                              <p:pRg st="1" end="1"/>
                                            </p:txEl>
                                          </p:spTgt>
                                        </p:tgtEl>
                                        <p:attrNameLst>
                                          <p:attrName>style.visibility</p:attrName>
                                        </p:attrNameLst>
                                      </p:cBhvr>
                                      <p:to>
                                        <p:strVal val="visible"/>
                                      </p:to>
                                    </p:set>
                                    <p:animEffect transition="in" filter="blinds(horizontal)">
                                      <p:cBhvr>
                                        <p:cTn id="10" dur="500"/>
                                        <p:tgtEl>
                                          <p:spTgt spid="12021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02179">
                                            <p:txEl>
                                              <p:pRg st="2" end="2"/>
                                            </p:txEl>
                                          </p:spTgt>
                                        </p:tgtEl>
                                        <p:attrNameLst>
                                          <p:attrName>style.visibility</p:attrName>
                                        </p:attrNameLst>
                                      </p:cBhvr>
                                      <p:to>
                                        <p:strVal val="visible"/>
                                      </p:to>
                                    </p:set>
                                    <p:animEffect transition="in" filter="blinds(horizontal)">
                                      <p:cBhvr>
                                        <p:cTn id="13" dur="500"/>
                                        <p:tgtEl>
                                          <p:spTgt spid="1202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FDFBF56-AE28-47DA-8942-9246AA5D2192}"/>
              </a:ext>
            </a:extLst>
          </p:cNvPr>
          <p:cNvSpPr>
            <a:spLocks noGrp="1" noChangeArrowheads="1"/>
          </p:cNvSpPr>
          <p:nvPr>
            <p:ph type="title"/>
          </p:nvPr>
        </p:nvSpPr>
        <p:spPr>
          <a:xfrm>
            <a:off x="2124075" y="403225"/>
            <a:ext cx="4797425" cy="865188"/>
          </a:xfrm>
        </p:spPr>
        <p:txBody>
          <a:bodyPr/>
          <a:lstStyle/>
          <a:p>
            <a:pPr eaLnBrk="1" hangingPunct="1"/>
            <a:r>
              <a:rPr lang="zh-CN" altLang="en-US"/>
              <a:t>堆区空间分配策略 </a:t>
            </a:r>
          </a:p>
        </p:txBody>
      </p:sp>
      <p:sp>
        <p:nvSpPr>
          <p:cNvPr id="129027" name="Rectangle 3">
            <a:extLst>
              <a:ext uri="{FF2B5EF4-FFF2-40B4-BE49-F238E27FC236}">
                <a16:creationId xmlns:a16="http://schemas.microsoft.com/office/drawing/2014/main" id="{C90CAB3F-8311-4E10-AB9F-6CAC1EFFA528}"/>
              </a:ext>
            </a:extLst>
          </p:cNvPr>
          <p:cNvSpPr>
            <a:spLocks noGrp="1" noChangeArrowheads="1"/>
          </p:cNvSpPr>
          <p:nvPr>
            <p:ph type="body" idx="1"/>
          </p:nvPr>
        </p:nvSpPr>
        <p:spPr>
          <a:xfrm>
            <a:off x="250825" y="1412875"/>
            <a:ext cx="8713788" cy="4968875"/>
          </a:xfrm>
        </p:spPr>
        <p:txBody>
          <a:bodyPr/>
          <a:lstStyle/>
          <a:p>
            <a:pPr eaLnBrk="1" hangingPunct="1">
              <a:lnSpc>
                <a:spcPct val="120000"/>
              </a:lnSpc>
              <a:spcBef>
                <a:spcPct val="0"/>
              </a:spcBef>
            </a:pPr>
            <a:r>
              <a:rPr lang="zh-CN" altLang="en-US"/>
              <a:t>如果将空闲块按大小不同放入不同的桶中，则可以更有效地实现最佳适应策略</a:t>
            </a:r>
          </a:p>
        </p:txBody>
      </p:sp>
      <p:sp>
        <p:nvSpPr>
          <p:cNvPr id="129028" name="灯片编号占位符 5">
            <a:extLst>
              <a:ext uri="{FF2B5EF4-FFF2-40B4-BE49-F238E27FC236}">
                <a16:creationId xmlns:a16="http://schemas.microsoft.com/office/drawing/2014/main" id="{280D7475-D9B9-4141-A28B-D483130C8850}"/>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A8CB5D6A-677C-4F8C-A2FD-8740CA98A34B}" type="slidenum">
              <a:rPr lang="en-US" altLang="zh-CN" sz="1400" b="0">
                <a:ea typeface="宋体" panose="02010600030101010101" pitchFamily="2" charset="-122"/>
              </a:rPr>
              <a:pPr algn="r" eaLnBrk="1" hangingPunct="1">
                <a:spcBef>
                  <a:spcPct val="0"/>
                </a:spcBef>
                <a:buClrTx/>
                <a:buSzTx/>
                <a:buFontTx/>
                <a:buNone/>
              </a:pPr>
              <a:t>73</a:t>
            </a:fld>
            <a:endParaRPr lang="en-US" altLang="zh-CN" sz="1400" b="0">
              <a:ea typeface="宋体" panose="02010600030101010101" pitchFamily="2" charset="-122"/>
            </a:endParaRPr>
          </a:p>
        </p:txBody>
      </p:sp>
      <p:sp>
        <p:nvSpPr>
          <p:cNvPr id="4" name="日期占位符 3">
            <a:extLst>
              <a:ext uri="{FF2B5EF4-FFF2-40B4-BE49-F238E27FC236}">
                <a16:creationId xmlns:a16="http://schemas.microsoft.com/office/drawing/2014/main" id="{691AF0F6-F2C4-4B57-B9EB-EDA3274C0A78}"/>
              </a:ext>
            </a:extLst>
          </p:cNvPr>
          <p:cNvSpPr txBox="1">
            <a:spLocks noGrp="1"/>
          </p:cNvSpPr>
          <p:nvPr/>
        </p:nvSpPr>
        <p:spPr bwMode="auto">
          <a:xfrm>
            <a:off x="457200" y="6245225"/>
            <a:ext cx="2133600" cy="476250"/>
          </a:xfrm>
          <a:prstGeom prst="rect">
            <a:avLst/>
          </a:prstGeom>
          <a:noFill/>
          <a:ln>
            <a:miter lim="800000"/>
            <a:headEnd/>
            <a:tailEnd/>
          </a:ln>
        </p:spPr>
        <p:txBody>
          <a:bodyPr/>
          <a:lstStyle/>
          <a:p>
            <a:pPr eaLnBrk="1" hangingPunct="1">
              <a:defRPr/>
            </a:pPr>
            <a:fld id="{816CE869-52DD-4A9A-93DC-0471778FC57C}" type="datetime1">
              <a:rPr lang="zh-CN" altLang="en-US" sz="1400">
                <a:latin typeface="+mn-lt"/>
              </a:rPr>
              <a:pPr eaLnBrk="1" hangingPunct="1">
                <a:defRPr/>
              </a:pPr>
              <a:t>2020/12/14</a:t>
            </a:fld>
            <a:endParaRPr lang="en-US" altLang="zh-CN" sz="1400">
              <a:latin typeface="+mn-lt"/>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BBD6D0AB-84DE-4B71-A531-191F059D04E2}"/>
              </a:ext>
            </a:extLst>
          </p:cNvPr>
          <p:cNvSpPr>
            <a:spLocks noGrp="1" noChangeArrowheads="1"/>
          </p:cNvSpPr>
          <p:nvPr>
            <p:ph type="title"/>
          </p:nvPr>
        </p:nvSpPr>
        <p:spPr>
          <a:xfrm>
            <a:off x="2124075" y="403225"/>
            <a:ext cx="4797425" cy="865188"/>
          </a:xfrm>
        </p:spPr>
        <p:txBody>
          <a:bodyPr/>
          <a:lstStyle/>
          <a:p>
            <a:pPr eaLnBrk="1" hangingPunct="1"/>
            <a:r>
              <a:rPr lang="zh-CN" altLang="en-US"/>
              <a:t>堆区空间分配策略 </a:t>
            </a:r>
          </a:p>
        </p:txBody>
      </p:sp>
      <p:sp>
        <p:nvSpPr>
          <p:cNvPr id="1203203" name="Rectangle 3">
            <a:extLst>
              <a:ext uri="{FF2B5EF4-FFF2-40B4-BE49-F238E27FC236}">
                <a16:creationId xmlns:a16="http://schemas.microsoft.com/office/drawing/2014/main" id="{60A77F6A-A46D-4F29-8B10-7B8F5728FC54}"/>
              </a:ext>
            </a:extLst>
          </p:cNvPr>
          <p:cNvSpPr>
            <a:spLocks noGrp="1" noChangeArrowheads="1"/>
          </p:cNvSpPr>
          <p:nvPr>
            <p:ph type="body" idx="1"/>
          </p:nvPr>
        </p:nvSpPr>
        <p:spPr>
          <a:xfrm>
            <a:off x="250825" y="1412875"/>
            <a:ext cx="8713788" cy="4968875"/>
          </a:xfrm>
        </p:spPr>
        <p:txBody>
          <a:bodyPr/>
          <a:lstStyle/>
          <a:p>
            <a:pPr eaLnBrk="1" hangingPunct="1">
              <a:lnSpc>
                <a:spcPct val="120000"/>
              </a:lnSpc>
              <a:spcBef>
                <a:spcPct val="0"/>
              </a:spcBef>
            </a:pPr>
            <a:r>
              <a:rPr lang="zh-CN" altLang="en-US" sz="3000">
                <a:solidFill>
                  <a:srgbClr val="FF0000"/>
                </a:solidFill>
                <a:latin typeface="楷体_GB2312" pitchFamily="49" charset="-122"/>
              </a:rPr>
              <a:t>桶机制</a:t>
            </a:r>
            <a:r>
              <a:rPr lang="zh-CN" altLang="en-US" sz="3000">
                <a:latin typeface="楷体_GB2312" pitchFamily="49" charset="-122"/>
              </a:rPr>
              <a:t>更容易按最佳适应策略找到所需的空闲块：</a:t>
            </a:r>
          </a:p>
          <a:p>
            <a:pPr lvl="1" eaLnBrk="1" hangingPunct="1">
              <a:lnSpc>
                <a:spcPct val="120000"/>
              </a:lnSpc>
              <a:spcBef>
                <a:spcPct val="0"/>
              </a:spcBef>
            </a:pPr>
            <a:r>
              <a:rPr lang="zh-CN" altLang="en-US" sz="3000">
                <a:latin typeface="楷体_GB2312" pitchFamily="49" charset="-122"/>
              </a:rPr>
              <a:t>如果被请求的空闲块尺寸对应有一个专用桶，则从该桶中任意取出一个空闲块即可</a:t>
            </a:r>
          </a:p>
          <a:p>
            <a:pPr lvl="1" eaLnBrk="1" hangingPunct="1">
              <a:lnSpc>
                <a:spcPct val="120000"/>
              </a:lnSpc>
              <a:spcBef>
                <a:spcPct val="0"/>
              </a:spcBef>
            </a:pPr>
            <a:r>
              <a:rPr lang="zh-CN" altLang="en-US" sz="3000">
                <a:latin typeface="楷体_GB2312" pitchFamily="49" charset="-122"/>
              </a:rPr>
              <a:t>如果被请求的空闲块尺寸没有对应的专用桶，找一个允许存放所需尺寸空闲块的桶，在桶中使用首次适应策略或者最佳适应策略寻找满足要求的空闲块</a:t>
            </a:r>
          </a:p>
          <a:p>
            <a:pPr lvl="1" eaLnBrk="1" hangingPunct="1">
              <a:lnSpc>
                <a:spcPct val="120000"/>
              </a:lnSpc>
              <a:spcBef>
                <a:spcPct val="0"/>
              </a:spcBef>
            </a:pPr>
            <a:r>
              <a:rPr lang="zh-CN" altLang="en-US" sz="3000">
                <a:latin typeface="楷体_GB2312" pitchFamily="49" charset="-122"/>
              </a:rPr>
              <a:t>如果目标桶是空的，或者桶中没有满足要求的空闲块，则需要在稍大的桶中进行搜索</a:t>
            </a:r>
          </a:p>
        </p:txBody>
      </p:sp>
      <p:sp>
        <p:nvSpPr>
          <p:cNvPr id="130052" name="灯片编号占位符 5">
            <a:extLst>
              <a:ext uri="{FF2B5EF4-FFF2-40B4-BE49-F238E27FC236}">
                <a16:creationId xmlns:a16="http://schemas.microsoft.com/office/drawing/2014/main" id="{CF8574E2-E91B-4C9F-A513-14F6A9BDCAF6}"/>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4CEF21C6-D964-41B6-9438-AD5748C422AA}" type="slidenum">
              <a:rPr lang="en-US" altLang="zh-CN" sz="1400" b="0">
                <a:ea typeface="宋体" panose="02010600030101010101" pitchFamily="2" charset="-122"/>
              </a:rPr>
              <a:pPr algn="r" eaLnBrk="1" hangingPunct="1">
                <a:spcBef>
                  <a:spcPct val="0"/>
                </a:spcBef>
                <a:buClrTx/>
                <a:buSzTx/>
                <a:buFontTx/>
                <a:buNone/>
              </a:pPr>
              <a:t>74</a:t>
            </a:fld>
            <a:endParaRPr lang="en-US" altLang="zh-CN" sz="1400" b="0">
              <a:ea typeface="宋体" panose="02010600030101010101" pitchFamily="2" charset="-122"/>
            </a:endParaRPr>
          </a:p>
        </p:txBody>
      </p:sp>
      <p:sp>
        <p:nvSpPr>
          <p:cNvPr id="4" name="日期占位符 3">
            <a:extLst>
              <a:ext uri="{FF2B5EF4-FFF2-40B4-BE49-F238E27FC236}">
                <a16:creationId xmlns:a16="http://schemas.microsoft.com/office/drawing/2014/main" id="{88C34980-3A02-4EBD-A148-4518E260735C}"/>
              </a:ext>
            </a:extLst>
          </p:cNvPr>
          <p:cNvSpPr txBox="1">
            <a:spLocks noGrp="1"/>
          </p:cNvSpPr>
          <p:nvPr/>
        </p:nvSpPr>
        <p:spPr bwMode="auto">
          <a:xfrm>
            <a:off x="457200" y="6245225"/>
            <a:ext cx="2133600" cy="476250"/>
          </a:xfrm>
          <a:prstGeom prst="rect">
            <a:avLst/>
          </a:prstGeom>
          <a:noFill/>
          <a:ln>
            <a:miter lim="800000"/>
            <a:headEnd/>
            <a:tailEnd/>
          </a:ln>
        </p:spPr>
        <p:txBody>
          <a:bodyPr/>
          <a:lstStyle/>
          <a:p>
            <a:pPr eaLnBrk="1" hangingPunct="1">
              <a:defRPr/>
            </a:pPr>
            <a:fld id="{816CE869-52DD-4A9A-93DC-0471778FC57C}" type="datetime1">
              <a:rPr lang="zh-CN" altLang="en-US" sz="1400">
                <a:latin typeface="+mn-lt"/>
              </a:rPr>
              <a:pPr eaLnBrk="1" hangingPunct="1">
                <a:defRPr/>
              </a:pPr>
              <a:t>2020/12/14</a:t>
            </a:fld>
            <a:endParaRPr lang="en-US" altLang="zh-CN" sz="140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3203">
                                            <p:txEl>
                                              <p:pRg st="0" end="0"/>
                                            </p:txEl>
                                          </p:spTgt>
                                        </p:tgtEl>
                                        <p:attrNameLst>
                                          <p:attrName>style.visibility</p:attrName>
                                        </p:attrNameLst>
                                      </p:cBhvr>
                                      <p:to>
                                        <p:strVal val="visible"/>
                                      </p:to>
                                    </p:set>
                                    <p:animEffect transition="in" filter="blinds(horizontal)">
                                      <p:cBhvr>
                                        <p:cTn id="7" dur="500"/>
                                        <p:tgtEl>
                                          <p:spTgt spid="1203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3203">
                                            <p:txEl>
                                              <p:pRg st="1" end="1"/>
                                            </p:txEl>
                                          </p:spTgt>
                                        </p:tgtEl>
                                        <p:attrNameLst>
                                          <p:attrName>style.visibility</p:attrName>
                                        </p:attrNameLst>
                                      </p:cBhvr>
                                      <p:to>
                                        <p:strVal val="visible"/>
                                      </p:to>
                                    </p:set>
                                    <p:animEffect transition="in" filter="blinds(horizontal)">
                                      <p:cBhvr>
                                        <p:cTn id="12" dur="500"/>
                                        <p:tgtEl>
                                          <p:spTgt spid="1203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3203">
                                            <p:txEl>
                                              <p:pRg st="2" end="2"/>
                                            </p:txEl>
                                          </p:spTgt>
                                        </p:tgtEl>
                                        <p:attrNameLst>
                                          <p:attrName>style.visibility</p:attrName>
                                        </p:attrNameLst>
                                      </p:cBhvr>
                                      <p:to>
                                        <p:strVal val="visible"/>
                                      </p:to>
                                    </p:set>
                                    <p:animEffect transition="in" filter="blinds(horizontal)">
                                      <p:cBhvr>
                                        <p:cTn id="17" dur="500"/>
                                        <p:tgtEl>
                                          <p:spTgt spid="1203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03203">
                                            <p:txEl>
                                              <p:pRg st="3" end="3"/>
                                            </p:txEl>
                                          </p:spTgt>
                                        </p:tgtEl>
                                        <p:attrNameLst>
                                          <p:attrName>style.visibility</p:attrName>
                                        </p:attrNameLst>
                                      </p:cBhvr>
                                      <p:to>
                                        <p:strVal val="visible"/>
                                      </p:to>
                                    </p:set>
                                    <p:animEffect transition="in" filter="blinds(horizontal)">
                                      <p:cBhvr>
                                        <p:cTn id="22" dur="500"/>
                                        <p:tgtEl>
                                          <p:spTgt spid="1203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3"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81E1EB34-561B-44E6-B5CF-2C8A1191B4F6}"/>
              </a:ext>
            </a:extLst>
          </p:cNvPr>
          <p:cNvSpPr>
            <a:spLocks noGrp="1" noChangeArrowheads="1"/>
          </p:cNvSpPr>
          <p:nvPr>
            <p:ph type="title"/>
          </p:nvPr>
        </p:nvSpPr>
        <p:spPr>
          <a:xfrm>
            <a:off x="2222500" y="333375"/>
            <a:ext cx="4725988" cy="865188"/>
          </a:xfrm>
        </p:spPr>
        <p:txBody>
          <a:bodyPr/>
          <a:lstStyle/>
          <a:p>
            <a:pPr eaLnBrk="1" hangingPunct="1"/>
            <a:r>
              <a:rPr lang="zh-CN" altLang="en-US"/>
              <a:t>空闲空间管理策略 </a:t>
            </a:r>
          </a:p>
        </p:txBody>
      </p:sp>
      <p:sp>
        <p:nvSpPr>
          <p:cNvPr id="1204227" name="Rectangle 3">
            <a:extLst>
              <a:ext uri="{FF2B5EF4-FFF2-40B4-BE49-F238E27FC236}">
                <a16:creationId xmlns:a16="http://schemas.microsoft.com/office/drawing/2014/main" id="{F16E7B70-A26B-41C0-8F1E-E1CC2BC47E93}"/>
              </a:ext>
            </a:extLst>
          </p:cNvPr>
          <p:cNvSpPr>
            <a:spLocks noGrp="1" noChangeArrowheads="1"/>
          </p:cNvSpPr>
          <p:nvPr>
            <p:ph type="body" idx="1"/>
          </p:nvPr>
        </p:nvSpPr>
        <p:spPr>
          <a:xfrm>
            <a:off x="250825" y="1412875"/>
            <a:ext cx="8713788" cy="4752975"/>
          </a:xfrm>
        </p:spPr>
        <p:txBody>
          <a:bodyPr/>
          <a:lstStyle/>
          <a:p>
            <a:pPr eaLnBrk="1" hangingPunct="1">
              <a:lnSpc>
                <a:spcPct val="120000"/>
              </a:lnSpc>
            </a:pPr>
            <a:r>
              <a:rPr lang="zh-CN" altLang="en-US">
                <a:latin typeface="楷体_GB2312" pitchFamily="49" charset="-122"/>
              </a:rPr>
              <a:t>如果通过手工方式释放某个对象所占用的内存块，则内存管理器必须将其设置为空闲的，以便它可以被再次分配。</a:t>
            </a:r>
            <a:endParaRPr lang="en-US" altLang="zh-CN">
              <a:latin typeface="楷体_GB2312" pitchFamily="49" charset="-122"/>
            </a:endParaRPr>
          </a:p>
          <a:p>
            <a:pPr eaLnBrk="1" hangingPunct="1">
              <a:lnSpc>
                <a:spcPct val="120000"/>
              </a:lnSpc>
            </a:pPr>
            <a:r>
              <a:rPr lang="zh-CN" altLang="en-US">
                <a:latin typeface="楷体_GB2312" pitchFamily="49" charset="-122"/>
              </a:rPr>
              <a:t>为了减少碎片的产生，如果回收的内存块在堆中的相邻块也是空闲的，则需要将它们合并成更大的空闲块。 </a:t>
            </a:r>
          </a:p>
        </p:txBody>
      </p:sp>
      <p:sp>
        <p:nvSpPr>
          <p:cNvPr id="131076" name="灯片编号占位符 5">
            <a:extLst>
              <a:ext uri="{FF2B5EF4-FFF2-40B4-BE49-F238E27FC236}">
                <a16:creationId xmlns:a16="http://schemas.microsoft.com/office/drawing/2014/main" id="{D5706A1D-7538-471C-9502-B139DAE8ED86}"/>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FE55487D-84A8-4389-9372-7C21D8CB36AA}" type="slidenum">
              <a:rPr lang="en-US" altLang="zh-CN" sz="1400" b="0">
                <a:ea typeface="宋体" panose="02010600030101010101" pitchFamily="2" charset="-122"/>
              </a:rPr>
              <a:pPr algn="r" eaLnBrk="1" hangingPunct="1">
                <a:spcBef>
                  <a:spcPct val="0"/>
                </a:spcBef>
                <a:buClrTx/>
                <a:buSzTx/>
                <a:buFontTx/>
                <a:buNone/>
              </a:pPr>
              <a:t>75</a:t>
            </a:fld>
            <a:endParaRPr lang="en-US" altLang="zh-CN" sz="1400" b="0">
              <a:ea typeface="宋体" panose="02010600030101010101" pitchFamily="2" charset="-122"/>
            </a:endParaRPr>
          </a:p>
        </p:txBody>
      </p:sp>
      <p:sp>
        <p:nvSpPr>
          <p:cNvPr id="4" name="日期占位符 3">
            <a:extLst>
              <a:ext uri="{FF2B5EF4-FFF2-40B4-BE49-F238E27FC236}">
                <a16:creationId xmlns:a16="http://schemas.microsoft.com/office/drawing/2014/main" id="{200AA3D6-CCB8-4468-AC16-A7163AC12E24}"/>
              </a:ext>
            </a:extLst>
          </p:cNvPr>
          <p:cNvSpPr txBox="1">
            <a:spLocks noGrp="1"/>
          </p:cNvSpPr>
          <p:nvPr/>
        </p:nvSpPr>
        <p:spPr bwMode="auto">
          <a:xfrm>
            <a:off x="457200" y="6245225"/>
            <a:ext cx="2133600" cy="476250"/>
          </a:xfrm>
          <a:prstGeom prst="rect">
            <a:avLst/>
          </a:prstGeom>
          <a:noFill/>
          <a:ln>
            <a:miter lim="800000"/>
            <a:headEnd/>
            <a:tailEnd/>
          </a:ln>
        </p:spPr>
        <p:txBody>
          <a:bodyPr/>
          <a:lstStyle/>
          <a:p>
            <a:pPr eaLnBrk="1" hangingPunct="1">
              <a:defRPr/>
            </a:pPr>
            <a:fld id="{816CE869-52DD-4A9A-93DC-0471778FC57C}" type="datetime1">
              <a:rPr lang="zh-CN" altLang="en-US" sz="1400">
                <a:latin typeface="+mn-lt"/>
              </a:rPr>
              <a:pPr eaLnBrk="1" hangingPunct="1">
                <a:defRPr/>
              </a:pPr>
              <a:t>2020/12/14</a:t>
            </a:fld>
            <a:endParaRPr lang="en-US" altLang="zh-CN" sz="140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Effect transition="in" filter="blinds(horizontal)">
                                      <p:cBhvr>
                                        <p:cTn id="7" dur="500"/>
                                        <p:tgtEl>
                                          <p:spTgt spid="1204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04227">
                                            <p:txEl>
                                              <p:pRg st="1" end="1"/>
                                            </p:txEl>
                                          </p:spTgt>
                                        </p:tgtEl>
                                        <p:attrNameLst>
                                          <p:attrName>style.visibility</p:attrName>
                                        </p:attrNameLst>
                                      </p:cBhvr>
                                      <p:to>
                                        <p:strVal val="visible"/>
                                      </p:to>
                                    </p:set>
                                    <p:animEffect transition="in" filter="blinds(horizontal)">
                                      <p:cBhvr>
                                        <p:cTn id="12" dur="500"/>
                                        <p:tgtEl>
                                          <p:spTgt spid="1204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1D49F58-E4E9-4C78-A9B0-E64BAB61BC28}"/>
              </a:ext>
            </a:extLst>
          </p:cNvPr>
          <p:cNvSpPr>
            <a:spLocks noGrp="1" noChangeArrowheads="1"/>
          </p:cNvSpPr>
          <p:nvPr>
            <p:ph type="title"/>
          </p:nvPr>
        </p:nvSpPr>
        <p:spPr>
          <a:xfrm>
            <a:off x="2222500" y="333375"/>
            <a:ext cx="4725988" cy="865188"/>
          </a:xfrm>
        </p:spPr>
        <p:txBody>
          <a:bodyPr/>
          <a:lstStyle/>
          <a:p>
            <a:pPr eaLnBrk="1" hangingPunct="1"/>
            <a:r>
              <a:rPr lang="zh-CN" altLang="en-US"/>
              <a:t>空闲空间管理策略 </a:t>
            </a:r>
          </a:p>
        </p:txBody>
      </p:sp>
      <p:sp>
        <p:nvSpPr>
          <p:cNvPr id="1204227" name="Rectangle 3">
            <a:extLst>
              <a:ext uri="{FF2B5EF4-FFF2-40B4-BE49-F238E27FC236}">
                <a16:creationId xmlns:a16="http://schemas.microsoft.com/office/drawing/2014/main" id="{AC70F0CF-8FC4-4037-81F8-A750DD37D082}"/>
              </a:ext>
            </a:extLst>
          </p:cNvPr>
          <p:cNvSpPr>
            <a:spLocks noGrp="1" noChangeArrowheads="1"/>
          </p:cNvSpPr>
          <p:nvPr>
            <p:ph type="body" idx="1"/>
          </p:nvPr>
        </p:nvSpPr>
        <p:spPr>
          <a:xfrm>
            <a:off x="250825" y="1412875"/>
            <a:ext cx="8713788" cy="4752975"/>
          </a:xfrm>
        </p:spPr>
        <p:txBody>
          <a:bodyPr/>
          <a:lstStyle/>
          <a:p>
            <a:pPr eaLnBrk="1" hangingPunct="1">
              <a:lnSpc>
                <a:spcPct val="120000"/>
              </a:lnSpc>
            </a:pPr>
            <a:r>
              <a:rPr lang="zh-CN" altLang="en-US">
                <a:latin typeface="楷体_GB2312" pitchFamily="49" charset="-122"/>
              </a:rPr>
              <a:t>可以使用下面的两种数据结构来接合相邻的空闲块 </a:t>
            </a:r>
          </a:p>
          <a:p>
            <a:pPr lvl="1" eaLnBrk="1" hangingPunct="1">
              <a:lnSpc>
                <a:spcPct val="120000"/>
              </a:lnSpc>
            </a:pPr>
            <a:r>
              <a:rPr lang="zh-CN" altLang="en-US" sz="3200">
                <a:latin typeface="楷体_GB2312" pitchFamily="49" charset="-122"/>
              </a:rPr>
              <a:t>边界标签</a:t>
            </a:r>
          </a:p>
          <a:p>
            <a:pPr lvl="1" eaLnBrk="1" hangingPunct="1">
              <a:lnSpc>
                <a:spcPct val="120000"/>
              </a:lnSpc>
            </a:pPr>
            <a:r>
              <a:rPr lang="zh-CN" altLang="en-US" sz="3200">
                <a:latin typeface="楷体_GB2312" pitchFamily="49" charset="-122"/>
              </a:rPr>
              <a:t>双向链接的空闲块列表</a:t>
            </a:r>
          </a:p>
        </p:txBody>
      </p:sp>
      <p:sp>
        <p:nvSpPr>
          <p:cNvPr id="132100" name="灯片编号占位符 5">
            <a:extLst>
              <a:ext uri="{FF2B5EF4-FFF2-40B4-BE49-F238E27FC236}">
                <a16:creationId xmlns:a16="http://schemas.microsoft.com/office/drawing/2014/main" id="{DD720BA4-CC67-4888-B0AB-F5868E8EDA06}"/>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7CC3B4AF-E7E3-4DA2-88DE-DEE5039D557A}" type="slidenum">
              <a:rPr lang="en-US" altLang="zh-CN" sz="1400" b="0">
                <a:solidFill>
                  <a:srgbClr val="000000"/>
                </a:solidFill>
                <a:ea typeface="宋体" panose="02010600030101010101" pitchFamily="2" charset="-122"/>
              </a:rPr>
              <a:pPr algn="r" eaLnBrk="1" hangingPunct="1">
                <a:spcBef>
                  <a:spcPct val="0"/>
                </a:spcBef>
                <a:buClrTx/>
                <a:buSzTx/>
                <a:buFontTx/>
                <a:buNone/>
              </a:pPr>
              <a:t>76</a:t>
            </a:fld>
            <a:endParaRPr lang="en-US" altLang="zh-CN" sz="1400" b="0">
              <a:solidFill>
                <a:srgbClr val="000000"/>
              </a:solidFill>
              <a:ea typeface="宋体" panose="02010600030101010101" pitchFamily="2" charset="-122"/>
            </a:endParaRPr>
          </a:p>
        </p:txBody>
      </p:sp>
      <p:sp>
        <p:nvSpPr>
          <p:cNvPr id="132101" name="日期占位符 3">
            <a:extLst>
              <a:ext uri="{FF2B5EF4-FFF2-40B4-BE49-F238E27FC236}">
                <a16:creationId xmlns:a16="http://schemas.microsoft.com/office/drawing/2014/main" id="{0B26050F-C274-4848-A95E-A9214678CA47}"/>
              </a:ext>
            </a:extLst>
          </p:cNvPr>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fld id="{26F9B219-F868-4B16-9AA0-B62CD4F26509}" type="datetime1">
              <a:rPr lang="zh-CN" altLang="en-US" sz="1400" b="0">
                <a:solidFill>
                  <a:srgbClr val="000000"/>
                </a:solidFill>
                <a:ea typeface="宋体" panose="02010600030101010101" pitchFamily="2" charset="-122"/>
              </a:rPr>
              <a:pPr eaLnBrk="1" hangingPunct="1">
                <a:spcBef>
                  <a:spcPct val="0"/>
                </a:spcBef>
                <a:buClrTx/>
                <a:buSzTx/>
                <a:buFontTx/>
                <a:buNone/>
              </a:pPr>
              <a:t>2020/12/14</a:t>
            </a:fld>
            <a:endParaRPr lang="en-US" altLang="zh-CN" sz="1400" b="0">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Effect transition="in" filter="blinds(horizontal)">
                                      <p:cBhvr>
                                        <p:cTn id="7" dur="500"/>
                                        <p:tgtEl>
                                          <p:spTgt spid="12042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4227">
                                            <p:txEl>
                                              <p:pRg st="1" end="1"/>
                                            </p:txEl>
                                          </p:spTgt>
                                        </p:tgtEl>
                                        <p:attrNameLst>
                                          <p:attrName>style.visibility</p:attrName>
                                        </p:attrNameLst>
                                      </p:cBhvr>
                                      <p:to>
                                        <p:strVal val="visible"/>
                                      </p:to>
                                    </p:set>
                                    <p:animEffect transition="in" filter="blinds(horizontal)">
                                      <p:cBhvr>
                                        <p:cTn id="10" dur="500"/>
                                        <p:tgtEl>
                                          <p:spTgt spid="12042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04227">
                                            <p:txEl>
                                              <p:pRg st="2" end="2"/>
                                            </p:txEl>
                                          </p:spTgt>
                                        </p:tgtEl>
                                        <p:attrNameLst>
                                          <p:attrName>style.visibility</p:attrName>
                                        </p:attrNameLst>
                                      </p:cBhvr>
                                      <p:to>
                                        <p:strVal val="visible"/>
                                      </p:to>
                                    </p:set>
                                    <p:animEffect transition="in" filter="blinds(horizontal)">
                                      <p:cBhvr>
                                        <p:cTn id="13" dur="500"/>
                                        <p:tgtEl>
                                          <p:spTgt spid="1204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2C07C76-1231-42FF-BB5F-CCE340BED6C7}"/>
              </a:ext>
            </a:extLst>
          </p:cNvPr>
          <p:cNvSpPr>
            <a:spLocks noGrp="1"/>
          </p:cNvSpPr>
          <p:nvPr>
            <p:ph type="dt" sz="quarter" idx="10"/>
          </p:nvPr>
        </p:nvSpPr>
        <p:spPr>
          <a:xfrm>
            <a:off x="457200" y="6245225"/>
            <a:ext cx="2133600" cy="476250"/>
          </a:xfrm>
          <a:ln>
            <a:miter lim="800000"/>
            <a:headEnd/>
            <a:tailEnd/>
          </a:ln>
        </p:spPr>
        <p:txBody>
          <a:bodyPr anchor="t"/>
          <a:lstStyle/>
          <a:p>
            <a:pPr>
              <a:defRPr/>
            </a:pPr>
            <a:fld id="{3840BE4A-4509-474F-81D7-A6680D84EAE9}" type="datetime1">
              <a:rPr lang="zh-CN" altLang="en-US">
                <a:latin typeface="+mn-lt"/>
              </a:rPr>
              <a:pPr>
                <a:defRPr/>
              </a:pPr>
              <a:t>2020/12/14</a:t>
            </a:fld>
            <a:endParaRPr lang="en-US" altLang="zh-CN">
              <a:latin typeface="+mn-lt"/>
            </a:endParaRPr>
          </a:p>
        </p:txBody>
      </p:sp>
      <p:sp>
        <p:nvSpPr>
          <p:cNvPr id="133123" name="灯片编号占位符 5">
            <a:extLst>
              <a:ext uri="{FF2B5EF4-FFF2-40B4-BE49-F238E27FC236}">
                <a16:creationId xmlns:a16="http://schemas.microsoft.com/office/drawing/2014/main" id="{01571CF8-543A-4AAB-BC6C-F3697F5CDDC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E3315D6-01FA-46CA-A2D8-3A6FBE73680A}" type="slidenum">
              <a:rPr lang="en-US" altLang="zh-CN" sz="1400" b="0">
                <a:ea typeface="宋体" panose="02010600030101010101" pitchFamily="2" charset="-122"/>
              </a:rPr>
              <a:pPr>
                <a:spcBef>
                  <a:spcPct val="0"/>
                </a:spcBef>
                <a:buClrTx/>
                <a:buSzTx/>
                <a:buFontTx/>
                <a:buNone/>
              </a:pPr>
              <a:t>77</a:t>
            </a:fld>
            <a:endParaRPr lang="en-US" altLang="zh-CN" sz="1400" b="0">
              <a:ea typeface="宋体" panose="02010600030101010101" pitchFamily="2" charset="-122"/>
            </a:endParaRPr>
          </a:p>
        </p:txBody>
      </p:sp>
      <p:sp>
        <p:nvSpPr>
          <p:cNvPr id="133124" name="Rectangle 2">
            <a:extLst>
              <a:ext uri="{FF2B5EF4-FFF2-40B4-BE49-F238E27FC236}">
                <a16:creationId xmlns:a16="http://schemas.microsoft.com/office/drawing/2014/main" id="{72A1616C-FF0A-4D29-83A2-DA53AD4CC334}"/>
              </a:ext>
            </a:extLst>
          </p:cNvPr>
          <p:cNvSpPr>
            <a:spLocks noGrp="1" noChangeArrowheads="1"/>
          </p:cNvSpPr>
          <p:nvPr>
            <p:ph type="title" idx="4294967295"/>
          </p:nvPr>
        </p:nvSpPr>
        <p:spPr>
          <a:xfrm>
            <a:off x="2222500" y="403225"/>
            <a:ext cx="4870450" cy="865188"/>
          </a:xfrm>
        </p:spPr>
        <p:txBody>
          <a:bodyPr anchor="ctr"/>
          <a:lstStyle/>
          <a:p>
            <a:pPr eaLnBrk="1" hangingPunct="1"/>
            <a:r>
              <a:rPr lang="zh-CN" altLang="en-US"/>
              <a:t>空闲空间管理策略 </a:t>
            </a:r>
          </a:p>
        </p:txBody>
      </p:sp>
      <p:sp>
        <p:nvSpPr>
          <p:cNvPr id="133125" name="Rectangle 3">
            <a:extLst>
              <a:ext uri="{FF2B5EF4-FFF2-40B4-BE49-F238E27FC236}">
                <a16:creationId xmlns:a16="http://schemas.microsoft.com/office/drawing/2014/main" id="{9483252E-37EF-4EC0-8165-A86D2C2FFAC4}"/>
              </a:ext>
            </a:extLst>
          </p:cNvPr>
          <p:cNvSpPr>
            <a:spLocks noGrp="1" noChangeArrowheads="1"/>
          </p:cNvSpPr>
          <p:nvPr>
            <p:ph type="body" idx="4294967295"/>
          </p:nvPr>
        </p:nvSpPr>
        <p:spPr>
          <a:xfrm>
            <a:off x="250825" y="1484313"/>
            <a:ext cx="8713788" cy="3960812"/>
          </a:xfrm>
        </p:spPr>
        <p:txBody>
          <a:bodyPr/>
          <a:lstStyle/>
          <a:p>
            <a:pPr eaLnBrk="1" hangingPunct="1">
              <a:lnSpc>
                <a:spcPct val="120000"/>
              </a:lnSpc>
            </a:pPr>
            <a:r>
              <a:rPr lang="zh-CN" altLang="en-US">
                <a:latin typeface="Times New Roman" panose="02020603050405020304" pitchFamily="18" charset="0"/>
              </a:rPr>
              <a:t>边界标签</a:t>
            </a:r>
          </a:p>
          <a:p>
            <a:pPr lvl="1" eaLnBrk="1" hangingPunct="1">
              <a:lnSpc>
                <a:spcPct val="120000"/>
              </a:lnSpc>
            </a:pPr>
            <a:r>
              <a:rPr lang="zh-CN" altLang="en-US" sz="3200">
                <a:latin typeface="Times New Roman" panose="02020603050405020304" pitchFamily="18" charset="0"/>
              </a:rPr>
              <a:t>在每个内存块</a:t>
            </a:r>
            <a:r>
              <a:rPr lang="en-US" altLang="zh-CN" sz="3200">
                <a:latin typeface="Times New Roman" panose="02020603050405020304" pitchFamily="18" charset="0"/>
              </a:rPr>
              <a:t>(</a:t>
            </a:r>
            <a:r>
              <a:rPr lang="zh-CN" altLang="en-US" sz="3200">
                <a:latin typeface="Times New Roman" panose="02020603050405020304" pitchFamily="18" charset="0"/>
              </a:rPr>
              <a:t>已用</a:t>
            </a:r>
            <a:r>
              <a:rPr lang="en-US" altLang="zh-CN" sz="3200">
                <a:latin typeface="Times New Roman" panose="02020603050405020304" pitchFamily="18" charset="0"/>
              </a:rPr>
              <a:t>/</a:t>
            </a:r>
            <a:r>
              <a:rPr lang="zh-CN" altLang="en-US" sz="3200">
                <a:latin typeface="Times New Roman" panose="02020603050405020304" pitchFamily="18" charset="0"/>
              </a:rPr>
              <a:t>空闲</a:t>
            </a:r>
            <a:r>
              <a:rPr lang="en-US" altLang="zh-CN" sz="3200">
                <a:latin typeface="Times New Roman" panose="02020603050405020304" pitchFamily="18" charset="0"/>
              </a:rPr>
              <a:t>)</a:t>
            </a:r>
            <a:r>
              <a:rPr lang="zh-CN" altLang="en-US" sz="3200">
                <a:latin typeface="Times New Roman" panose="02020603050405020304" pitchFamily="18" charset="0"/>
              </a:rPr>
              <a:t>的高低两端均设置一个</a:t>
            </a:r>
            <a:r>
              <a:rPr lang="en-US" altLang="zh-CN" sz="3200">
                <a:latin typeface="Times New Roman" panose="02020603050405020304" pitchFamily="18" charset="0"/>
              </a:rPr>
              <a:t>free/used</a:t>
            </a:r>
            <a:r>
              <a:rPr lang="zh-CN" altLang="en-US" sz="3200">
                <a:latin typeface="Times New Roman" panose="02020603050405020304" pitchFamily="18" charset="0"/>
              </a:rPr>
              <a:t>标签位，用来标识该块是已用</a:t>
            </a:r>
            <a:r>
              <a:rPr lang="en-US" altLang="zh-CN" sz="3200">
                <a:latin typeface="Times New Roman" panose="02020603050405020304" pitchFamily="18" charset="0"/>
              </a:rPr>
              <a:t>(used)</a:t>
            </a:r>
            <a:r>
              <a:rPr lang="zh-CN" altLang="en-US" sz="3200">
                <a:latin typeface="Times New Roman" panose="02020603050405020304" pitchFamily="18" charset="0"/>
              </a:rPr>
              <a:t>还是空闲</a:t>
            </a:r>
            <a:r>
              <a:rPr lang="en-US" altLang="zh-CN" sz="3200">
                <a:latin typeface="Times New Roman" panose="02020603050405020304" pitchFamily="18" charset="0"/>
              </a:rPr>
              <a:t>(free)</a:t>
            </a:r>
            <a:r>
              <a:rPr lang="zh-CN" altLang="en-US" sz="3200">
                <a:latin typeface="Times New Roman" panose="02020603050405020304" pitchFamily="18" charset="0"/>
              </a:rPr>
              <a:t>，在与</a:t>
            </a:r>
            <a:r>
              <a:rPr lang="en-US" altLang="zh-CN" sz="3200">
                <a:latin typeface="Times New Roman" panose="02020603050405020304" pitchFamily="18" charset="0"/>
              </a:rPr>
              <a:t>free/used</a:t>
            </a:r>
            <a:r>
              <a:rPr lang="zh-CN" altLang="en-US" sz="3200">
                <a:latin typeface="Times New Roman" panose="02020603050405020304" pitchFamily="18" charset="0"/>
              </a:rPr>
              <a:t>位相邻的位置上则存放该块的字节总数。</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A69AE3B-3BB0-4C0A-9D1B-DAC4D79D13E9}"/>
              </a:ext>
            </a:extLst>
          </p:cNvPr>
          <p:cNvSpPr>
            <a:spLocks noGrp="1"/>
          </p:cNvSpPr>
          <p:nvPr>
            <p:ph type="dt" sz="quarter" idx="10"/>
          </p:nvPr>
        </p:nvSpPr>
        <p:spPr>
          <a:xfrm>
            <a:off x="457200" y="6245225"/>
            <a:ext cx="2133600" cy="476250"/>
          </a:xfrm>
          <a:ln>
            <a:miter lim="800000"/>
            <a:headEnd/>
            <a:tailEnd/>
          </a:ln>
        </p:spPr>
        <p:txBody>
          <a:bodyPr anchor="t"/>
          <a:lstStyle/>
          <a:p>
            <a:pPr>
              <a:defRPr/>
            </a:pPr>
            <a:fld id="{651EB53C-E520-424B-9906-6FC53FCE0030}" type="datetime1">
              <a:rPr lang="zh-CN" altLang="en-US">
                <a:latin typeface="+mn-lt"/>
              </a:rPr>
              <a:pPr>
                <a:defRPr/>
              </a:pPr>
              <a:t>2020/12/14</a:t>
            </a:fld>
            <a:endParaRPr lang="en-US" altLang="zh-CN">
              <a:latin typeface="+mn-lt"/>
            </a:endParaRPr>
          </a:p>
        </p:txBody>
      </p:sp>
      <p:sp>
        <p:nvSpPr>
          <p:cNvPr id="134147" name="灯片编号占位符 5">
            <a:extLst>
              <a:ext uri="{FF2B5EF4-FFF2-40B4-BE49-F238E27FC236}">
                <a16:creationId xmlns:a16="http://schemas.microsoft.com/office/drawing/2014/main" id="{8AB13826-57A8-4843-8396-54F1559D9FFD}"/>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FC404F8-C71B-4536-B8B7-DD028C1938F3}" type="slidenum">
              <a:rPr lang="en-US" altLang="zh-CN" sz="1400" b="0">
                <a:ea typeface="宋体" panose="02010600030101010101" pitchFamily="2" charset="-122"/>
              </a:rPr>
              <a:pPr>
                <a:spcBef>
                  <a:spcPct val="0"/>
                </a:spcBef>
                <a:buClrTx/>
                <a:buSzTx/>
                <a:buFontTx/>
                <a:buNone/>
              </a:pPr>
              <a:t>78</a:t>
            </a:fld>
            <a:endParaRPr lang="en-US" altLang="zh-CN" sz="1400" b="0">
              <a:ea typeface="宋体" panose="02010600030101010101" pitchFamily="2" charset="-122"/>
            </a:endParaRPr>
          </a:p>
        </p:txBody>
      </p:sp>
      <p:sp>
        <p:nvSpPr>
          <p:cNvPr id="134148" name="Rectangle 2">
            <a:extLst>
              <a:ext uri="{FF2B5EF4-FFF2-40B4-BE49-F238E27FC236}">
                <a16:creationId xmlns:a16="http://schemas.microsoft.com/office/drawing/2014/main" id="{CF3D3DBC-68E1-402B-9DFA-301F2E677441}"/>
              </a:ext>
            </a:extLst>
          </p:cNvPr>
          <p:cNvSpPr>
            <a:spLocks noGrp="1" noChangeArrowheads="1"/>
          </p:cNvSpPr>
          <p:nvPr>
            <p:ph type="title" idx="4294967295"/>
          </p:nvPr>
        </p:nvSpPr>
        <p:spPr>
          <a:xfrm>
            <a:off x="2149475" y="333375"/>
            <a:ext cx="4870450" cy="865188"/>
          </a:xfrm>
        </p:spPr>
        <p:txBody>
          <a:bodyPr anchor="ctr"/>
          <a:lstStyle/>
          <a:p>
            <a:pPr eaLnBrk="1" hangingPunct="1"/>
            <a:r>
              <a:rPr lang="zh-CN" altLang="en-US"/>
              <a:t>空闲空间管理策略 </a:t>
            </a:r>
          </a:p>
        </p:txBody>
      </p:sp>
      <p:sp>
        <p:nvSpPr>
          <p:cNvPr id="134149" name="Rectangle 3">
            <a:extLst>
              <a:ext uri="{FF2B5EF4-FFF2-40B4-BE49-F238E27FC236}">
                <a16:creationId xmlns:a16="http://schemas.microsoft.com/office/drawing/2014/main" id="{E8C3D294-7B2B-4D0E-9278-F05625662D33}"/>
              </a:ext>
            </a:extLst>
          </p:cNvPr>
          <p:cNvSpPr>
            <a:spLocks noGrp="1" noChangeArrowheads="1"/>
          </p:cNvSpPr>
          <p:nvPr>
            <p:ph type="body" idx="4294967295"/>
          </p:nvPr>
        </p:nvSpPr>
        <p:spPr>
          <a:xfrm>
            <a:off x="250825" y="1412875"/>
            <a:ext cx="8713788" cy="4537075"/>
          </a:xfrm>
        </p:spPr>
        <p:txBody>
          <a:bodyPr/>
          <a:lstStyle/>
          <a:p>
            <a:pPr eaLnBrk="1" hangingPunct="1">
              <a:lnSpc>
                <a:spcPct val="120000"/>
              </a:lnSpc>
            </a:pPr>
            <a:r>
              <a:rPr lang="zh-CN" altLang="en-US">
                <a:latin typeface="Times New Roman" panose="02020603050405020304" pitchFamily="18" charset="0"/>
              </a:rPr>
              <a:t>双向链接的空闲块列表</a:t>
            </a:r>
          </a:p>
          <a:p>
            <a:pPr lvl="1" eaLnBrk="1" hangingPunct="1">
              <a:lnSpc>
                <a:spcPct val="120000"/>
              </a:lnSpc>
            </a:pPr>
            <a:r>
              <a:rPr lang="zh-CN" altLang="en-US" sz="3200">
                <a:latin typeface="Times New Roman" panose="02020603050405020304" pitchFamily="18" charset="0"/>
              </a:rPr>
              <a:t>各个空闲块由一个双向链表链接起来，链表的指针就保存在这些空闲块中，如紧挨某一端边界标签的位置。</a:t>
            </a:r>
            <a:endParaRPr lang="en-US" altLang="zh-CN" sz="3200">
              <a:latin typeface="Times New Roman" panose="02020603050405020304" pitchFamily="18" charset="0"/>
            </a:endParaRPr>
          </a:p>
          <a:p>
            <a:pPr lvl="1" eaLnBrk="1" hangingPunct="1">
              <a:lnSpc>
                <a:spcPct val="120000"/>
              </a:lnSpc>
            </a:pPr>
            <a:r>
              <a:rPr lang="zh-CN" altLang="en-US" sz="3200">
                <a:latin typeface="Times New Roman" panose="02020603050405020304" pitchFamily="18" charset="0"/>
              </a:rPr>
              <a:t>给空闲块的大小设置了一个下界，即空闲块必须保存两个边界标签和两个指针，即使要保存的对象只有一个字节也得这样。</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日期占位符 3">
            <a:extLst>
              <a:ext uri="{FF2B5EF4-FFF2-40B4-BE49-F238E27FC236}">
                <a16:creationId xmlns:a16="http://schemas.microsoft.com/office/drawing/2014/main" id="{0565B686-A2DA-47F1-A86D-44957D4C86E7}"/>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131D8E9-8B3E-49DF-BCFF-C95BA0F9A3D1}"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5171" name="灯片编号占位符 5">
            <a:extLst>
              <a:ext uri="{FF2B5EF4-FFF2-40B4-BE49-F238E27FC236}">
                <a16:creationId xmlns:a16="http://schemas.microsoft.com/office/drawing/2014/main" id="{202C8E61-F0BF-4565-907A-AECFE063566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8650E6B-832B-4093-A4C7-0EE14AEE18E6}" type="slidenum">
              <a:rPr lang="en-US" altLang="zh-CN" sz="1400" b="0">
                <a:solidFill>
                  <a:srgbClr val="000000"/>
                </a:solidFill>
                <a:ea typeface="宋体" panose="02010600030101010101" pitchFamily="2" charset="-122"/>
              </a:rPr>
              <a:pPr>
                <a:spcBef>
                  <a:spcPct val="0"/>
                </a:spcBef>
                <a:buClrTx/>
                <a:buSzTx/>
                <a:buFontTx/>
                <a:buNone/>
              </a:pPr>
              <a:t>79</a:t>
            </a:fld>
            <a:endParaRPr lang="en-US" altLang="zh-CN" sz="1400" b="0">
              <a:solidFill>
                <a:srgbClr val="000000"/>
              </a:solidFill>
              <a:ea typeface="宋体" panose="02010600030101010101" pitchFamily="2" charset="-122"/>
            </a:endParaRPr>
          </a:p>
        </p:txBody>
      </p:sp>
      <p:sp>
        <p:nvSpPr>
          <p:cNvPr id="135172" name="Rectangle 2">
            <a:extLst>
              <a:ext uri="{FF2B5EF4-FFF2-40B4-BE49-F238E27FC236}">
                <a16:creationId xmlns:a16="http://schemas.microsoft.com/office/drawing/2014/main" id="{D01FEB6B-CDDD-40F4-A897-91DCFAE3CA0A}"/>
              </a:ext>
            </a:extLst>
          </p:cNvPr>
          <p:cNvSpPr>
            <a:spLocks noGrp="1" noChangeArrowheads="1"/>
          </p:cNvSpPr>
          <p:nvPr>
            <p:ph type="title" idx="4294967295"/>
          </p:nvPr>
        </p:nvSpPr>
        <p:spPr>
          <a:xfrm>
            <a:off x="3132138" y="331788"/>
            <a:ext cx="2447925" cy="936625"/>
          </a:xfrm>
        </p:spPr>
        <p:txBody>
          <a:bodyPr anchor="ctr"/>
          <a:lstStyle/>
          <a:p>
            <a:pPr eaLnBrk="1" hangingPunct="1"/>
            <a:r>
              <a:rPr lang="zh-CN" altLang="en-US">
                <a:latin typeface="Times New Roman" panose="02020603050405020304" pitchFamily="18" charset="0"/>
              </a:rPr>
              <a:t>本章小结</a:t>
            </a:r>
          </a:p>
        </p:txBody>
      </p:sp>
      <p:sp>
        <p:nvSpPr>
          <p:cNvPr id="2661379" name="Rectangle 3">
            <a:extLst>
              <a:ext uri="{FF2B5EF4-FFF2-40B4-BE49-F238E27FC236}">
                <a16:creationId xmlns:a16="http://schemas.microsoft.com/office/drawing/2014/main" id="{65B602BD-1959-43DA-B621-F58FE4560F22}"/>
              </a:ext>
            </a:extLst>
          </p:cNvPr>
          <p:cNvSpPr>
            <a:spLocks noGrp="1" noChangeArrowheads="1"/>
          </p:cNvSpPr>
          <p:nvPr>
            <p:ph type="body" idx="4294967295"/>
          </p:nvPr>
        </p:nvSpPr>
        <p:spPr>
          <a:xfrm>
            <a:off x="179388" y="1412875"/>
            <a:ext cx="8839200" cy="5184775"/>
          </a:xfrm>
        </p:spPr>
        <p:txBody>
          <a:bodyPr/>
          <a:lstStyle/>
          <a:p>
            <a:pPr marL="609600" indent="-609600" eaLnBrk="1" hangingPunct="1">
              <a:lnSpc>
                <a:spcPct val="120000"/>
              </a:lnSpc>
            </a:pPr>
            <a:r>
              <a:rPr lang="zh-CN" altLang="en-US">
                <a:latin typeface="楷体_GB2312" pitchFamily="49" charset="-122"/>
              </a:rPr>
              <a:t>存储组织与管理是编译系统的重要组成部分，用来实现目标程序的存储组织与分配。根据程序设计语言的要求，有静态管理策略和动态管理策略</a:t>
            </a:r>
          </a:p>
          <a:p>
            <a:pPr marL="609600" indent="-609600" eaLnBrk="1" hangingPunct="1">
              <a:lnSpc>
                <a:spcPct val="120000"/>
              </a:lnSpc>
            </a:pPr>
            <a:r>
              <a:rPr lang="zh-CN" altLang="en-US">
                <a:latin typeface="楷体_GB2312" pitchFamily="49" charset="-122"/>
              </a:rPr>
              <a:t>名字的绑定要体现名字的声明和作用域约定</a:t>
            </a:r>
          </a:p>
          <a:p>
            <a:pPr marL="609600" indent="-609600" eaLnBrk="1" hangingPunct="1">
              <a:lnSpc>
                <a:spcPct val="120000"/>
              </a:lnSpc>
            </a:pPr>
            <a:r>
              <a:rPr lang="zh-CN" altLang="en-US">
                <a:latin typeface="楷体_GB2312" pitchFamily="49" charset="-122"/>
              </a:rPr>
              <a:t>过程调用中参数的传递方式分为传值、传地址、传值结果和传名</a:t>
            </a:r>
            <a:r>
              <a:rPr lang="en-US" altLang="zh-CN">
                <a:latin typeface="楷体_GB2312" pitchFamily="49" charset="-122"/>
              </a:rPr>
              <a:t>4</a:t>
            </a:r>
            <a:r>
              <a:rPr lang="zh-CN" altLang="en-US">
                <a:latin typeface="楷体_GB2312" pitchFamily="49" charset="-122"/>
              </a:rPr>
              <a:t>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1379">
                                            <p:txEl>
                                              <p:pRg st="0" end="0"/>
                                            </p:txEl>
                                          </p:spTgt>
                                        </p:tgtEl>
                                        <p:attrNameLst>
                                          <p:attrName>style.visibility</p:attrName>
                                        </p:attrNameLst>
                                      </p:cBhvr>
                                      <p:to>
                                        <p:strVal val="visible"/>
                                      </p:to>
                                    </p:set>
                                    <p:animEffect transition="in" filter="blinds(horizontal)">
                                      <p:cBhvr>
                                        <p:cTn id="7" dur="500"/>
                                        <p:tgtEl>
                                          <p:spTgt spid="266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1379">
                                            <p:txEl>
                                              <p:pRg st="1" end="1"/>
                                            </p:txEl>
                                          </p:spTgt>
                                        </p:tgtEl>
                                        <p:attrNameLst>
                                          <p:attrName>style.visibility</p:attrName>
                                        </p:attrNameLst>
                                      </p:cBhvr>
                                      <p:to>
                                        <p:strVal val="visible"/>
                                      </p:to>
                                    </p:set>
                                    <p:animEffect transition="in" filter="blinds(horizontal)">
                                      <p:cBhvr>
                                        <p:cTn id="12" dur="500"/>
                                        <p:tgtEl>
                                          <p:spTgt spid="2661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1379">
                                            <p:txEl>
                                              <p:pRg st="2" end="2"/>
                                            </p:txEl>
                                          </p:spTgt>
                                        </p:tgtEl>
                                        <p:attrNameLst>
                                          <p:attrName>style.visibility</p:attrName>
                                        </p:attrNameLst>
                                      </p:cBhvr>
                                      <p:to>
                                        <p:strVal val="visible"/>
                                      </p:to>
                                    </p:set>
                                    <p:animEffect transition="in" filter="blinds(horizontal)">
                                      <p:cBhvr>
                                        <p:cTn id="17" dur="500"/>
                                        <p:tgtEl>
                                          <p:spTgt spid="2661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13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a:extLst>
              <a:ext uri="{FF2B5EF4-FFF2-40B4-BE49-F238E27FC236}">
                <a16:creationId xmlns:a16="http://schemas.microsoft.com/office/drawing/2014/main" id="{7C7011B9-4BAE-434C-BB06-66B26785399A}"/>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84BCB27-472D-46F6-BA3F-F9FAAA9F9796}"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24579" name="灯片编号占位符 5">
            <a:extLst>
              <a:ext uri="{FF2B5EF4-FFF2-40B4-BE49-F238E27FC236}">
                <a16:creationId xmlns:a16="http://schemas.microsoft.com/office/drawing/2014/main" id="{8667B265-F676-43C0-9637-8ACC92C4C528}"/>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0D16645-FF01-4F45-8B3B-1D7D0EFF41F1}" type="slidenum">
              <a:rPr lang="en-US" altLang="zh-CN" sz="1400" b="0">
                <a:solidFill>
                  <a:srgbClr val="000000"/>
                </a:solidFill>
                <a:ea typeface="宋体" panose="02010600030101010101" pitchFamily="2" charset="-122"/>
              </a:rPr>
              <a:pPr>
                <a:spcBef>
                  <a:spcPct val="0"/>
                </a:spcBef>
                <a:buClrTx/>
                <a:buSzTx/>
                <a:buFontTx/>
                <a:buNone/>
              </a:pPr>
              <a:t>8</a:t>
            </a:fld>
            <a:endParaRPr lang="en-US" altLang="zh-CN" sz="1400" b="0">
              <a:solidFill>
                <a:srgbClr val="000000"/>
              </a:solidFill>
              <a:ea typeface="宋体" panose="02010600030101010101" pitchFamily="2" charset="-122"/>
            </a:endParaRPr>
          </a:p>
        </p:txBody>
      </p:sp>
      <p:sp>
        <p:nvSpPr>
          <p:cNvPr id="24580" name="Rectangle 2">
            <a:extLst>
              <a:ext uri="{FF2B5EF4-FFF2-40B4-BE49-F238E27FC236}">
                <a16:creationId xmlns:a16="http://schemas.microsoft.com/office/drawing/2014/main" id="{28CC4900-9659-49E6-9CF4-2841AC265F2C}"/>
              </a:ext>
            </a:extLst>
          </p:cNvPr>
          <p:cNvSpPr>
            <a:spLocks noGrp="1" noChangeArrowheads="1"/>
          </p:cNvSpPr>
          <p:nvPr>
            <p:ph type="title" idx="4294967295"/>
          </p:nvPr>
        </p:nvSpPr>
        <p:spPr>
          <a:xfrm>
            <a:off x="2700338" y="404813"/>
            <a:ext cx="3600450" cy="792162"/>
          </a:xfrm>
        </p:spPr>
        <p:txBody>
          <a:bodyPr anchor="ctr"/>
          <a:lstStyle/>
          <a:p>
            <a:pPr eaLnBrk="1" hangingPunct="1"/>
            <a:r>
              <a:rPr lang="en-US" altLang="zh-CN">
                <a:latin typeface="Times New Roman" panose="02020603050405020304" pitchFamily="18" charset="0"/>
              </a:rPr>
              <a:t>1. </a:t>
            </a:r>
            <a:r>
              <a:rPr lang="zh-CN" altLang="en-US">
                <a:latin typeface="Times New Roman" panose="02020603050405020304" pitchFamily="18" charset="0"/>
              </a:rPr>
              <a:t>静态作用域</a:t>
            </a:r>
          </a:p>
        </p:txBody>
      </p:sp>
      <p:sp>
        <p:nvSpPr>
          <p:cNvPr id="2497539" name="Rectangle 3">
            <a:extLst>
              <a:ext uri="{FF2B5EF4-FFF2-40B4-BE49-F238E27FC236}">
                <a16:creationId xmlns:a16="http://schemas.microsoft.com/office/drawing/2014/main" id="{B13A683E-F64E-44D2-9AD3-CC136230E50D}"/>
              </a:ext>
            </a:extLst>
          </p:cNvPr>
          <p:cNvSpPr>
            <a:spLocks noGrp="1" noChangeArrowheads="1"/>
          </p:cNvSpPr>
          <p:nvPr>
            <p:ph type="body" idx="4294967295"/>
          </p:nvPr>
        </p:nvSpPr>
        <p:spPr>
          <a:xfrm>
            <a:off x="323850" y="1412875"/>
            <a:ext cx="8640763" cy="5256213"/>
          </a:xfrm>
        </p:spPr>
        <p:txBody>
          <a:bodyPr/>
          <a:lstStyle/>
          <a:p>
            <a:pPr eaLnBrk="1" hangingPunct="1">
              <a:lnSpc>
                <a:spcPct val="120000"/>
              </a:lnSpc>
            </a:pPr>
            <a:r>
              <a:rPr lang="zh-CN" altLang="en-US">
                <a:latin typeface="Times New Roman" panose="02020603050405020304" pitchFamily="18" charset="0"/>
              </a:rPr>
              <a:t>在具有程序块结构的语言中，变量声明的静态作用域规则如下 ：</a:t>
            </a:r>
          </a:p>
          <a:p>
            <a:pPr lvl="1" eaLnBrk="1" hangingPunct="1">
              <a:lnSpc>
                <a:spcPct val="120000"/>
              </a:lnSpc>
            </a:pPr>
            <a:r>
              <a:rPr lang="zh-CN" altLang="en-US" sz="3200">
                <a:latin typeface="Times New Roman" panose="02020603050405020304" pitchFamily="18" charset="0"/>
              </a:rPr>
              <a:t>如果名字</a:t>
            </a:r>
            <a:r>
              <a:rPr lang="en-US" altLang="zh-CN" sz="3200">
                <a:latin typeface="Times New Roman" panose="02020603050405020304" pitchFamily="18" charset="0"/>
              </a:rPr>
              <a:t>x</a:t>
            </a:r>
            <a:r>
              <a:rPr lang="zh-CN" altLang="en-US" sz="3200">
                <a:latin typeface="Times New Roman" panose="02020603050405020304" pitchFamily="18" charset="0"/>
              </a:rPr>
              <a:t>的声明</a:t>
            </a:r>
            <a:r>
              <a:rPr lang="en-US" altLang="zh-CN" sz="3200" i="1">
                <a:latin typeface="Times New Roman" panose="02020603050405020304" pitchFamily="18" charset="0"/>
              </a:rPr>
              <a:t>D</a:t>
            </a:r>
            <a:r>
              <a:rPr lang="zh-CN" altLang="en-US" sz="3200">
                <a:latin typeface="Times New Roman" panose="02020603050405020304" pitchFamily="18" charset="0"/>
              </a:rPr>
              <a:t>属于程序块</a:t>
            </a:r>
            <a:r>
              <a:rPr lang="en-US" altLang="zh-CN" sz="3200" i="1">
                <a:latin typeface="Times New Roman" panose="02020603050405020304" pitchFamily="18" charset="0"/>
              </a:rPr>
              <a:t>B</a:t>
            </a:r>
            <a:r>
              <a:rPr lang="zh-CN" altLang="en-US" sz="3200">
                <a:latin typeface="Times New Roman" panose="02020603050405020304" pitchFamily="18" charset="0"/>
              </a:rPr>
              <a:t>，则</a:t>
            </a:r>
            <a:r>
              <a:rPr lang="en-US" altLang="zh-CN" sz="3200" i="1">
                <a:latin typeface="Times New Roman" panose="02020603050405020304" pitchFamily="18" charset="0"/>
              </a:rPr>
              <a:t>D</a:t>
            </a:r>
            <a:r>
              <a:rPr lang="zh-CN" altLang="en-US" sz="3200">
                <a:latin typeface="Times New Roman" panose="02020603050405020304" pitchFamily="18" charset="0"/>
              </a:rPr>
              <a:t>的作用域是</a:t>
            </a:r>
            <a:r>
              <a:rPr lang="en-US" altLang="zh-CN" sz="3200" i="1">
                <a:latin typeface="Times New Roman" panose="02020603050405020304" pitchFamily="18" charset="0"/>
              </a:rPr>
              <a:t>B</a:t>
            </a:r>
            <a:r>
              <a:rPr lang="zh-CN" altLang="en-US" sz="3200">
                <a:latin typeface="Times New Roman" panose="02020603050405020304" pitchFamily="18" charset="0"/>
              </a:rPr>
              <a:t>的所有语句，只有满足如下条件的程序块</a:t>
            </a:r>
            <a:r>
              <a:rPr lang="en-US" altLang="zh-CN" sz="3200" i="1">
                <a:latin typeface="Times New Roman" panose="02020603050405020304" pitchFamily="18" charset="0"/>
              </a:rPr>
              <a:t>B</a:t>
            </a:r>
            <a:r>
              <a:rPr lang="en-US" altLang="zh-CN" sz="3200">
                <a:latin typeface="Times New Roman" panose="02020603050405020304" pitchFamily="18" charset="0"/>
              </a:rPr>
              <a:t>’</a:t>
            </a:r>
            <a:r>
              <a:rPr lang="zh-CN" altLang="en-US" sz="3200">
                <a:latin typeface="Times New Roman" panose="02020603050405020304" pitchFamily="18" charset="0"/>
              </a:rPr>
              <a:t>除外：</a:t>
            </a:r>
            <a:r>
              <a:rPr lang="en-US" altLang="zh-CN" sz="3200" i="1">
                <a:latin typeface="Times New Roman" panose="02020603050405020304" pitchFamily="18" charset="0"/>
              </a:rPr>
              <a:t>B</a:t>
            </a:r>
            <a:r>
              <a:rPr lang="en-US" altLang="zh-CN" sz="3200">
                <a:latin typeface="Times New Roman" panose="02020603050405020304" pitchFamily="18" charset="0"/>
              </a:rPr>
              <a:t>’</a:t>
            </a:r>
            <a:r>
              <a:rPr lang="zh-CN" altLang="en-US" sz="3200">
                <a:latin typeface="Times New Roman" panose="02020603050405020304" pitchFamily="18" charset="0"/>
              </a:rPr>
              <a:t>嵌套在</a:t>
            </a:r>
            <a:r>
              <a:rPr lang="en-US" altLang="zh-CN" sz="3200" i="1">
                <a:latin typeface="Times New Roman" panose="02020603050405020304" pitchFamily="18" charset="0"/>
              </a:rPr>
              <a:t>B</a:t>
            </a:r>
            <a:r>
              <a:rPr lang="zh-CN" altLang="en-US" sz="3200">
                <a:latin typeface="Times New Roman" panose="02020603050405020304" pitchFamily="18" charset="0"/>
              </a:rPr>
              <a:t>中</a:t>
            </a:r>
            <a:r>
              <a:rPr lang="en-US" altLang="zh-CN" sz="3200">
                <a:latin typeface="Times New Roman" panose="02020603050405020304" pitchFamily="18" charset="0"/>
              </a:rPr>
              <a:t>(</a:t>
            </a:r>
            <a:r>
              <a:rPr lang="zh-CN" altLang="en-US" sz="3200">
                <a:latin typeface="Times New Roman" panose="02020603050405020304" pitchFamily="18" charset="0"/>
              </a:rPr>
              <a:t>可以是任意的嵌套深度</a:t>
            </a:r>
            <a:r>
              <a:rPr lang="en-US" altLang="zh-CN" sz="3200">
                <a:latin typeface="Times New Roman" panose="02020603050405020304" pitchFamily="18" charset="0"/>
              </a:rPr>
              <a:t>)</a:t>
            </a:r>
            <a:r>
              <a:rPr lang="zh-CN" altLang="en-US" sz="3200">
                <a:latin typeface="Times New Roman" panose="02020603050405020304" pitchFamily="18" charset="0"/>
              </a:rPr>
              <a:t>，且</a:t>
            </a:r>
            <a:r>
              <a:rPr lang="en-US" altLang="zh-CN" sz="3200" i="1">
                <a:latin typeface="Times New Roman" panose="02020603050405020304" pitchFamily="18" charset="0"/>
              </a:rPr>
              <a:t>B</a:t>
            </a:r>
            <a:r>
              <a:rPr lang="en-US" altLang="zh-CN" sz="3200">
                <a:latin typeface="Times New Roman" panose="02020603050405020304" pitchFamily="18" charset="0"/>
              </a:rPr>
              <a:t>’</a:t>
            </a:r>
            <a:r>
              <a:rPr lang="zh-CN" altLang="en-US" sz="3200">
                <a:latin typeface="Times New Roman" panose="02020603050405020304" pitchFamily="18" charset="0"/>
              </a:rPr>
              <a:t>中具有同一名字</a:t>
            </a:r>
            <a:r>
              <a:rPr lang="en-US" altLang="zh-CN" sz="3200">
                <a:latin typeface="Times New Roman" panose="02020603050405020304" pitchFamily="18" charset="0"/>
              </a:rPr>
              <a:t>x</a:t>
            </a:r>
            <a:r>
              <a:rPr lang="zh-CN" altLang="en-US" sz="3200">
                <a:latin typeface="Times New Roman" panose="02020603050405020304" pitchFamily="18" charset="0"/>
              </a:rPr>
              <a:t>的一个新的声明。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7539">
                                            <p:txEl>
                                              <p:pRg st="0" end="0"/>
                                            </p:txEl>
                                          </p:spTgt>
                                        </p:tgtEl>
                                        <p:attrNameLst>
                                          <p:attrName>style.visibility</p:attrName>
                                        </p:attrNameLst>
                                      </p:cBhvr>
                                      <p:to>
                                        <p:strVal val="visible"/>
                                      </p:to>
                                    </p:set>
                                    <p:animEffect transition="in" filter="blinds(horizontal)">
                                      <p:cBhvr>
                                        <p:cTn id="7" dur="500"/>
                                        <p:tgtEl>
                                          <p:spTgt spid="249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7539">
                                            <p:txEl>
                                              <p:pRg st="1" end="1"/>
                                            </p:txEl>
                                          </p:spTgt>
                                        </p:tgtEl>
                                        <p:attrNameLst>
                                          <p:attrName>style.visibility</p:attrName>
                                        </p:attrNameLst>
                                      </p:cBhvr>
                                      <p:to>
                                        <p:strVal val="visible"/>
                                      </p:to>
                                    </p:set>
                                    <p:animEffect transition="in" filter="blinds(horizontal)">
                                      <p:cBhvr>
                                        <p:cTn id="12" dur="500"/>
                                        <p:tgtEl>
                                          <p:spTgt spid="2497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7539"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日期占位符 3">
            <a:extLst>
              <a:ext uri="{FF2B5EF4-FFF2-40B4-BE49-F238E27FC236}">
                <a16:creationId xmlns:a16="http://schemas.microsoft.com/office/drawing/2014/main" id="{ABCA8DD2-C3B5-40CD-8141-303D6948C3A0}"/>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F9633E6-5366-484E-A807-E2097041547F}"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7219" name="灯片编号占位符 5">
            <a:extLst>
              <a:ext uri="{FF2B5EF4-FFF2-40B4-BE49-F238E27FC236}">
                <a16:creationId xmlns:a16="http://schemas.microsoft.com/office/drawing/2014/main" id="{AE237BB8-4DF4-4750-A7BA-FD20B6F1E47E}"/>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2CE4FC5-D9C0-401E-BFBE-AB35A6F0F7D4}" type="slidenum">
              <a:rPr lang="en-US" altLang="zh-CN" sz="1400" b="0">
                <a:solidFill>
                  <a:srgbClr val="000000"/>
                </a:solidFill>
                <a:ea typeface="宋体" panose="02010600030101010101" pitchFamily="2" charset="-122"/>
              </a:rPr>
              <a:pPr>
                <a:spcBef>
                  <a:spcPct val="0"/>
                </a:spcBef>
                <a:buClrTx/>
                <a:buSzTx/>
                <a:buFontTx/>
                <a:buNone/>
              </a:pPr>
              <a:t>80</a:t>
            </a:fld>
            <a:endParaRPr lang="en-US" altLang="zh-CN" sz="1400" b="0">
              <a:solidFill>
                <a:srgbClr val="000000"/>
              </a:solidFill>
              <a:ea typeface="宋体" panose="02010600030101010101" pitchFamily="2" charset="-122"/>
            </a:endParaRPr>
          </a:p>
        </p:txBody>
      </p:sp>
      <p:sp>
        <p:nvSpPr>
          <p:cNvPr id="137220" name="Rectangle 2">
            <a:extLst>
              <a:ext uri="{FF2B5EF4-FFF2-40B4-BE49-F238E27FC236}">
                <a16:creationId xmlns:a16="http://schemas.microsoft.com/office/drawing/2014/main" id="{7473C655-6A4D-43B5-96CE-22E65124E76C}"/>
              </a:ext>
            </a:extLst>
          </p:cNvPr>
          <p:cNvSpPr>
            <a:spLocks noGrp="1" noChangeArrowheads="1"/>
          </p:cNvSpPr>
          <p:nvPr>
            <p:ph type="title" idx="4294967295"/>
          </p:nvPr>
        </p:nvSpPr>
        <p:spPr>
          <a:xfrm>
            <a:off x="3132138" y="331788"/>
            <a:ext cx="2447925" cy="936625"/>
          </a:xfrm>
        </p:spPr>
        <p:txBody>
          <a:bodyPr anchor="ctr"/>
          <a:lstStyle/>
          <a:p>
            <a:pPr eaLnBrk="1" hangingPunct="1"/>
            <a:r>
              <a:rPr lang="zh-CN" altLang="en-US">
                <a:latin typeface="Times New Roman" panose="02020603050405020304" pitchFamily="18" charset="0"/>
              </a:rPr>
              <a:t>本章小结</a:t>
            </a:r>
          </a:p>
        </p:txBody>
      </p:sp>
      <p:sp>
        <p:nvSpPr>
          <p:cNvPr id="2661379" name="Rectangle 3">
            <a:extLst>
              <a:ext uri="{FF2B5EF4-FFF2-40B4-BE49-F238E27FC236}">
                <a16:creationId xmlns:a16="http://schemas.microsoft.com/office/drawing/2014/main" id="{73F81A70-82BF-438E-A713-33EB6C792A54}"/>
              </a:ext>
            </a:extLst>
          </p:cNvPr>
          <p:cNvSpPr>
            <a:spLocks noGrp="1" noChangeArrowheads="1"/>
          </p:cNvSpPr>
          <p:nvPr>
            <p:ph type="body" idx="4294967295"/>
          </p:nvPr>
        </p:nvSpPr>
        <p:spPr>
          <a:xfrm>
            <a:off x="179388" y="1412875"/>
            <a:ext cx="8839200" cy="5184775"/>
          </a:xfrm>
        </p:spPr>
        <p:txBody>
          <a:bodyPr/>
          <a:lstStyle/>
          <a:p>
            <a:pPr marL="609600" indent="-609600" eaLnBrk="1" hangingPunct="1">
              <a:lnSpc>
                <a:spcPct val="120000"/>
              </a:lnSpc>
            </a:pPr>
            <a:r>
              <a:rPr lang="zh-CN" altLang="en-US">
                <a:latin typeface="楷体_GB2312" pitchFamily="49" charset="-122"/>
              </a:rPr>
              <a:t>典型的运行时内存空间包括目标代码、静态数据区和动态数据区</a:t>
            </a:r>
            <a:endParaRPr lang="en-US" altLang="zh-CN">
              <a:latin typeface="楷体_GB2312" pitchFamily="49" charset="-122"/>
            </a:endParaRPr>
          </a:p>
          <a:p>
            <a:pPr marL="609600" indent="-609600" eaLnBrk="1" hangingPunct="1">
              <a:lnSpc>
                <a:spcPct val="120000"/>
              </a:lnSpc>
            </a:pPr>
            <a:r>
              <a:rPr lang="zh-CN" altLang="en-US">
                <a:latin typeface="楷体_GB2312" pitchFamily="49" charset="-122"/>
              </a:rPr>
              <a:t>对编译时就能确定其运行时所需要的存储空间的对象实行静态存储分配，对编译时无法确定过程何时运行、运行时所需要存储空间的对象实行动态存储分配</a:t>
            </a:r>
          </a:p>
          <a:p>
            <a:pPr marL="609600" indent="-609600" eaLnBrk="1" hangingPunct="1">
              <a:lnSpc>
                <a:spcPct val="120000"/>
              </a:lnSpc>
            </a:pPr>
            <a:endParaRPr lang="zh-CN" altLang="en-US">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1379">
                                            <p:txEl>
                                              <p:pRg st="0" end="0"/>
                                            </p:txEl>
                                          </p:spTgt>
                                        </p:tgtEl>
                                        <p:attrNameLst>
                                          <p:attrName>style.visibility</p:attrName>
                                        </p:attrNameLst>
                                      </p:cBhvr>
                                      <p:to>
                                        <p:strVal val="visible"/>
                                      </p:to>
                                    </p:set>
                                    <p:animEffect transition="in" filter="blinds(horizontal)">
                                      <p:cBhvr>
                                        <p:cTn id="7" dur="500"/>
                                        <p:tgtEl>
                                          <p:spTgt spid="266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1379">
                                            <p:txEl>
                                              <p:pRg st="1" end="1"/>
                                            </p:txEl>
                                          </p:spTgt>
                                        </p:tgtEl>
                                        <p:attrNameLst>
                                          <p:attrName>style.visibility</p:attrName>
                                        </p:attrNameLst>
                                      </p:cBhvr>
                                      <p:to>
                                        <p:strVal val="visible"/>
                                      </p:to>
                                    </p:set>
                                    <p:animEffect transition="in" filter="blinds(horizontal)">
                                      <p:cBhvr>
                                        <p:cTn id="12" dur="500"/>
                                        <p:tgtEl>
                                          <p:spTgt spid="266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137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日期占位符 3">
            <a:extLst>
              <a:ext uri="{FF2B5EF4-FFF2-40B4-BE49-F238E27FC236}">
                <a16:creationId xmlns:a16="http://schemas.microsoft.com/office/drawing/2014/main" id="{D8A07822-6DA3-4B15-8D89-7142F73A1F1B}"/>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3AA90F6-31AC-4DBD-B140-FF3AB19C5299}"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39267" name="灯片编号占位符 5">
            <a:extLst>
              <a:ext uri="{FF2B5EF4-FFF2-40B4-BE49-F238E27FC236}">
                <a16:creationId xmlns:a16="http://schemas.microsoft.com/office/drawing/2014/main" id="{7F1B56CF-8159-4D80-9F26-B76B33FE1E69}"/>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EF4989D-00B0-494D-876B-7C76CFCEACC6}" type="slidenum">
              <a:rPr lang="en-US" altLang="zh-CN" sz="1400" b="0">
                <a:solidFill>
                  <a:srgbClr val="000000"/>
                </a:solidFill>
                <a:ea typeface="宋体" panose="02010600030101010101" pitchFamily="2" charset="-122"/>
              </a:rPr>
              <a:pPr>
                <a:spcBef>
                  <a:spcPct val="0"/>
                </a:spcBef>
                <a:buClrTx/>
                <a:buSzTx/>
                <a:buFontTx/>
                <a:buNone/>
              </a:pPr>
              <a:t>81</a:t>
            </a:fld>
            <a:endParaRPr lang="en-US" altLang="zh-CN" sz="1400" b="0">
              <a:solidFill>
                <a:srgbClr val="000000"/>
              </a:solidFill>
              <a:ea typeface="宋体" panose="02010600030101010101" pitchFamily="2" charset="-122"/>
            </a:endParaRPr>
          </a:p>
        </p:txBody>
      </p:sp>
      <p:sp>
        <p:nvSpPr>
          <p:cNvPr id="139268" name="Rectangle 2">
            <a:extLst>
              <a:ext uri="{FF2B5EF4-FFF2-40B4-BE49-F238E27FC236}">
                <a16:creationId xmlns:a16="http://schemas.microsoft.com/office/drawing/2014/main" id="{5C247747-C084-4FD7-AF7A-C6AAE859A232}"/>
              </a:ext>
            </a:extLst>
          </p:cNvPr>
          <p:cNvSpPr>
            <a:spLocks noGrp="1" noChangeArrowheads="1"/>
          </p:cNvSpPr>
          <p:nvPr>
            <p:ph type="title" idx="4294967295"/>
          </p:nvPr>
        </p:nvSpPr>
        <p:spPr>
          <a:xfrm>
            <a:off x="3132138" y="331788"/>
            <a:ext cx="2447925" cy="936625"/>
          </a:xfrm>
        </p:spPr>
        <p:txBody>
          <a:bodyPr anchor="ctr"/>
          <a:lstStyle/>
          <a:p>
            <a:pPr eaLnBrk="1" hangingPunct="1"/>
            <a:r>
              <a:rPr lang="zh-CN" altLang="en-US">
                <a:latin typeface="Times New Roman" panose="02020603050405020304" pitchFamily="18" charset="0"/>
              </a:rPr>
              <a:t>本章小结</a:t>
            </a:r>
          </a:p>
        </p:txBody>
      </p:sp>
      <p:sp>
        <p:nvSpPr>
          <p:cNvPr id="2661379" name="Rectangle 3">
            <a:extLst>
              <a:ext uri="{FF2B5EF4-FFF2-40B4-BE49-F238E27FC236}">
                <a16:creationId xmlns:a16="http://schemas.microsoft.com/office/drawing/2014/main" id="{9889B5D1-836D-4C01-8747-93CFA9F4C7C9}"/>
              </a:ext>
            </a:extLst>
          </p:cNvPr>
          <p:cNvSpPr>
            <a:spLocks noGrp="1" noChangeArrowheads="1"/>
          </p:cNvSpPr>
          <p:nvPr>
            <p:ph type="body" idx="4294967295"/>
          </p:nvPr>
        </p:nvSpPr>
        <p:spPr>
          <a:xfrm>
            <a:off x="179388" y="1412875"/>
            <a:ext cx="8839200" cy="5184775"/>
          </a:xfrm>
        </p:spPr>
        <p:txBody>
          <a:bodyPr/>
          <a:lstStyle/>
          <a:p>
            <a:pPr marL="609600" indent="-609600" eaLnBrk="1" hangingPunct="1">
              <a:lnSpc>
                <a:spcPct val="120000"/>
              </a:lnSpc>
            </a:pPr>
            <a:r>
              <a:rPr lang="zh-CN" altLang="en-US">
                <a:latin typeface="Times New Roman" panose="02020603050405020304" pitchFamily="18" charset="0"/>
              </a:rPr>
              <a:t>静态存储管理方式支持较高的运行效率，利用适当的策略可以提高内存的利用率，但是无法支持动态数据和“过程”的递归调用</a:t>
            </a:r>
            <a:endParaRPr lang="en-US" altLang="zh-CN">
              <a:latin typeface="Times New Roman" panose="02020603050405020304" pitchFamily="18" charset="0"/>
            </a:endParaRPr>
          </a:p>
          <a:p>
            <a:pPr marL="609600" indent="-609600" eaLnBrk="1" hangingPunct="1">
              <a:lnSpc>
                <a:spcPct val="120000"/>
              </a:lnSpc>
            </a:pPr>
            <a:r>
              <a:rPr lang="zh-CN" altLang="en-US">
                <a:latin typeface="Times New Roman" panose="02020603050405020304" pitchFamily="18" charset="0"/>
              </a:rPr>
              <a:t>栈式动态存储管理策略针对过程的每一次调用在栈顶创建一个栈单元用来存放这次过程调用产生的活动的数据区。这种方式支持过程的递归调用</a:t>
            </a:r>
          </a:p>
          <a:p>
            <a:pPr marL="609600" indent="-609600" eaLnBrk="1" hangingPunct="1">
              <a:lnSpc>
                <a:spcPct val="120000"/>
              </a:lnSpc>
            </a:pPr>
            <a:endParaRPr lang="zh-CN" altLang="en-US">
              <a:latin typeface="Times New Roman" panose="02020603050405020304" pitchFamily="18" charset="0"/>
            </a:endParaRPr>
          </a:p>
          <a:p>
            <a:pPr marL="609600" indent="-609600" eaLnBrk="1" hangingPunct="1">
              <a:lnSpc>
                <a:spcPct val="120000"/>
              </a:lnSpc>
            </a:pPr>
            <a:endParaRPr lang="zh-CN" altLang="en-US">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1379">
                                            <p:txEl>
                                              <p:pRg st="0" end="0"/>
                                            </p:txEl>
                                          </p:spTgt>
                                        </p:tgtEl>
                                        <p:attrNameLst>
                                          <p:attrName>style.visibility</p:attrName>
                                        </p:attrNameLst>
                                      </p:cBhvr>
                                      <p:to>
                                        <p:strVal val="visible"/>
                                      </p:to>
                                    </p:set>
                                    <p:animEffect transition="in" filter="blinds(horizontal)">
                                      <p:cBhvr>
                                        <p:cTn id="7" dur="500"/>
                                        <p:tgtEl>
                                          <p:spTgt spid="2661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1379">
                                            <p:txEl>
                                              <p:pRg st="1" end="1"/>
                                            </p:txEl>
                                          </p:spTgt>
                                        </p:tgtEl>
                                        <p:attrNameLst>
                                          <p:attrName>style.visibility</p:attrName>
                                        </p:attrNameLst>
                                      </p:cBhvr>
                                      <p:to>
                                        <p:strVal val="visible"/>
                                      </p:to>
                                    </p:set>
                                    <p:animEffect transition="in" filter="blinds(horizontal)">
                                      <p:cBhvr>
                                        <p:cTn id="12" dur="500"/>
                                        <p:tgtEl>
                                          <p:spTgt spid="266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137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日期占位符 3">
            <a:extLst>
              <a:ext uri="{FF2B5EF4-FFF2-40B4-BE49-F238E27FC236}">
                <a16:creationId xmlns:a16="http://schemas.microsoft.com/office/drawing/2014/main" id="{5481697B-32D3-43C2-9A91-F37161D14D69}"/>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BCF06E2-01F5-4723-BDD5-26654A3FE10A}"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141315" name="灯片编号占位符 5">
            <a:extLst>
              <a:ext uri="{FF2B5EF4-FFF2-40B4-BE49-F238E27FC236}">
                <a16:creationId xmlns:a16="http://schemas.microsoft.com/office/drawing/2014/main" id="{BADC1E3F-FD78-49CB-B704-C9CB1A8FE85F}"/>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7E5427-DC0F-40E8-8F56-7965A202D1C8}" type="slidenum">
              <a:rPr lang="en-US" altLang="zh-CN" sz="1400" b="0">
                <a:solidFill>
                  <a:srgbClr val="000000"/>
                </a:solidFill>
                <a:ea typeface="宋体" panose="02010600030101010101" pitchFamily="2" charset="-122"/>
              </a:rPr>
              <a:pPr>
                <a:spcBef>
                  <a:spcPct val="0"/>
                </a:spcBef>
                <a:buClrTx/>
                <a:buSzTx/>
                <a:buFontTx/>
                <a:buNone/>
              </a:pPr>
              <a:t>82</a:t>
            </a:fld>
            <a:endParaRPr lang="en-US" altLang="zh-CN" sz="1400" b="0">
              <a:solidFill>
                <a:srgbClr val="000000"/>
              </a:solidFill>
              <a:ea typeface="宋体" panose="02010600030101010101" pitchFamily="2" charset="-122"/>
            </a:endParaRPr>
          </a:p>
        </p:txBody>
      </p:sp>
      <p:sp>
        <p:nvSpPr>
          <p:cNvPr id="141316" name="Rectangle 2">
            <a:extLst>
              <a:ext uri="{FF2B5EF4-FFF2-40B4-BE49-F238E27FC236}">
                <a16:creationId xmlns:a16="http://schemas.microsoft.com/office/drawing/2014/main" id="{016991F1-02B4-4869-94FB-2CD99AF4ABBD}"/>
              </a:ext>
            </a:extLst>
          </p:cNvPr>
          <p:cNvSpPr>
            <a:spLocks noGrp="1" noChangeArrowheads="1"/>
          </p:cNvSpPr>
          <p:nvPr>
            <p:ph type="title" idx="4294967295"/>
          </p:nvPr>
        </p:nvSpPr>
        <p:spPr>
          <a:xfrm>
            <a:off x="3132138" y="331788"/>
            <a:ext cx="2447925" cy="936625"/>
          </a:xfrm>
        </p:spPr>
        <p:txBody>
          <a:bodyPr anchor="ctr"/>
          <a:lstStyle/>
          <a:p>
            <a:pPr eaLnBrk="1" hangingPunct="1"/>
            <a:r>
              <a:rPr lang="zh-CN" altLang="en-US">
                <a:latin typeface="Times New Roman" panose="02020603050405020304" pitchFamily="18" charset="0"/>
              </a:rPr>
              <a:t>本章小结</a:t>
            </a:r>
          </a:p>
        </p:txBody>
      </p:sp>
      <p:sp>
        <p:nvSpPr>
          <p:cNvPr id="2663427" name="Rectangle 3">
            <a:extLst>
              <a:ext uri="{FF2B5EF4-FFF2-40B4-BE49-F238E27FC236}">
                <a16:creationId xmlns:a16="http://schemas.microsoft.com/office/drawing/2014/main" id="{E73B3311-B3FD-4D43-BD18-89C816F6138B}"/>
              </a:ext>
            </a:extLst>
          </p:cNvPr>
          <p:cNvSpPr>
            <a:spLocks noGrp="1" noChangeArrowheads="1"/>
          </p:cNvSpPr>
          <p:nvPr>
            <p:ph type="body" idx="4294967295"/>
          </p:nvPr>
        </p:nvSpPr>
        <p:spPr>
          <a:xfrm>
            <a:off x="179388" y="1412875"/>
            <a:ext cx="8839200" cy="4895850"/>
          </a:xfrm>
        </p:spPr>
        <p:txBody>
          <a:bodyPr/>
          <a:lstStyle/>
          <a:p>
            <a:pPr marL="609600" indent="-609600" eaLnBrk="1" hangingPunct="1">
              <a:lnSpc>
                <a:spcPct val="120000"/>
              </a:lnSpc>
            </a:pPr>
            <a:r>
              <a:rPr lang="zh-CN" altLang="en-US">
                <a:latin typeface="Times New Roman" panose="02020603050405020304" pitchFamily="18" charset="0"/>
              </a:rPr>
              <a:t>堆管理解决活动结束后数据仍需有效的问题，但需要使用内存管理器实现对孔洞的管理</a:t>
            </a:r>
          </a:p>
          <a:p>
            <a:pPr marL="609600" indent="-609600" eaLnBrk="1" hangingPunct="1">
              <a:lnSpc>
                <a:spcPct val="120000"/>
              </a:lnSpc>
            </a:pPr>
            <a:r>
              <a:rPr lang="zh-CN" altLang="en-US">
                <a:latin typeface="Times New Roman" panose="02020603050405020304" pitchFamily="18" charset="0"/>
              </a:rPr>
              <a:t>对内存的层次体系的有效利用有助于提高目标代码的运行效率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427">
                                            <p:txEl>
                                              <p:pRg st="0" end="0"/>
                                            </p:txEl>
                                          </p:spTgt>
                                        </p:tgtEl>
                                        <p:attrNameLst>
                                          <p:attrName>style.visibility</p:attrName>
                                        </p:attrNameLst>
                                      </p:cBhvr>
                                      <p:to>
                                        <p:strVal val="visible"/>
                                      </p:to>
                                    </p:set>
                                    <p:animEffect transition="in" filter="blinds(horizontal)">
                                      <p:cBhvr>
                                        <p:cTn id="7" dur="500"/>
                                        <p:tgtEl>
                                          <p:spTgt spid="266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427">
                                            <p:txEl>
                                              <p:pRg st="1" end="1"/>
                                            </p:txEl>
                                          </p:spTgt>
                                        </p:tgtEl>
                                        <p:attrNameLst>
                                          <p:attrName>style.visibility</p:attrName>
                                        </p:attrNameLst>
                                      </p:cBhvr>
                                      <p:to>
                                        <p:strVal val="visible"/>
                                      </p:to>
                                    </p:set>
                                    <p:animEffect transition="in" filter="blinds(horizontal)">
                                      <p:cBhvr>
                                        <p:cTn id="12" dur="500"/>
                                        <p:tgtEl>
                                          <p:spTgt spid="2663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2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a:extLst>
              <a:ext uri="{FF2B5EF4-FFF2-40B4-BE49-F238E27FC236}">
                <a16:creationId xmlns:a16="http://schemas.microsoft.com/office/drawing/2014/main" id="{9908B006-4CC5-45B4-9917-7FA26711E5BA}"/>
              </a:ext>
            </a:extLst>
          </p:cNvPr>
          <p:cNvSpPr>
            <a:spLocks noGrp="1"/>
          </p:cNvSpPr>
          <p:nvPr>
            <p:ph type="dt" sz="quarter" idx="10"/>
          </p:nvPr>
        </p:nvSpPr>
        <p:spPr>
          <a:xfrm>
            <a:off x="457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04EA36F-C390-4FA8-97CC-63291B9F5DE3}" type="datetime1">
              <a:rPr lang="zh-CN" altLang="en-US" sz="1400" b="0" smtClean="0">
                <a:solidFill>
                  <a:srgbClr val="000000"/>
                </a:solidFill>
                <a:ea typeface="宋体" panose="02010600030101010101" pitchFamily="2" charset="-122"/>
              </a:rPr>
              <a:pPr>
                <a:spcBef>
                  <a:spcPct val="0"/>
                </a:spcBef>
                <a:buClrTx/>
                <a:buSzTx/>
                <a:buFontTx/>
                <a:buNone/>
              </a:pPr>
              <a:t>2020/12/14</a:t>
            </a:fld>
            <a:endParaRPr lang="en-US" altLang="zh-CN" sz="1400" b="0">
              <a:solidFill>
                <a:srgbClr val="000000"/>
              </a:solidFill>
              <a:ea typeface="宋体" panose="02010600030101010101" pitchFamily="2" charset="-122"/>
            </a:endParaRPr>
          </a:p>
        </p:txBody>
      </p:sp>
      <p:sp>
        <p:nvSpPr>
          <p:cNvPr id="26627" name="灯片编号占位符 5">
            <a:extLst>
              <a:ext uri="{FF2B5EF4-FFF2-40B4-BE49-F238E27FC236}">
                <a16:creationId xmlns:a16="http://schemas.microsoft.com/office/drawing/2014/main" id="{365339AB-80DB-42CD-A2F6-DCC37077DE07}"/>
              </a:ext>
            </a:extLst>
          </p:cNvPr>
          <p:cNvSpPr>
            <a:spLocks noGrp="1"/>
          </p:cNvSpPr>
          <p:nvPr>
            <p:ph type="sldNum" sz="quarter" idx="12"/>
          </p:nvPr>
        </p:nvSpPr>
        <p:spPr>
          <a:xfrm>
            <a:off x="6553200" y="6245225"/>
            <a:ext cx="2133600" cy="476250"/>
          </a:xfrm>
          <a:noFill/>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574BA1C-FC0A-4140-8458-D8D820C86565}" type="slidenum">
              <a:rPr lang="en-US" altLang="zh-CN" sz="1400" b="0">
                <a:solidFill>
                  <a:srgbClr val="000000"/>
                </a:solidFill>
                <a:ea typeface="宋体" panose="02010600030101010101" pitchFamily="2" charset="-122"/>
              </a:rPr>
              <a:pPr>
                <a:spcBef>
                  <a:spcPct val="0"/>
                </a:spcBef>
                <a:buClrTx/>
                <a:buSzTx/>
                <a:buFontTx/>
                <a:buNone/>
              </a:pPr>
              <a:t>9</a:t>
            </a:fld>
            <a:endParaRPr lang="en-US" altLang="zh-CN" sz="1400" b="0">
              <a:solidFill>
                <a:srgbClr val="000000"/>
              </a:solidFill>
              <a:ea typeface="宋体" panose="02010600030101010101" pitchFamily="2" charset="-122"/>
            </a:endParaRPr>
          </a:p>
        </p:txBody>
      </p:sp>
      <p:sp>
        <p:nvSpPr>
          <p:cNvPr id="26628" name="Rectangle 2">
            <a:extLst>
              <a:ext uri="{FF2B5EF4-FFF2-40B4-BE49-F238E27FC236}">
                <a16:creationId xmlns:a16="http://schemas.microsoft.com/office/drawing/2014/main" id="{1396F03A-A086-47BD-8D64-FE437CC2BFBB}"/>
              </a:ext>
            </a:extLst>
          </p:cNvPr>
          <p:cNvSpPr>
            <a:spLocks noGrp="1" noChangeArrowheads="1"/>
          </p:cNvSpPr>
          <p:nvPr>
            <p:ph type="title" idx="4294967295"/>
          </p:nvPr>
        </p:nvSpPr>
        <p:spPr>
          <a:xfrm>
            <a:off x="2843213" y="404813"/>
            <a:ext cx="3600450" cy="792162"/>
          </a:xfrm>
        </p:spPr>
        <p:txBody>
          <a:bodyPr anchor="ctr"/>
          <a:lstStyle/>
          <a:p>
            <a:pPr eaLnBrk="1" hangingPunct="1"/>
            <a:r>
              <a:rPr lang="en-US" altLang="zh-CN">
                <a:latin typeface="Times New Roman" panose="02020603050405020304" pitchFamily="18" charset="0"/>
              </a:rPr>
              <a:t>1. </a:t>
            </a:r>
            <a:r>
              <a:rPr lang="zh-CN" altLang="en-US">
                <a:latin typeface="Times New Roman" panose="02020603050405020304" pitchFamily="18" charset="0"/>
              </a:rPr>
              <a:t>静态作用域</a:t>
            </a:r>
          </a:p>
        </p:txBody>
      </p:sp>
      <p:sp>
        <p:nvSpPr>
          <p:cNvPr id="26629" name="Rectangle 3">
            <a:extLst>
              <a:ext uri="{FF2B5EF4-FFF2-40B4-BE49-F238E27FC236}">
                <a16:creationId xmlns:a16="http://schemas.microsoft.com/office/drawing/2014/main" id="{033B3F7E-0C97-44AC-928F-B8528FC7D7B4}"/>
              </a:ext>
            </a:extLst>
          </p:cNvPr>
          <p:cNvSpPr>
            <a:spLocks noChangeArrowheads="1"/>
          </p:cNvSpPr>
          <p:nvPr/>
        </p:nvSpPr>
        <p:spPr bwMode="auto">
          <a:xfrm>
            <a:off x="0" y="2740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26630" name="Rectangle 3">
            <a:extLst>
              <a:ext uri="{FF2B5EF4-FFF2-40B4-BE49-F238E27FC236}">
                <a16:creationId xmlns:a16="http://schemas.microsoft.com/office/drawing/2014/main" id="{8523B44E-D704-4E9E-B595-882F96A48E15}"/>
              </a:ext>
            </a:extLst>
          </p:cNvPr>
          <p:cNvSpPr txBox="1">
            <a:spLocks noChangeArrowheads="1"/>
          </p:cNvSpPr>
          <p:nvPr/>
        </p:nvSpPr>
        <p:spPr bwMode="auto">
          <a:xfrm>
            <a:off x="900113" y="1341438"/>
            <a:ext cx="74168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80000"/>
              </a:lnSpc>
              <a:buFont typeface="Wingdings" panose="05000000000000000000" pitchFamily="2" charset="2"/>
              <a:buNone/>
            </a:pPr>
            <a:r>
              <a:rPr lang="en-US" altLang="zh-CN" sz="1800">
                <a:latin typeface="Times New Roman" panose="02020603050405020304" pitchFamily="18" charset="0"/>
              </a:rPr>
              <a:t>(1)   int main()</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(2)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(3)      int a=0;</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(4)      int b=0;</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(5)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(6)          int b=1;</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(7)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(8)              int a=2;</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(9)              printf(“%d  %d\n”, a, b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(10)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(11)         {</a:t>
            </a:r>
          </a:p>
          <a:p>
            <a:pPr eaLnBrk="1" hangingPunct="1">
              <a:lnSpc>
                <a:spcPct val="80000"/>
              </a:lnSpc>
              <a:buFont typeface="Wingdings" panose="05000000000000000000" pitchFamily="2" charset="2"/>
              <a:buNone/>
            </a:pPr>
            <a:r>
              <a:rPr lang="en-US" altLang="zh-CN" sz="1800">
                <a:latin typeface="Times New Roman" panose="02020603050405020304" pitchFamily="18" charset="0"/>
              </a:rPr>
              <a:t>(12)             int b=3;</a:t>
            </a:r>
            <a:endParaRPr lang="pt-BR" altLang="zh-CN" sz="1800">
              <a:latin typeface="Times New Roman" panose="02020603050405020304" pitchFamily="18" charset="0"/>
            </a:endParaRP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(13)             printf(“%d  %d\n”, a, b);</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(14)         }</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(15)         printf(“%d  %d\n”, a, b);</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(16)     }</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(17)     printf(“%d  %d\n”, a, b);</a:t>
            </a:r>
          </a:p>
          <a:p>
            <a:pPr eaLnBrk="1" hangingPunct="1">
              <a:lnSpc>
                <a:spcPct val="80000"/>
              </a:lnSpc>
              <a:buFont typeface="Wingdings" panose="05000000000000000000" pitchFamily="2" charset="2"/>
              <a:buNone/>
            </a:pPr>
            <a:r>
              <a:rPr lang="pt-BR" altLang="zh-CN" sz="1800">
                <a:latin typeface="Times New Roman" panose="02020603050405020304" pitchFamily="18" charset="0"/>
              </a:rPr>
              <a:t>(18)  }</a:t>
            </a:r>
            <a:r>
              <a:rPr lang="en-US" altLang="zh-CN" sz="1800">
                <a:latin typeface="Times New Roman" panose="02020603050405020304" pitchFamily="18" charset="0"/>
              </a:rPr>
              <a:t> </a:t>
            </a:r>
          </a:p>
        </p:txBody>
      </p:sp>
      <p:sp>
        <p:nvSpPr>
          <p:cNvPr id="26631" name="矩形 2">
            <a:extLst>
              <a:ext uri="{FF2B5EF4-FFF2-40B4-BE49-F238E27FC236}">
                <a16:creationId xmlns:a16="http://schemas.microsoft.com/office/drawing/2014/main" id="{3E294C54-4A86-4174-8038-B35FE18BB7EB}"/>
              </a:ext>
            </a:extLst>
          </p:cNvPr>
          <p:cNvSpPr>
            <a:spLocks noChangeArrowheads="1"/>
          </p:cNvSpPr>
          <p:nvPr/>
        </p:nvSpPr>
        <p:spPr bwMode="auto">
          <a:xfrm>
            <a:off x="4716463" y="1825625"/>
            <a:ext cx="3527425"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600">
                <a:ea typeface="宋体" panose="02010600030101010101" pitchFamily="2" charset="-122"/>
              </a:rPr>
              <a:t>考虑如下声明的作用域</a:t>
            </a:r>
            <a:endParaRPr lang="en-US" altLang="zh-CN" sz="2600">
              <a:ea typeface="宋体" panose="02010600030101010101" pitchFamily="2" charset="-122"/>
            </a:endParaRPr>
          </a:p>
          <a:p>
            <a:pPr eaLnBrk="1" hangingPunct="1">
              <a:spcBef>
                <a:spcPct val="0"/>
              </a:spcBef>
              <a:buClrTx/>
              <a:buSzTx/>
              <a:buFontTx/>
              <a:buNone/>
            </a:pPr>
            <a:r>
              <a:rPr lang="en-US" altLang="zh-CN" sz="2600">
                <a:ea typeface="宋体" panose="02010600030101010101" pitchFamily="2" charset="-122"/>
              </a:rPr>
              <a:t>(3) int a = 0;</a:t>
            </a:r>
            <a:endParaRPr lang="zh-CN" altLang="en-US" sz="2600">
              <a:ea typeface="宋体" panose="02010600030101010101" pitchFamily="2" charset="-122"/>
            </a:endParaRPr>
          </a:p>
          <a:p>
            <a:pPr eaLnBrk="1" hangingPunct="1">
              <a:spcBef>
                <a:spcPct val="0"/>
              </a:spcBef>
              <a:buClrTx/>
              <a:buSzTx/>
              <a:buFontTx/>
              <a:buNone/>
            </a:pPr>
            <a:r>
              <a:rPr lang="en-US" altLang="zh-CN" sz="2600">
                <a:ea typeface="宋体" panose="02010600030101010101" pitchFamily="2" charset="-122"/>
              </a:rPr>
              <a:t>(4) int b = 0;</a:t>
            </a:r>
            <a:endParaRPr lang="zh-CN" altLang="en-US" sz="2600">
              <a:ea typeface="宋体" panose="02010600030101010101" pitchFamily="2" charset="-122"/>
            </a:endParaRPr>
          </a:p>
          <a:p>
            <a:pPr eaLnBrk="1" hangingPunct="1">
              <a:spcBef>
                <a:spcPct val="0"/>
              </a:spcBef>
              <a:buClrTx/>
              <a:buSzTx/>
              <a:buFontTx/>
              <a:buNone/>
            </a:pPr>
            <a:r>
              <a:rPr lang="en-US" altLang="zh-CN" sz="2600">
                <a:ea typeface="宋体" panose="02010600030101010101" pitchFamily="2" charset="-122"/>
              </a:rPr>
              <a:t>(6) int b = 1;</a:t>
            </a:r>
            <a:endParaRPr lang="zh-CN" altLang="en-US" sz="2600">
              <a:ea typeface="宋体" panose="02010600030101010101" pitchFamily="2" charset="-122"/>
            </a:endParaRPr>
          </a:p>
          <a:p>
            <a:pPr eaLnBrk="1" hangingPunct="1">
              <a:spcBef>
                <a:spcPct val="0"/>
              </a:spcBef>
              <a:buClrTx/>
              <a:buSzTx/>
              <a:buFontTx/>
              <a:buNone/>
            </a:pPr>
            <a:r>
              <a:rPr lang="en-US" altLang="zh-CN" sz="2600">
                <a:ea typeface="宋体" panose="02010600030101010101" pitchFamily="2" charset="-122"/>
              </a:rPr>
              <a:t>(8) int a = 2;</a:t>
            </a:r>
            <a:endParaRPr lang="zh-CN" altLang="en-US" sz="2600">
              <a:ea typeface="宋体" panose="02010600030101010101" pitchFamily="2" charset="-122"/>
            </a:endParaRPr>
          </a:p>
          <a:p>
            <a:pPr eaLnBrk="1" hangingPunct="1">
              <a:spcBef>
                <a:spcPct val="0"/>
              </a:spcBef>
              <a:buClrTx/>
              <a:buSzTx/>
              <a:buFontTx/>
              <a:buNone/>
            </a:pPr>
            <a:r>
              <a:rPr lang="en-US" altLang="zh-CN" sz="2600">
                <a:ea typeface="宋体" panose="02010600030101010101" pitchFamily="2" charset="-122"/>
              </a:rPr>
              <a:t>(12) int b = 3;</a:t>
            </a:r>
            <a:endParaRPr lang="zh-CN" altLang="en-US" sz="2600" b="0">
              <a:ea typeface="宋体" panose="02010600030101010101" pitchFamily="2" charset="-122"/>
            </a:endParaRPr>
          </a:p>
        </p:txBody>
      </p:sp>
    </p:spTree>
  </p:cSld>
  <p:clrMapOvr>
    <a:masterClrMapping/>
  </p:clrMapOv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7614</TotalTime>
  <Words>5857</Words>
  <Application>Microsoft Office PowerPoint</Application>
  <PresentationFormat>全屏显示(4:3)</PresentationFormat>
  <Paragraphs>789</Paragraphs>
  <Slides>82</Slides>
  <Notes>46</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3</vt:i4>
      </vt:variant>
      <vt:variant>
        <vt:lpstr>幻灯片标题</vt:lpstr>
      </vt:variant>
      <vt:variant>
        <vt:i4>82</vt:i4>
      </vt:variant>
    </vt:vector>
  </HeadingPairs>
  <TitlesOfParts>
    <vt:vector size="100" baseType="lpstr">
      <vt:lpstr>Tahoma</vt:lpstr>
      <vt:lpstr>宋体</vt:lpstr>
      <vt:lpstr>Arial</vt:lpstr>
      <vt:lpstr>黑体</vt:lpstr>
      <vt:lpstr>楷体_GB2312</vt:lpstr>
      <vt:lpstr>Wingdings</vt:lpstr>
      <vt:lpstr>Times New Roman</vt:lpstr>
      <vt:lpstr>华文隶书</vt:lpstr>
      <vt:lpstr>仿宋_GB2312</vt:lpstr>
      <vt:lpstr>Symbol</vt:lpstr>
      <vt:lpstr>Blends</vt:lpstr>
      <vt:lpstr>1_Blends</vt:lpstr>
      <vt:lpstr>2_Blends</vt:lpstr>
      <vt:lpstr>3_Blends</vt:lpstr>
      <vt:lpstr>4_Blends</vt:lpstr>
      <vt:lpstr>Microsoft Clip Gallery</vt:lpstr>
      <vt:lpstr>Microsoft Photo Editor 3.0 照片</vt:lpstr>
      <vt:lpstr>Microsoft Visio 2003-2010 绘图</vt:lpstr>
      <vt:lpstr>第9章 运行时的存储组织</vt:lpstr>
      <vt:lpstr>第9章 运行时的存储组织 </vt:lpstr>
      <vt:lpstr>9.1 与存储组织有关的源语言概念与特征</vt:lpstr>
      <vt:lpstr>9.1.1 名字及其绑定 </vt:lpstr>
      <vt:lpstr>9.1.1 名字及其绑定 </vt:lpstr>
      <vt:lpstr>9.1.2 声明的作用域</vt:lpstr>
      <vt:lpstr>9.1.2 声明的作用域</vt:lpstr>
      <vt:lpstr>1. 静态作用域</vt:lpstr>
      <vt:lpstr>1. 静态作用域</vt:lpstr>
      <vt:lpstr>2. 显式访问控制 </vt:lpstr>
      <vt:lpstr>2. 显式访问控制 </vt:lpstr>
      <vt:lpstr>3. 动态作用域 </vt:lpstr>
      <vt:lpstr>9.1.3 过程及其活动 </vt:lpstr>
      <vt:lpstr>9.1.3 过程及其活动 </vt:lpstr>
      <vt:lpstr>9.1.3 过程及其活动 </vt:lpstr>
      <vt:lpstr>9.1.3 过程及其活动 </vt:lpstr>
      <vt:lpstr>9.1.4 参数传递方式 </vt:lpstr>
      <vt:lpstr>9.1.4 参数传递方式 </vt:lpstr>
      <vt:lpstr>1. 传值</vt:lpstr>
      <vt:lpstr>2. 传地址</vt:lpstr>
      <vt:lpstr>3. 传值结果</vt:lpstr>
      <vt:lpstr>4. 传名</vt:lpstr>
      <vt:lpstr>PowerPoint 演示文稿</vt:lpstr>
      <vt:lpstr>9.2 存储组织</vt:lpstr>
      <vt:lpstr>9.2.1 运行时内存的划分</vt:lpstr>
      <vt:lpstr>9.2.2 活动记录</vt:lpstr>
      <vt:lpstr>9.2.2 活动记录</vt:lpstr>
      <vt:lpstr>    每个过程的活动记录内容                                 ——非嵌套语言(如C)</vt:lpstr>
      <vt:lpstr>每个过程的活动记录内容                           ——嵌套语言(如Pascal)</vt:lpstr>
      <vt:lpstr>每个过程的活动记录内容</vt:lpstr>
      <vt:lpstr>9.2.3 局部数据的组织</vt:lpstr>
      <vt:lpstr>9.2.3 局部数据的组织</vt:lpstr>
      <vt:lpstr>9.2.3 局部数据的组织</vt:lpstr>
      <vt:lpstr>9.2.3 局部数据的组织</vt:lpstr>
      <vt:lpstr>9.2.4 全局存储分配策略 </vt:lpstr>
      <vt:lpstr>9.2.4 全局存储分配策略 </vt:lpstr>
      <vt:lpstr>9.2.4 全局存储分配策略 </vt:lpstr>
      <vt:lpstr>9.3 静态存储分配策略</vt:lpstr>
      <vt:lpstr>9.3 静态存储分配策略</vt:lpstr>
      <vt:lpstr>某分段式程序运行时的内存划分</vt:lpstr>
      <vt:lpstr>静态存储分配策略-组织局部数据区的方法</vt:lpstr>
      <vt:lpstr>分层分配算法</vt:lpstr>
      <vt:lpstr>9.4 栈式存储分配策略</vt:lpstr>
      <vt:lpstr>9.4.1 调用序列和返回序列 </vt:lpstr>
      <vt:lpstr>9.4.1 调用序列和返回序列 </vt:lpstr>
      <vt:lpstr>9.4.1 调用序列和返回序列</vt:lpstr>
      <vt:lpstr>9.4.1 调用序列和返回序列</vt:lpstr>
      <vt:lpstr>9.4.1 调用序列和返回序列</vt:lpstr>
      <vt:lpstr>9.4.1 调用序列和返回序列</vt:lpstr>
      <vt:lpstr>9.4.1 调用序列和返回序列</vt:lpstr>
      <vt:lpstr>9.4.2 C语言的过程调用和返回 </vt:lpstr>
      <vt:lpstr>对于param和call产生的目标代码</vt:lpstr>
      <vt:lpstr>PowerPoint 演示文稿</vt:lpstr>
      <vt:lpstr>PowerPoint 演示文稿</vt:lpstr>
      <vt:lpstr>9.4.3 栈中的可变长数据</vt:lpstr>
      <vt:lpstr>9.4.3 栈中的可变长数据</vt:lpstr>
      <vt:lpstr>栈式存储分配策略的局限</vt:lpstr>
      <vt:lpstr>9.6 堆管理</vt:lpstr>
      <vt:lpstr>9.6 堆管理</vt:lpstr>
      <vt:lpstr>9.6.1 内存管理器</vt:lpstr>
      <vt:lpstr>9.6.1 内存管理器</vt:lpstr>
      <vt:lpstr>9.6.1 内存管理器</vt:lpstr>
      <vt:lpstr>9.6.2 内存体系</vt:lpstr>
      <vt:lpstr>9.6.3 程序中的局部性 </vt:lpstr>
      <vt:lpstr>9.6.3 程序中的局部性 </vt:lpstr>
      <vt:lpstr>9.6.3 程序中的局部性 </vt:lpstr>
      <vt:lpstr>9.6.3 程序中的局部性 </vt:lpstr>
      <vt:lpstr>9.6.3 程序中的局部性 </vt:lpstr>
      <vt:lpstr>9.6.4 降低碎片量的堆区空间管理策略 </vt:lpstr>
      <vt:lpstr>9.6.4 降低碎片量的堆区空间管理策略 </vt:lpstr>
      <vt:lpstr>堆区空间分配策略 </vt:lpstr>
      <vt:lpstr>堆区空间分配策略 </vt:lpstr>
      <vt:lpstr>堆区空间分配策略 </vt:lpstr>
      <vt:lpstr>堆区空间分配策略 </vt:lpstr>
      <vt:lpstr>空闲空间管理策略 </vt:lpstr>
      <vt:lpstr>空闲空间管理策略 </vt:lpstr>
      <vt:lpstr>空闲空间管理策略 </vt:lpstr>
      <vt:lpstr>空闲空间管理策略 </vt:lpstr>
      <vt:lpstr>本章小结</vt:lpstr>
      <vt:lpstr>本章小结</vt:lpstr>
      <vt:lpstr>本章小结</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编译原理教材配套课件</dc:title>
  <dc:creator>蒋宗礼,姜守旭</dc:creator>
  <cp:lastModifiedBy>王 少博</cp:lastModifiedBy>
  <cp:revision>445</cp:revision>
  <dcterms:created xsi:type="dcterms:W3CDTF">2003-03-23T06:01:35Z</dcterms:created>
  <dcterms:modified xsi:type="dcterms:W3CDTF">2020-12-14T00:04:34Z</dcterms:modified>
</cp:coreProperties>
</file>