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50" r:id="rId2"/>
    <p:sldId id="1159" r:id="rId3"/>
    <p:sldId id="116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F19BD-695C-4B3A-B958-80A75C19F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E8E409-6B2A-4B9E-AA70-2BC0BA0BA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6C5895-735F-48D3-AA79-790C1341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0AA3-F0E9-4775-878C-53C05088C8F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D7CBA6-1D0D-483B-866F-5B3ECE9EA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7F5B0F-04C9-449B-889B-D451C19E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DE83-9963-4FFE-B0EC-66ED2BA94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86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FD416-68E2-47FF-9C8A-D2F752B8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9BCB0F-BD1B-4EAC-98F6-C4A69E0F9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548320-2453-4D4D-B391-83D5CE8E3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0AA3-F0E9-4775-878C-53C05088C8F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453DB5-107C-4D8B-888D-3A773E5C9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437BDD-8CB4-458F-BAE1-66BA9963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DE83-9963-4FFE-B0EC-66ED2BA94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42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9A3C6B-05CC-4206-921C-F908C9292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B82BBC-01E5-4123-BC59-8FAD5BF8D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538319-9489-4D78-8123-D09A53420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0AA3-F0E9-4775-878C-53C05088C8F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11EE58-2F59-4191-97E1-4043C9E9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B80685-CD4C-479B-A087-73600B1E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DE83-9963-4FFE-B0EC-66ED2BA94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8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B92E6-3D2C-4BD7-A67B-7B19B14E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65BC83-C2EF-4AD0-AE63-3ED629A44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E95F1-A5D6-4521-86DB-6A84FFD2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0AA3-F0E9-4775-878C-53C05088C8F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09915B-A06D-418D-B536-C17D5C3E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423197-BA1F-4E8E-BB99-C685A8FD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DE83-9963-4FFE-B0EC-66ED2BA94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46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A61A8-5854-4BD8-93EA-4AC6FC960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35E76-1CFE-4CD7-84D1-EE90E16D3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0E9857-B68D-4298-9AF3-3B4FCAC2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0AA3-F0E9-4775-878C-53C05088C8F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F1D1EA-A683-4E17-AFA2-50531A37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0EE149-D156-4705-A317-8A2AF6B8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DE83-9963-4FFE-B0EC-66ED2BA94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91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20A8B-6467-4671-8ECE-3C145C42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573F12-9776-47C4-85B5-92EA34D5B0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B3230-F1F3-4983-B110-F21983A75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9F8742-D1AC-4FD5-A1A0-8C5BF18E1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0AA3-F0E9-4775-878C-53C05088C8F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AD80AC-5D11-4A7B-91ED-A114B7C9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6F6BCB-739E-4988-A573-0B36C963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DE83-9963-4FFE-B0EC-66ED2BA94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4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766B5-AE50-412E-8526-A6F3358F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47A57E-2696-4518-85B1-D7BDFE4DA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6CCCEB-C774-4BE7-811E-74D87C647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502880-8BE2-481C-861F-291151545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EC552B-518B-40A7-9565-6943B77DE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BFA6CD-BAA0-4463-81DF-BA5302BB6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0AA3-F0E9-4775-878C-53C05088C8F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01FA17-680C-43C4-84F9-437708618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46BEB9-59BD-490F-8349-8B1887C8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DE83-9963-4FFE-B0EC-66ED2BA94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39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650F0-E700-4E38-A0CA-A5B83528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BBF3F2-F1FD-4575-B085-15AE979F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0AA3-F0E9-4775-878C-53C05088C8F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11558A-BF98-4917-B611-2DDE7D68F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B8F3E8-90C4-4767-8D86-8A5E0CD4D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DE83-9963-4FFE-B0EC-66ED2BA94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91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1DE1B7-FFAA-4D4D-9F14-82980AB3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0AA3-F0E9-4775-878C-53C05088C8F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6E9B2C-2CEC-4666-86F9-F75A79748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21415B-8FC0-4D47-BDC8-BFAD0CEF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DE83-9963-4FFE-B0EC-66ED2BA94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47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CD980-F477-4FC2-8515-37E8F6CAD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EBB1D6-EFB3-4F19-8440-25F4A91E0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5E241F-4BA0-4BC4-984A-C144E15A7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9246AA-8198-4819-9CDB-AF66DE36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0AA3-F0E9-4775-878C-53C05088C8F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25A82B-20D9-455F-AFDF-EE365AA01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971626-4214-4172-A494-5433E60F6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DE83-9963-4FFE-B0EC-66ED2BA94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0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10438-4F7E-4095-92D9-BE1D19540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BA3BCD-D9F1-438A-99A6-342CE423C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EDD92E-F2F3-4516-9E38-53C8C900B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31C9CA-59EC-4554-9883-2C912694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0AA3-F0E9-4775-878C-53C05088C8F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2F848B-C0BA-4F25-9FFB-08868FD0D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EE331B-E837-4C5F-B4E1-9203F550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DE83-9963-4FFE-B0EC-66ED2BA94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59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33356A-D6BA-4928-BCEB-FC892B08F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E1AF09-70A9-43E0-8878-4031C4CCF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0DFF2A-FC93-4495-8133-D780160F2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A0AA3-F0E9-4775-878C-53C05088C8F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47EC7F-68A7-4B9F-ACBE-AEE6F9939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954B9-7C11-4F75-AB52-E34EAA854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3DE83-9963-4FFE-B0EC-66ED2BA94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4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日期占位符 3">
            <a:extLst>
              <a:ext uri="{FF2B5EF4-FFF2-40B4-BE49-F238E27FC236}">
                <a16:creationId xmlns:a16="http://schemas.microsoft.com/office/drawing/2014/main" id="{664BAFD4-3FBC-442D-9F06-FC1097B961B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1981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DD12E0B-0C60-4203-A899-6FAE44DA848B}" type="datetime1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2020/12/14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5" name="灯片编号占位符 5">
            <a:extLst>
              <a:ext uri="{FF2B5EF4-FFF2-40B4-BE49-F238E27FC236}">
                <a16:creationId xmlns:a16="http://schemas.microsoft.com/office/drawing/2014/main" id="{0B036342-04AA-4431-AA17-7890E088F43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DCD4727-1E2C-4048-A176-F5377E80F911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ABAD3537-393E-4A66-9DE3-BA429016C8A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90725" y="1916113"/>
            <a:ext cx="8642350" cy="41148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问题一：如何直接在一个机器上实现</a:t>
            </a:r>
            <a:r>
              <a:rPr lang="en-US" altLang="zh-CN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</a:rPr>
              <a:t>语言编译器？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解决：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用汇编语言实现一个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子集</a:t>
            </a:r>
            <a:r>
              <a:rPr lang="zh-CN" altLang="en-US">
                <a:latin typeface="Times New Roman" panose="02020603050405020304" pitchFamily="18" charset="0"/>
              </a:rPr>
              <a:t>的编译程序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endParaRPr lang="en-US" altLang="zh-CN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用汇编程序处理该程序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zh-CN" altLang="en-US">
                <a:latin typeface="Times New Roman" panose="02020603050405020304" pitchFamily="18" charset="0"/>
              </a:rPr>
              <a:t>得到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（可直接运行）</a:t>
            </a:r>
            <a:endParaRPr lang="en-US" altLang="zh-CN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用</a:t>
            </a:r>
            <a:r>
              <a:rPr lang="en-US" altLang="zh-CN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</a:rPr>
              <a:t>子集编制</a:t>
            </a:r>
            <a:r>
              <a:rPr lang="en-US" altLang="zh-CN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</a:rPr>
              <a:t>语言的编译程序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endParaRPr lang="en-US" altLang="zh-CN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用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编译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，得到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4997" name="Rectangle 3">
            <a:extLst>
              <a:ext uri="{FF2B5EF4-FFF2-40B4-BE49-F238E27FC236}">
                <a16:creationId xmlns:a16="http://schemas.microsoft.com/office/drawing/2014/main" id="{7E4C6203-60CC-4EC4-A97C-461C51C783B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730500" y="269875"/>
            <a:ext cx="5957888" cy="1143000"/>
          </a:xfrm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Arial Unicode MS" pitchFamily="34" charset="-122"/>
              </a:rPr>
              <a:t>2. </a:t>
            </a:r>
            <a:r>
              <a:rPr lang="zh-CN" altLang="en-US">
                <a:latin typeface="Times New Roman" panose="02020603050405020304" pitchFamily="18" charset="0"/>
                <a:ea typeface="Arial Unicode MS" pitchFamily="34" charset="-122"/>
              </a:rPr>
              <a:t>自展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uiExpand="1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日期占位符 3">
            <a:extLst>
              <a:ext uri="{FF2B5EF4-FFF2-40B4-BE49-F238E27FC236}">
                <a16:creationId xmlns:a16="http://schemas.microsoft.com/office/drawing/2014/main" id="{272D2F54-90C5-4CA8-82B9-66B9326AA8D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1981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586BC00-D3CE-46D2-AB5A-1F86F120AFE6}" type="datetime1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2020/12/14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019" name="灯片编号占位符 5">
            <a:extLst>
              <a:ext uri="{FF2B5EF4-FFF2-40B4-BE49-F238E27FC236}">
                <a16:creationId xmlns:a16="http://schemas.microsoft.com/office/drawing/2014/main" id="{A9B8C554-5C01-48B4-9E5B-A697C390AE9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F970D6F-E249-4284-B755-ED7BB6CB0477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020" name="Rectangle 2">
            <a:extLst>
              <a:ext uri="{FF2B5EF4-FFF2-40B4-BE49-F238E27FC236}">
                <a16:creationId xmlns:a16="http://schemas.microsoft.com/office/drawing/2014/main" id="{4777353A-025B-4792-86F6-2F38EB34348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782888" y="404813"/>
            <a:ext cx="6769100" cy="792162"/>
          </a:xfrm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Arial Unicode MS" pitchFamily="34" charset="-122"/>
              </a:rPr>
              <a:t>3.</a:t>
            </a:r>
            <a:r>
              <a:rPr lang="zh-CN" altLang="en-US">
                <a:latin typeface="Times New Roman" panose="02020603050405020304" pitchFamily="18" charset="0"/>
                <a:ea typeface="Arial Unicode MS" pitchFamily="34" charset="-122"/>
              </a:rPr>
              <a:t>移植</a:t>
            </a:r>
          </a:p>
        </p:txBody>
      </p:sp>
      <p:sp>
        <p:nvSpPr>
          <p:cNvPr id="86021" name="Rectangle 3">
            <a:extLst>
              <a:ext uri="{FF2B5EF4-FFF2-40B4-BE49-F238E27FC236}">
                <a16:creationId xmlns:a16="http://schemas.microsoft.com/office/drawing/2014/main" id="{25298959-C342-4CF6-A8BC-B9A15CEAD6E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043113" y="1484313"/>
            <a:ext cx="8229600" cy="1752600"/>
          </a:xfrm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问题二：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机上有一个</a:t>
            </a:r>
            <a:r>
              <a:rPr lang="en-US" altLang="zh-CN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</a:rPr>
              <a:t>语言编译器，是否可利用此编译器实现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机上的</a:t>
            </a:r>
            <a:r>
              <a:rPr lang="en-US" altLang="zh-CN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</a:rPr>
              <a:t>语言编译器？</a:t>
            </a:r>
          </a:p>
          <a:p>
            <a:pPr lvl="1" algn="just" eaLnBrk="1" hangingPunct="1"/>
            <a:r>
              <a:rPr lang="zh-CN" altLang="en-US">
                <a:latin typeface="Times New Roman" panose="02020603050405020304" pitchFamily="18" charset="0"/>
              </a:rPr>
              <a:t>条件：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机有</a:t>
            </a:r>
            <a:r>
              <a:rPr lang="en-US" altLang="zh-CN">
                <a:latin typeface="Times New Roman" panose="02020603050405020304" pitchFamily="18" charset="0"/>
              </a:rPr>
              <a:t>C </a:t>
            </a:r>
            <a:r>
              <a:rPr lang="zh-CN" altLang="en-US">
                <a:latin typeface="Times New Roman" panose="02020603050405020304" pitchFamily="18" charset="0"/>
              </a:rPr>
              <a:t>语言的编译程序</a:t>
            </a:r>
          </a:p>
          <a:p>
            <a:pPr lvl="1" algn="just" eaLnBrk="1" hangingPunct="1"/>
            <a:r>
              <a:rPr lang="zh-CN" altLang="en-US">
                <a:latin typeface="Times New Roman" panose="02020603050405020304" pitchFamily="18" charset="0"/>
              </a:rPr>
              <a:t>目的：实现B机的</a:t>
            </a:r>
            <a:r>
              <a:rPr lang="en-US" altLang="zh-CN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</a:rPr>
              <a:t>语言的编译</a:t>
            </a:r>
          </a:p>
        </p:txBody>
      </p:sp>
      <p:sp>
        <p:nvSpPr>
          <p:cNvPr id="86022" name="Line 4">
            <a:extLst>
              <a:ext uri="{FF2B5EF4-FFF2-40B4-BE49-F238E27FC236}">
                <a16:creationId xmlns:a16="http://schemas.microsoft.com/office/drawing/2014/main" id="{B4FC6FC3-BF93-4ADB-9054-5FD3DC32137B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6524625"/>
            <a:ext cx="228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837030ED-56E4-41DF-851D-7BA821237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3789363"/>
            <a:ext cx="8280400" cy="56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sz="2800" b="1" dirty="0">
                <a:latin typeface="楷体_GB2312" pitchFamily="1" charset="-122"/>
                <a:ea typeface="楷体_GB2312" pitchFamily="1" charset="-122"/>
              </a:rPr>
              <a:t>1. 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用Ｃ语言编制</a:t>
            </a:r>
            <a:r>
              <a:rPr lang="en-US" sz="2800" b="1" dirty="0">
                <a:latin typeface="楷体_GB2312" pitchFamily="1" charset="-122"/>
                <a:ea typeface="楷体_GB2312" pitchFamily="1" charset="-122"/>
              </a:rPr>
              <a:t>B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机的Ｃ编译程序</a:t>
            </a:r>
            <a:r>
              <a:rPr lang="en-US" sz="2800" b="1" dirty="0" err="1">
                <a:latin typeface="楷体_GB2312" pitchFamily="1" charset="-122"/>
                <a:ea typeface="楷体_GB2312" pitchFamily="1" charset="-122"/>
              </a:rPr>
              <a:t>P</a:t>
            </a:r>
            <a:r>
              <a:rPr lang="en-US" sz="2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0</a:t>
            </a:r>
            <a:endParaRPr lang="en-US" sz="2800" b="1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83976" name="Rectangle 21">
            <a:extLst>
              <a:ext uri="{FF2B5EF4-FFF2-40B4-BE49-F238E27FC236}">
                <a16:creationId xmlns:a16="http://schemas.microsoft.com/office/drawing/2014/main" id="{FA2859E2-F859-4B86-99F3-7BA33198A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825" y="3279776"/>
            <a:ext cx="49101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解决办法</a:t>
            </a: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1A17AD90-DCDF-4E99-8604-74E715C1F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64" y="4797425"/>
            <a:ext cx="8353425" cy="56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sz="2800" b="1" dirty="0">
                <a:latin typeface="楷体_GB2312" pitchFamily="1" charset="-122"/>
                <a:ea typeface="楷体_GB2312" pitchFamily="1" charset="-122"/>
              </a:rPr>
              <a:t>3.(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Ａ机的</a:t>
            </a:r>
            <a:r>
              <a:rPr lang="en-US" sz="2800" b="1" dirty="0">
                <a:latin typeface="楷体_GB2312" pitchFamily="1" charset="-122"/>
                <a:ea typeface="楷体_GB2312" pitchFamily="1" charset="-122"/>
              </a:rPr>
              <a:t>P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</a:t>
            </a:r>
            <a:r>
              <a:rPr lang="en-US" sz="2800" b="1" dirty="0"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编译</a:t>
            </a:r>
            <a:r>
              <a:rPr lang="en-US" altLang="zh-CN" sz="2800" b="1" dirty="0">
                <a:latin typeface="楷体_GB2312" pitchFamily="1" charset="-122"/>
                <a:ea typeface="楷体_GB2312" pitchFamily="1" charset="-122"/>
              </a:rPr>
              <a:t>P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0 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，得到</a:t>
            </a:r>
            <a:r>
              <a:rPr lang="en-US" sz="2800" b="1" dirty="0">
                <a:latin typeface="楷体_GB2312" pitchFamily="1" charset="-122"/>
                <a:ea typeface="楷体_GB2312" pitchFamily="1" charset="-122"/>
              </a:rPr>
              <a:t>B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机上可运行的编译器</a:t>
            </a:r>
            <a:r>
              <a:rPr lang="en-US" sz="2800" b="1" dirty="0">
                <a:latin typeface="楷体_GB2312" pitchFamily="1" charset="-122"/>
                <a:ea typeface="楷体_GB2312" pitchFamily="1" charset="-122"/>
              </a:rPr>
              <a:t>P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3</a:t>
            </a:r>
            <a:endParaRPr lang="en-US" sz="28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60989F-2232-49AC-B72A-F0840969B1D5}"/>
              </a:ext>
            </a:extLst>
          </p:cNvPr>
          <p:cNvSpPr txBox="1"/>
          <p:nvPr/>
        </p:nvSpPr>
        <p:spPr>
          <a:xfrm>
            <a:off x="2368551" y="4303714"/>
            <a:ext cx="8120063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latin typeface="楷体_GB2312" pitchFamily="1" charset="-122"/>
                <a:ea typeface="楷体_GB2312" pitchFamily="1" charset="-122"/>
              </a:rPr>
              <a:t>2.(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Ａ机</a:t>
            </a:r>
            <a:r>
              <a:rPr lang="en-US" altLang="zh-CN" sz="2800" b="1" dirty="0">
                <a:latin typeface="楷体_GB2312" pitchFamily="1" charset="-122"/>
                <a:ea typeface="楷体_GB2312" pitchFamily="1" charset="-122"/>
              </a:rPr>
              <a:t>C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编译器</a:t>
            </a:r>
            <a:r>
              <a:rPr lang="en-US" altLang="zh-CN" sz="2800" b="1" dirty="0" err="1">
                <a:latin typeface="楷体_GB2312" pitchFamily="1" charset="-122"/>
                <a:ea typeface="楷体_GB2312" pitchFamily="1" charset="-122"/>
              </a:rPr>
              <a:t>P</a:t>
            </a:r>
            <a:r>
              <a:rPr lang="en-US" altLang="zh-CN" sz="2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</a:t>
            </a:r>
            <a:r>
              <a:rPr lang="en-US" altLang="zh-CN" sz="2800" b="1" dirty="0"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编译</a:t>
            </a:r>
            <a:r>
              <a:rPr lang="en-US" altLang="zh-CN" sz="2800" b="1" dirty="0" err="1">
                <a:latin typeface="楷体_GB2312" pitchFamily="1" charset="-122"/>
                <a:ea typeface="楷体_GB2312" pitchFamily="1" charset="-122"/>
              </a:rPr>
              <a:t>P</a:t>
            </a:r>
            <a:r>
              <a:rPr lang="en-US" altLang="zh-CN" sz="2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0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，得到在</a:t>
            </a:r>
            <a:r>
              <a:rPr lang="en-US" altLang="zh-CN" sz="2800" b="1" dirty="0"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机可运行的</a:t>
            </a:r>
            <a:r>
              <a:rPr lang="en-US" altLang="zh-CN" sz="2800" b="1" dirty="0" err="1">
                <a:latin typeface="楷体_GB2312" pitchFamily="1" charset="-122"/>
                <a:ea typeface="楷体_GB2312" pitchFamily="1" charset="-122"/>
              </a:rPr>
              <a:t>P</a:t>
            </a:r>
            <a:r>
              <a:rPr lang="en-US" altLang="zh-CN" sz="2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defRPr/>
            </a:pP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3976" grpId="0"/>
      <p:bldP spid="19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日期占位符 3">
            <a:extLst>
              <a:ext uri="{FF2B5EF4-FFF2-40B4-BE49-F238E27FC236}">
                <a16:creationId xmlns:a16="http://schemas.microsoft.com/office/drawing/2014/main" id="{DD048F67-58BB-4E7F-AA41-173B442ED0E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1981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A917E36-22DD-496F-BD3D-892B10C616D6}" type="datetime1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2020/12/14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043" name="灯片编号占位符 5">
            <a:extLst>
              <a:ext uri="{FF2B5EF4-FFF2-40B4-BE49-F238E27FC236}">
                <a16:creationId xmlns:a16="http://schemas.microsoft.com/office/drawing/2014/main" id="{9F666626-DE20-48E4-93CC-5DC5CBB8DDD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CD014E3-8BD2-4CDD-8F1F-4CC176B4C3B2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044" name="Rectangle 2">
            <a:extLst>
              <a:ext uri="{FF2B5EF4-FFF2-40B4-BE49-F238E27FC236}">
                <a16:creationId xmlns:a16="http://schemas.microsoft.com/office/drawing/2014/main" id="{4E312935-CA53-4C45-B99A-DE886B1B4F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711450" y="476250"/>
            <a:ext cx="7359650" cy="757238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Arial Unicode MS" pitchFamily="34" charset="-122"/>
              </a:rPr>
              <a:t>4.</a:t>
            </a:r>
            <a:r>
              <a:rPr lang="zh-CN" altLang="en-US">
                <a:latin typeface="Times New Roman" panose="02020603050405020304" pitchFamily="18" charset="0"/>
                <a:ea typeface="Arial Unicode MS" pitchFamily="34" charset="-122"/>
              </a:rPr>
              <a:t>本机编译器的利用</a:t>
            </a:r>
          </a:p>
        </p:txBody>
      </p:sp>
      <p:sp>
        <p:nvSpPr>
          <p:cNvPr id="87045" name="Rectangle 3">
            <a:extLst>
              <a:ext uri="{FF2B5EF4-FFF2-40B4-BE49-F238E27FC236}">
                <a16:creationId xmlns:a16="http://schemas.microsoft.com/office/drawing/2014/main" id="{ACACFEB4-C809-4B54-B1B7-E14E66638F2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057400" y="1617663"/>
            <a:ext cx="8534400" cy="1090612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问题三： 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机上有一个</a:t>
            </a:r>
            <a:r>
              <a:rPr lang="en-US" altLang="zh-CN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</a:rPr>
              <a:t>语言编译器，现要实现一个新语言</a:t>
            </a:r>
            <a:r>
              <a:rPr lang="en-US" altLang="zh-CN">
                <a:latin typeface="Times New Roman" panose="02020603050405020304" pitchFamily="18" charset="0"/>
              </a:rPr>
              <a:t>NEW</a:t>
            </a:r>
            <a:r>
              <a:rPr lang="zh-CN" altLang="en-US">
                <a:latin typeface="Times New Roman" panose="02020603050405020304" pitchFamily="18" charset="0"/>
              </a:rPr>
              <a:t>的编译器？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E0CE6-8B28-40F7-8E83-DD3A52C79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2887663"/>
            <a:ext cx="73326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ea typeface="宋体" panose="02010600030101010101" pitchFamily="2" charset="-122"/>
              </a:rPr>
              <a:t>解决方法：</a:t>
            </a:r>
            <a:endParaRPr lang="en-US" altLang="zh-CN" sz="280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用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编写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NEW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的编译器，并用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编译器编译它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</TotalTime>
  <Words>213</Words>
  <Application>Microsoft Office PowerPoint</Application>
  <PresentationFormat>宽屏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等线 Light</vt:lpstr>
      <vt:lpstr>楷体_GB2312</vt:lpstr>
      <vt:lpstr>宋体</vt:lpstr>
      <vt:lpstr>Arial</vt:lpstr>
      <vt:lpstr>Tahoma</vt:lpstr>
      <vt:lpstr>Times New Roman</vt:lpstr>
      <vt:lpstr>Office 主题​​</vt:lpstr>
      <vt:lpstr>2. 自展</vt:lpstr>
      <vt:lpstr>3.移植</vt:lpstr>
      <vt:lpstr>4.本机编译器的利用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自展</dc:title>
  <dc:creator>王 少博</dc:creator>
  <cp:lastModifiedBy>王 少博</cp:lastModifiedBy>
  <cp:revision>2</cp:revision>
  <dcterms:created xsi:type="dcterms:W3CDTF">2020-12-14T00:50:33Z</dcterms:created>
  <dcterms:modified xsi:type="dcterms:W3CDTF">2020-12-15T09:06:43Z</dcterms:modified>
</cp:coreProperties>
</file>