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35" r:id="rId1"/>
  </p:sldMasterIdLst>
  <p:notesMasterIdLst>
    <p:notesMasterId r:id="rId2"/>
  </p:notesMasterIdLst>
  <p:sldIdLst>
    <p:sldId id="279" r:id="rId3"/>
    <p:sldId id="257" r:id="rId4"/>
    <p:sldId id="280" r:id="rId5"/>
    <p:sldId id="267" r:id="rId6"/>
    <p:sldId id="268" r:id="rId7"/>
    <p:sldId id="269" r:id="rId8"/>
    <p:sldId id="270" r:id="rId9"/>
    <p:sldId id="281" r:id="rId10"/>
    <p:sldId id="274" r:id="rId11"/>
    <p:sldId id="275" r:id="rId12"/>
    <p:sldId id="277" r:id="rId13"/>
    <p:sldId id="276" r:id="rId14"/>
    <p:sldId id="278" r:id="rId15"/>
    <p:sldId id="273" r:id="rId16"/>
    <p:sldId id="263" r:id="rId17"/>
  </p:sldIdLst>
  <p:sldSz cx="12187238" cy="68548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278" autoAdjust="0"/>
    <p:restoredTop sz="90000"/>
  </p:normalViewPr>
  <p:slideViewPr>
    <p:cSldViewPr>
      <p:cViewPr varScale="1">
        <p:scale>
          <a:sx n="100" d="100"/>
          <a:sy n="100" d="100"/>
        </p:scale>
        <p:origin x="138" y="390"/>
      </p:cViewPr>
      <p:guideLst>
        <p:guide orient="horz" pos="2156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38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4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3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44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0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9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3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6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8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4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97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2219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2022-06-13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3" y="6353597"/>
            <a:ext cx="2742705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D1801F4-35A4-4AD7-83E4-C0612663EBF1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2022-06-13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6481" y="363483"/>
            <a:ext cx="10513676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6481" y="1823725"/>
            <a:ext cx="10513676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2022-06-13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3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1CBFAA6-D64D-4364-83EE-9462996662F0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.png"  /><Relationship Id="rId4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Relationship Id="rId5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9.jpeg"  /><Relationship Id="rId6" Type="http://schemas.openxmlformats.org/officeDocument/2006/relationships/image" Target="../media/image10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사각형: 둥근 모서리 2052"/>
          <p:cNvSpPr/>
          <p:nvPr/>
        </p:nvSpPr>
        <p:spPr>
          <a:xfrm>
            <a:off x="4183858" y="3729950"/>
            <a:ext cx="4031532" cy="750745"/>
          </a:xfrm>
          <a:prstGeom prst="roundRect">
            <a:avLst>
              <a:gd name="adj" fmla="val 49479"/>
            </a:avLst>
          </a:prstGeom>
          <a:noFill/>
          <a:ln w="19089" cap="flat" cmpd="sng" algn="ctr">
            <a:solidFill>
              <a:schemeClr val="accent2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>
              <a:spcBef>
                <a:spcPts val="1100"/>
              </a:spcBef>
              <a:spcAft>
                <a:spcPts val="500"/>
              </a:spcAft>
              <a:defRPr/>
            </a:pPr>
            <a:r>
              <a:rPr lang="EN-US" sz="1900" b="1" i="0" u="none" strike="noStrike">
                <a:solidFill>
                  <a:schemeClr val="accent2"/>
                </a:solidFill>
                <a:latin typeface="한양신명조"/>
                <a:ea typeface="한양신명조"/>
              </a:rPr>
              <a:t>ERC-721 NFT</a:t>
            </a:r>
            <a:r>
              <a:rPr sz="1900" b="1" i="0" u="none" strike="noStrike">
                <a:solidFill>
                  <a:schemeClr val="accent2"/>
                </a:solidFill>
                <a:latin typeface="한양신명조"/>
                <a:ea typeface="한양신명조"/>
                <a:cs typeface="한양신명조"/>
              </a:rPr>
              <a:t>기반의 디지털 명함</a:t>
            </a:r>
            <a:endParaRPr kumimoji="1" lang="ko-KR" altLang="en-US" sz="1900" b="0" i="0">
              <a:solidFill>
                <a:schemeClr val="accent2"/>
              </a:solidFill>
              <a:latin typeface="맑은 고딕"/>
            </a:endParaRPr>
          </a:p>
        </p:txBody>
      </p:sp>
      <p:sp>
        <p:nvSpPr>
          <p:cNvPr id="2061" name="TextBox 2060"/>
          <p:cNvSpPr txBox="1"/>
          <p:nvPr/>
        </p:nvSpPr>
        <p:spPr>
          <a:xfrm>
            <a:off x="8830645" y="5012006"/>
            <a:ext cx="2928410" cy="11773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>
                <a:solidFill>
                  <a:schemeClr val="accent2"/>
                </a:solidFill>
                <a:latin typeface="맑은 고딕"/>
                <a:ea typeface="맑은 고딕"/>
              </a:rPr>
              <a:t>  발표자</a:t>
            </a:r>
            <a:r>
              <a:rPr kumimoji="1" lang="en-US" altLang="ko-KR">
                <a:solidFill>
                  <a:schemeClr val="accent2"/>
                </a:solidFill>
                <a:latin typeface="맑은 고딕"/>
                <a:ea typeface="맑은 고딕"/>
              </a:rPr>
              <a:t>: </a:t>
            </a:r>
            <a:r>
              <a:rPr kumimoji="1" lang="ko-KR" altLang="en-US">
                <a:solidFill>
                  <a:schemeClr val="accent2"/>
                </a:solidFill>
                <a:latin typeface="맑은 고딕"/>
                <a:ea typeface="맑은 고딕"/>
              </a:rPr>
              <a:t>	김병수</a:t>
            </a: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accent2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>
                <a:solidFill>
                  <a:schemeClr val="accent2"/>
                </a:solidFill>
                <a:latin typeface="맑은 고딕"/>
                <a:ea typeface="맑은 고딕"/>
              </a:rPr>
              <a:t>       </a:t>
            </a:r>
            <a:r>
              <a:rPr kumimoji="1" lang="ko-KR" altLang="en-US">
                <a:solidFill>
                  <a:schemeClr val="accent2"/>
                </a:solidFill>
                <a:latin typeface="맑은 고딕"/>
                <a:ea typeface="맑은 고딕"/>
              </a:rPr>
              <a:t>	</a:t>
            </a:r>
            <a:r>
              <a:rPr kumimoji="1" lang="ko-KR" altLang="en-US" sz="1800" b="0" i="0" baseline="0">
                <a:solidFill>
                  <a:schemeClr val="accent2"/>
                </a:solidFill>
                <a:latin typeface="맑은 고딕"/>
                <a:ea typeface="맑은 고딕"/>
              </a:rPr>
              <a:t>고영준</a:t>
            </a: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accent2"/>
                </a:solidFill>
                <a:latin typeface="맑은 고딕"/>
                <a:ea typeface="맑은 고딕"/>
              </a:rPr>
              <a:t>          	</a:t>
            </a:r>
            <a:r>
              <a:rPr kumimoji="1" lang="ko-KR" altLang="en-US">
                <a:solidFill>
                  <a:schemeClr val="accent2"/>
                </a:solidFill>
                <a:latin typeface="맑은 고딕"/>
                <a:ea typeface="맑은 고딕"/>
              </a:rPr>
              <a:t>정성원</a:t>
            </a: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accent2"/>
                </a:solidFill>
                <a:latin typeface="맑은 고딕"/>
                <a:ea typeface="맑은 고딕"/>
              </a:rPr>
              <a:t>          	송지영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866379-78D5-06A3-FAAD-69B2FFC2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63" y="407566"/>
            <a:ext cx="445832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138041" y="209190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b="1" i="1">
                <a:solidFill>
                  <a:srgbClr val="FFFFFF"/>
                </a:solidFill>
                <a:latin typeface="맑은 고딕"/>
                <a:ea typeface="맑은 고딕"/>
              </a:rPr>
              <a:t>애플리케이션 동작 화면 시뮬레이션</a:t>
            </a:r>
            <a:endParaRPr kumimoji="1" lang="en-US" altLang="ko-KR" sz="1800" b="1" i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0911DD-C44B-EF1B-BBBD-63A90DF9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5C946F-7D12-A90D-7F64-193185650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912" y="1255900"/>
            <a:ext cx="2366895" cy="42409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CC5965-54A2-FCA1-CECC-6A335E47A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627" y="1255900"/>
            <a:ext cx="2529984" cy="42213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8F086A-605D-3735-3AAD-76C084D2C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71" y="1257328"/>
            <a:ext cx="3320732" cy="13414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33ED91-4F9F-5A54-9A5E-74EB5B30801B}"/>
              </a:ext>
            </a:extLst>
          </p:cNvPr>
          <p:cNvSpPr txBox="1"/>
          <p:nvPr/>
        </p:nvSpPr>
        <p:spPr>
          <a:xfrm>
            <a:off x="373679" y="5904657"/>
            <a:ext cx="39645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클레이튼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기반 블록체인</a:t>
            </a:r>
            <a:r>
              <a:rPr kumimoji="1" lang="en-US" altLang="ko-KR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지갑 </a:t>
            </a:r>
            <a:r>
              <a:rPr kumimoji="1" lang="en-US" altLang="ko-KR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Kaikas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409C19-7544-D4FF-203D-DBAAA3F63644}"/>
              </a:ext>
            </a:extLst>
          </p:cNvPr>
          <p:cNvSpPr txBox="1"/>
          <p:nvPr/>
        </p:nvSpPr>
        <p:spPr>
          <a:xfrm>
            <a:off x="5091964" y="5904657"/>
            <a:ext cx="200331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카이카스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지갑 </a:t>
            </a:r>
            <a:r>
              <a:rPr kumimoji="1" lang="en-US" altLang="ko-KR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UI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AFACF-F37D-3B53-249C-F39F95652E98}"/>
              </a:ext>
            </a:extLst>
          </p:cNvPr>
          <p:cNvSpPr txBox="1"/>
          <p:nvPr/>
        </p:nvSpPr>
        <p:spPr>
          <a:xfrm>
            <a:off x="8644913" y="5877357"/>
            <a:ext cx="2366894" cy="3693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지갑을 </a:t>
            </a:r>
            <a:r>
              <a:rPr kumimoji="1" lang="en-US" altLang="ko-KR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dApp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과 연동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35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138041" y="209190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b="1" i="1">
                <a:solidFill>
                  <a:srgbClr val="FFFFFF"/>
                </a:solidFill>
                <a:latin typeface="맑은 고딕"/>
                <a:ea typeface="맑은 고딕"/>
              </a:rPr>
              <a:t>애플리케이션 동작 화면 시뮬레이션</a:t>
            </a:r>
            <a:endParaRPr kumimoji="1" lang="en-US" altLang="ko-KR" sz="1800" b="1" i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0911DD-C44B-EF1B-BBBD-63A90DF9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80040" y="1050521"/>
            <a:ext cx="8427159" cy="522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8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138041" y="209190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b="1" i="1">
                <a:solidFill>
                  <a:srgbClr val="FFFFFF"/>
                </a:solidFill>
                <a:latin typeface="맑은 고딕"/>
                <a:ea typeface="맑은 고딕"/>
              </a:rPr>
              <a:t>애플리케이션 동작 화면 시뮬레이션</a:t>
            </a:r>
            <a:endParaRPr kumimoji="1" lang="en-US" altLang="ko-KR" sz="1800" b="1" i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0911DD-C44B-EF1B-BBBD-63A90DF9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CE9E0E-717E-F257-7F62-AA9A49377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591" y="1060362"/>
            <a:ext cx="2413010" cy="42505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02A703-3B4A-D1D0-69A5-ED4C2212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054" y="1060362"/>
            <a:ext cx="2286319" cy="54300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2E783C9-FAC8-991F-2B7E-2C7E620D145D}"/>
              </a:ext>
            </a:extLst>
          </p:cNvPr>
          <p:cNvSpPr/>
          <p:nvPr/>
        </p:nvSpPr>
        <p:spPr>
          <a:xfrm>
            <a:off x="7029970" y="1117849"/>
            <a:ext cx="432162" cy="4855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3E34FD-1A0F-A500-4BC3-8E1EB5311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321" y="2130926"/>
            <a:ext cx="5573460" cy="3499439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CCDA5E77-C11B-AE60-36C1-C5424FAE9860}"/>
              </a:ext>
            </a:extLst>
          </p:cNvPr>
          <p:cNvSpPr/>
          <p:nvPr/>
        </p:nvSpPr>
        <p:spPr>
          <a:xfrm>
            <a:off x="3141649" y="4723898"/>
            <a:ext cx="432162" cy="4855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783577A-E065-0775-486F-C479C79C26BB}"/>
              </a:ext>
            </a:extLst>
          </p:cNvPr>
          <p:cNvCxnSpPr>
            <a:stCxn id="7" idx="4"/>
          </p:cNvCxnSpPr>
          <p:nvPr/>
        </p:nvCxnSpPr>
        <p:spPr>
          <a:xfrm>
            <a:off x="7246051" y="1603363"/>
            <a:ext cx="0" cy="5275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138041" y="209190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b="1" i="1">
                <a:solidFill>
                  <a:srgbClr val="FFFFFF"/>
                </a:solidFill>
                <a:latin typeface="맑은 고딕"/>
                <a:ea typeface="맑은 고딕"/>
              </a:rPr>
              <a:t>애플리케이션 동작 화면 시뮬레이션</a:t>
            </a:r>
            <a:endParaRPr kumimoji="1" lang="en-US" altLang="ko-KR" sz="1800" b="1" i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0911DD-C44B-EF1B-BBBD-63A90DF9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02A703-3B4A-D1D0-69A5-ED4C22128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025" y="941135"/>
            <a:ext cx="2286319" cy="54300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2E783C9-FAC8-991F-2B7E-2C7E620D145D}"/>
              </a:ext>
            </a:extLst>
          </p:cNvPr>
          <p:cNvSpPr/>
          <p:nvPr/>
        </p:nvSpPr>
        <p:spPr>
          <a:xfrm>
            <a:off x="4941187" y="992488"/>
            <a:ext cx="432162" cy="4855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A2F490-6343-827A-7CCF-21CC37840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096" y="1529355"/>
            <a:ext cx="2822176" cy="49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7a9e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255532" y="209538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결</a:t>
            </a:r>
            <a:r>
              <a:rPr kumimoji="0" lang="ko-KR" altLang="en-US" sz="1800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론</a:t>
            </a: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2" name="TextBox 4111"/>
          <p:cNvSpPr txBox="1"/>
          <p:nvPr/>
        </p:nvSpPr>
        <p:spPr>
          <a:xfrm>
            <a:off x="1262760" y="1266602"/>
            <a:ext cx="9800721" cy="4046443"/>
          </a:xfrm>
          <a:prstGeom prst="rect">
            <a:avLst/>
          </a:prstGeom>
          <a:noFill/>
          <a:ln w="9525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defTabSz="1028836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kumimoji="0" lang="ko-KR" altLang="en-US" sz="2000" b="1" i="0">
              <a:solidFill>
                <a:srgbClr val="ffb689"/>
              </a:solidFill>
              <a:latin typeface="맑은 고딕"/>
              <a:ea typeface="맑은 고딕"/>
            </a:endParaRPr>
          </a:p>
          <a:p>
            <a:pPr marL="285600" lvl="0" indent="-285600" defTabSz="1028836">
              <a:spcAft>
                <a:spcPct val="0"/>
              </a:spcAft>
              <a:buClr>
                <a:schemeClr val="lt1"/>
              </a:buClr>
              <a:buFont typeface="Arial"/>
              <a:buChar char="•"/>
              <a:defRPr/>
            </a:pPr>
            <a:r>
              <a:rPr kumimoji="0" lang="ko-KR" altLang="en-US" sz="2000" b="0" i="0">
                <a:solidFill>
                  <a:schemeClr val="bg1"/>
                </a:solidFill>
                <a:latin typeface="맑은 고딕"/>
                <a:ea typeface="맑은 고딕"/>
              </a:rPr>
              <a:t>디지털 세상이 커짐에 따라 자신의 존재감을 온라인에 드러내고자 하는 욕구와 진짜와 가짜</a:t>
            </a:r>
            <a:r>
              <a:rPr kumimoji="0" lang="en-US" altLang="ko-KR" sz="2000" b="0" i="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2000" b="0" i="0">
                <a:solidFill>
                  <a:schemeClr val="bg1"/>
                </a:solidFill>
                <a:latin typeface="맑은 고딕"/>
                <a:ea typeface="맑은 고딕"/>
              </a:rPr>
              <a:t>즉 오리지널리티를 구분하고자 하는 수요가 늘어나고 있으며 </a:t>
            </a:r>
            <a:r>
              <a:rPr kumimoji="0" lang="en-US" altLang="ko-KR" sz="2000" b="0" i="0">
                <a:solidFill>
                  <a:schemeClr val="bg1"/>
                </a:solidFill>
                <a:latin typeface="맑은 고딕"/>
                <a:ea typeface="맑은 고딕"/>
              </a:rPr>
              <a:t>NFT</a:t>
            </a:r>
            <a:r>
              <a:rPr kumimoji="0" lang="ko-KR" altLang="en-US" sz="2000" b="0" i="0">
                <a:solidFill>
                  <a:schemeClr val="bg1"/>
                </a:solidFill>
                <a:latin typeface="맑은 고딕"/>
                <a:ea typeface="맑은 고딕"/>
              </a:rPr>
              <a:t>는 </a:t>
            </a:r>
            <a:r>
              <a:rPr kumimoji="0" lang="ko-KR" altLang="en-US" sz="2000" b="0" i="0">
                <a:solidFill>
                  <a:srgbClr val="ffff00"/>
                </a:solidFill>
                <a:latin typeface="맑은 고딕"/>
                <a:ea typeface="맑은 고딕"/>
              </a:rPr>
              <a:t>고유성</a:t>
            </a:r>
            <a:r>
              <a:rPr kumimoji="0" lang="en-US" altLang="ko-KR" sz="2000" b="0" i="0">
                <a:solidFill>
                  <a:srgbClr val="ffff00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2000" b="0" i="0">
                <a:solidFill>
                  <a:srgbClr val="ffff00"/>
                </a:solidFill>
                <a:latin typeface="맑은 고딕"/>
                <a:ea typeface="맑은 고딕"/>
              </a:rPr>
              <a:t>희소성을 강화</a:t>
            </a:r>
            <a:r>
              <a:rPr kumimoji="0" lang="ko-KR" altLang="en-US" sz="2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하고 </a:t>
            </a:r>
            <a:r>
              <a:rPr kumimoji="0" lang="ko-KR" altLang="en-US" sz="2000" b="0" i="0">
                <a:solidFill>
                  <a:srgbClr val="ffff00"/>
                </a:solidFill>
                <a:latin typeface="맑은 고딕"/>
                <a:ea typeface="맑은 고딕"/>
              </a:rPr>
              <a:t>소유권을 증명</a:t>
            </a:r>
            <a:r>
              <a:rPr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하기에 이러한 수요를 충족해줌</a:t>
            </a:r>
            <a:endParaRPr lang="ko-KR" altLang="en-US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600" lvl="0" indent="-285600" defTabSz="1028836">
              <a:spcAft>
                <a:spcPct val="0"/>
              </a:spcAft>
              <a:buClr>
                <a:schemeClr val="lt1"/>
              </a:buClr>
              <a:buFont typeface="Arial"/>
              <a:buChar char="•"/>
              <a:defRPr/>
            </a:pPr>
            <a:endParaRPr lang="en-US" altLang="ko-KR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600" lvl="0" indent="-285600" defTabSz="1028836">
              <a:spcAft>
                <a:spcPct val="0"/>
              </a:spcAft>
              <a:buClr>
                <a:schemeClr val="lt1"/>
              </a:buClr>
              <a:buFont typeface="Arial"/>
              <a:buChar char="•"/>
              <a:defRPr/>
            </a:pPr>
            <a:r>
              <a:rPr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NFT </a:t>
            </a:r>
            <a:r>
              <a:rPr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기반 디지털 명함은 블록체인에 모두 기록되기 때문에 명함 발행자가 누군지 알 수도 있고 디지털 명함의 특성도 갖고 있어 텍스트 뿐만이 아닌</a:t>
            </a:r>
            <a:r>
              <a:rPr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영상</a:t>
            </a:r>
            <a:r>
              <a:rPr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이미지</a:t>
            </a:r>
            <a:r>
              <a:rPr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오디오 등 다양한 디지털 콘텐츠 자료를 담을 수도 있음</a:t>
            </a:r>
            <a:endParaRPr lang="ko-KR" altLang="en-US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600" lvl="0" indent="-285600" defTabSz="1028836">
              <a:spcAft>
                <a:spcPct val="0"/>
              </a:spcAft>
              <a:buClr>
                <a:schemeClr val="lt1"/>
              </a:buClr>
              <a:buFont typeface="Arial"/>
              <a:buChar char="•"/>
              <a:defRPr/>
            </a:pPr>
            <a:endParaRPr kumimoji="1" lang="en-US" altLang="ko-KR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600" lvl="0" indent="-285600" defTabSz="1028836"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2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이러한 디지털 명함 교환 환경에서 명함의 고유성과 신뢰성을 보장하는 </a:t>
            </a:r>
            <a:r>
              <a:rPr kumimoji="0" lang="en-US" altLang="ko-KR" sz="2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NFT </a:t>
            </a:r>
            <a:r>
              <a:rPr kumimoji="0" lang="ko-KR" altLang="en-US" sz="2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기술을 사용함으로써 </a:t>
            </a:r>
            <a:r>
              <a:rPr kumimoji="0" lang="ko-KR" altLang="en-US" sz="2000" b="0" i="0">
                <a:solidFill>
                  <a:srgbClr val="ffff00"/>
                </a:solidFill>
                <a:latin typeface="맑은 고딕"/>
                <a:ea typeface="맑은 고딕"/>
              </a:rPr>
              <a:t>디지털 전환 시대의 건전한 교류 환경 정착에 기여</a:t>
            </a:r>
            <a:r>
              <a:rPr kumimoji="0" lang="ko-KR" altLang="en-US" sz="2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할 수 있을 것으로 기대됨</a:t>
            </a:r>
            <a:r>
              <a:rPr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lang="en-US" altLang="ko-KR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079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7A9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9219"/>
          <p:cNvSpPr txBox="1"/>
          <p:nvPr/>
        </p:nvSpPr>
        <p:spPr>
          <a:xfrm rot="21600000">
            <a:off x="0" y="2385585"/>
            <a:ext cx="12186584" cy="4469588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221" name="사각형: 둥근 모서리 9220"/>
          <p:cNvSpPr/>
          <p:nvPr/>
        </p:nvSpPr>
        <p:spPr>
          <a:xfrm>
            <a:off x="4183858" y="3729950"/>
            <a:ext cx="4031532" cy="750745"/>
          </a:xfrm>
          <a:prstGeom prst="roundRect">
            <a:avLst>
              <a:gd name="adj" fmla="val 49479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baseline="0">
                <a:solidFill>
                  <a:srgbClr val="FFFFFF">
                    <a:alpha val="100000"/>
                  </a:srgbClr>
                </a:solidFill>
                <a:latin typeface="맑은 고딕"/>
              </a:rPr>
              <a:t>감사합니다</a:t>
            </a:r>
          </a:p>
          <a:p>
            <a:pPr marL="0" lvl="0" indent="0" algn="ctr" defTabSz="1028836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600" b="0" i="0">
              <a:solidFill>
                <a:srgbClr val="FFFFFF">
                  <a:alpha val="100000"/>
                </a:srgbClr>
              </a:solidFill>
              <a:latin typeface="맑은 고딕"/>
            </a:endParaRPr>
          </a:p>
        </p:txBody>
      </p:sp>
      <p:grpSp>
        <p:nvGrpSpPr>
          <p:cNvPr id="9222" name="Group 1"/>
          <p:cNvGrpSpPr/>
          <p:nvPr/>
        </p:nvGrpSpPr>
        <p:grpSpPr>
          <a:xfrm>
            <a:off x="4864776" y="1509417"/>
            <a:ext cx="2445923" cy="1761824"/>
            <a:chOff x="4864776" y="1509417"/>
            <a:chExt cx="2445924" cy="1761824"/>
          </a:xfrm>
        </p:grpSpPr>
        <p:grpSp>
          <p:nvGrpSpPr>
            <p:cNvPr id="9223" name="Group 1"/>
            <p:cNvGrpSpPr/>
            <p:nvPr/>
          </p:nvGrpSpPr>
          <p:grpSpPr>
            <a:xfrm>
              <a:off x="5225078" y="1509417"/>
              <a:ext cx="1760205" cy="1761824"/>
              <a:chOff x="5225078" y="1509417"/>
              <a:chExt cx="1760205" cy="1761824"/>
            </a:xfrm>
          </p:grpSpPr>
          <p:sp>
            <p:nvSpPr>
              <p:cNvPr id="9224" name="자유형: 도형 9223"/>
              <p:cNvSpPr/>
              <p:nvPr/>
            </p:nvSpPr>
            <p:spPr>
              <a:xfrm>
                <a:off x="5650463" y="1796710"/>
                <a:ext cx="939632" cy="1215817"/>
              </a:xfrm>
              <a:custGeom>
                <a:avLst/>
                <a:gdLst>
                  <a:gd name="T0" fmla="*/ 0 w 592"/>
                  <a:gd name="T1" fmla="*/ 0 h 766"/>
                  <a:gd name="T2" fmla="*/ 592 w 592"/>
                  <a:gd name="T3" fmla="*/ 766 h 766"/>
                </a:gdLst>
                <a:ahLst/>
                <a:cxnLst/>
                <a:rect l="T0" t="T1" r="T2" b="T3"/>
                <a:pathLst>
                  <a:path w="592" h="766">
                    <a:moveTo>
                      <a:pt x="474" y="569"/>
                    </a:moveTo>
                    <a:lnTo>
                      <a:pt x="476" y="569"/>
                    </a:lnTo>
                    <a:lnTo>
                      <a:pt x="479" y="570"/>
                    </a:lnTo>
                    <a:lnTo>
                      <a:pt x="483" y="573"/>
                    </a:lnTo>
                    <a:lnTo>
                      <a:pt x="485" y="577"/>
                    </a:lnTo>
                    <a:lnTo>
                      <a:pt x="486" y="582"/>
                    </a:lnTo>
                    <a:lnTo>
                      <a:pt x="485" y="584"/>
                    </a:lnTo>
                    <a:lnTo>
                      <a:pt x="481" y="598"/>
                    </a:lnTo>
                    <a:lnTo>
                      <a:pt x="472" y="625"/>
                    </a:lnTo>
                    <a:lnTo>
                      <a:pt x="467" y="639"/>
                    </a:lnTo>
                    <a:lnTo>
                      <a:pt x="466" y="641"/>
                    </a:lnTo>
                    <a:lnTo>
                      <a:pt x="464" y="643"/>
                    </a:lnTo>
                    <a:lnTo>
                      <a:pt x="461" y="645"/>
                    </a:lnTo>
                    <a:lnTo>
                      <a:pt x="458" y="647"/>
                    </a:lnTo>
                    <a:lnTo>
                      <a:pt x="456" y="647"/>
                    </a:lnTo>
                    <a:lnTo>
                      <a:pt x="453" y="647"/>
                    </a:lnTo>
                    <a:lnTo>
                      <a:pt x="451" y="646"/>
                    </a:lnTo>
                    <a:lnTo>
                      <a:pt x="449" y="645"/>
                    </a:lnTo>
                    <a:lnTo>
                      <a:pt x="446" y="641"/>
                    </a:lnTo>
                    <a:lnTo>
                      <a:pt x="444" y="637"/>
                    </a:lnTo>
                    <a:lnTo>
                      <a:pt x="444" y="632"/>
                    </a:lnTo>
                    <a:lnTo>
                      <a:pt x="444" y="630"/>
                    </a:lnTo>
                    <a:lnTo>
                      <a:pt x="449" y="617"/>
                    </a:lnTo>
                    <a:lnTo>
                      <a:pt x="458" y="591"/>
                    </a:lnTo>
                    <a:lnTo>
                      <a:pt x="461" y="578"/>
                    </a:lnTo>
                    <a:lnTo>
                      <a:pt x="462" y="576"/>
                    </a:lnTo>
                    <a:lnTo>
                      <a:pt x="465" y="572"/>
                    </a:lnTo>
                    <a:lnTo>
                      <a:pt x="469" y="569"/>
                    </a:lnTo>
                    <a:lnTo>
                      <a:pt x="474" y="569"/>
                    </a:lnTo>
                    <a:close/>
                    <a:moveTo>
                      <a:pt x="117" y="446"/>
                    </a:moveTo>
                    <a:lnTo>
                      <a:pt x="120" y="446"/>
                    </a:lnTo>
                    <a:lnTo>
                      <a:pt x="124" y="448"/>
                    </a:lnTo>
                    <a:lnTo>
                      <a:pt x="128" y="451"/>
                    </a:lnTo>
                    <a:lnTo>
                      <a:pt x="130" y="456"/>
                    </a:lnTo>
                    <a:lnTo>
                      <a:pt x="130" y="458"/>
                    </a:lnTo>
                    <a:lnTo>
                      <a:pt x="130" y="463"/>
                    </a:lnTo>
                    <a:lnTo>
                      <a:pt x="129" y="473"/>
                    </a:lnTo>
                    <a:lnTo>
                      <a:pt x="127" y="482"/>
                    </a:lnTo>
                    <a:lnTo>
                      <a:pt x="125" y="491"/>
                    </a:lnTo>
                    <a:lnTo>
                      <a:pt x="121" y="500"/>
                    </a:lnTo>
                    <a:lnTo>
                      <a:pt x="117" y="509"/>
                    </a:lnTo>
                    <a:lnTo>
                      <a:pt x="112" y="517"/>
                    </a:lnTo>
                    <a:lnTo>
                      <a:pt x="106" y="525"/>
                    </a:lnTo>
                    <a:lnTo>
                      <a:pt x="103" y="529"/>
                    </a:lnTo>
                    <a:lnTo>
                      <a:pt x="72" y="563"/>
                    </a:lnTo>
                    <a:lnTo>
                      <a:pt x="70" y="565"/>
                    </a:lnTo>
                    <a:lnTo>
                      <a:pt x="65" y="567"/>
                    </a:lnTo>
                    <a:lnTo>
                      <a:pt x="63" y="567"/>
                    </a:lnTo>
                    <a:lnTo>
                      <a:pt x="60" y="567"/>
                    </a:lnTo>
                    <a:lnTo>
                      <a:pt x="56" y="565"/>
                    </a:lnTo>
                    <a:lnTo>
                      <a:pt x="54" y="564"/>
                    </a:lnTo>
                    <a:lnTo>
                      <a:pt x="53" y="562"/>
                    </a:lnTo>
                    <a:lnTo>
                      <a:pt x="50" y="558"/>
                    </a:lnTo>
                    <a:lnTo>
                      <a:pt x="50" y="553"/>
                    </a:lnTo>
                    <a:lnTo>
                      <a:pt x="52" y="549"/>
                    </a:lnTo>
                    <a:lnTo>
                      <a:pt x="53" y="546"/>
                    </a:lnTo>
                    <a:lnTo>
                      <a:pt x="84" y="512"/>
                    </a:lnTo>
                    <a:lnTo>
                      <a:pt x="87" y="509"/>
                    </a:lnTo>
                    <a:lnTo>
                      <a:pt x="91" y="503"/>
                    </a:lnTo>
                    <a:lnTo>
                      <a:pt x="95" y="497"/>
                    </a:lnTo>
                    <a:lnTo>
                      <a:pt x="98" y="491"/>
                    </a:lnTo>
                    <a:lnTo>
                      <a:pt x="101" y="484"/>
                    </a:lnTo>
                    <a:lnTo>
                      <a:pt x="103" y="477"/>
                    </a:lnTo>
                    <a:lnTo>
                      <a:pt x="104" y="469"/>
                    </a:lnTo>
                    <a:lnTo>
                      <a:pt x="105" y="462"/>
                    </a:lnTo>
                    <a:lnTo>
                      <a:pt x="105" y="458"/>
                    </a:lnTo>
                    <a:lnTo>
                      <a:pt x="105" y="456"/>
                    </a:lnTo>
                    <a:lnTo>
                      <a:pt x="107" y="451"/>
                    </a:lnTo>
                    <a:lnTo>
                      <a:pt x="111" y="448"/>
                    </a:lnTo>
                    <a:lnTo>
                      <a:pt x="115" y="446"/>
                    </a:lnTo>
                    <a:lnTo>
                      <a:pt x="117" y="446"/>
                    </a:lnTo>
                    <a:close/>
                    <a:moveTo>
                      <a:pt x="303" y="370"/>
                    </a:moveTo>
                    <a:lnTo>
                      <a:pt x="307" y="371"/>
                    </a:lnTo>
                    <a:lnTo>
                      <a:pt x="315" y="372"/>
                    </a:lnTo>
                    <a:lnTo>
                      <a:pt x="322" y="375"/>
                    </a:lnTo>
                    <a:lnTo>
                      <a:pt x="328" y="379"/>
                    </a:lnTo>
                    <a:lnTo>
                      <a:pt x="333" y="384"/>
                    </a:lnTo>
                    <a:lnTo>
                      <a:pt x="337" y="391"/>
                    </a:lnTo>
                    <a:lnTo>
                      <a:pt x="340" y="398"/>
                    </a:lnTo>
                    <a:lnTo>
                      <a:pt x="342" y="405"/>
                    </a:lnTo>
                    <a:lnTo>
                      <a:pt x="342" y="409"/>
                    </a:lnTo>
                    <a:lnTo>
                      <a:pt x="342" y="464"/>
                    </a:lnTo>
                    <a:lnTo>
                      <a:pt x="342" y="471"/>
                    </a:lnTo>
                    <a:lnTo>
                      <a:pt x="341" y="486"/>
                    </a:lnTo>
                    <a:lnTo>
                      <a:pt x="340" y="500"/>
                    </a:lnTo>
                    <a:lnTo>
                      <a:pt x="338" y="515"/>
                    </a:lnTo>
                    <a:lnTo>
                      <a:pt x="335" y="529"/>
                    </a:lnTo>
                    <a:lnTo>
                      <a:pt x="332" y="543"/>
                    </a:lnTo>
                    <a:lnTo>
                      <a:pt x="328" y="557"/>
                    </a:lnTo>
                    <a:lnTo>
                      <a:pt x="323" y="571"/>
                    </a:lnTo>
                    <a:lnTo>
                      <a:pt x="318" y="585"/>
                    </a:lnTo>
                    <a:lnTo>
                      <a:pt x="312" y="598"/>
                    </a:lnTo>
                    <a:lnTo>
                      <a:pt x="306" y="611"/>
                    </a:lnTo>
                    <a:lnTo>
                      <a:pt x="298" y="624"/>
                    </a:lnTo>
                    <a:lnTo>
                      <a:pt x="291" y="636"/>
                    </a:lnTo>
                    <a:lnTo>
                      <a:pt x="283" y="648"/>
                    </a:lnTo>
                    <a:lnTo>
                      <a:pt x="274" y="660"/>
                    </a:lnTo>
                    <a:lnTo>
                      <a:pt x="264" y="671"/>
                    </a:lnTo>
                    <a:lnTo>
                      <a:pt x="259" y="677"/>
                    </a:lnTo>
                    <a:lnTo>
                      <a:pt x="206" y="735"/>
                    </a:lnTo>
                    <a:lnTo>
                      <a:pt x="204" y="737"/>
                    </a:lnTo>
                    <a:lnTo>
                      <a:pt x="199" y="739"/>
                    </a:lnTo>
                    <a:lnTo>
                      <a:pt x="197" y="739"/>
                    </a:lnTo>
                    <a:lnTo>
                      <a:pt x="195" y="739"/>
                    </a:lnTo>
                    <a:lnTo>
                      <a:pt x="191" y="738"/>
                    </a:lnTo>
                    <a:lnTo>
                      <a:pt x="189" y="736"/>
                    </a:lnTo>
                    <a:lnTo>
                      <a:pt x="187" y="734"/>
                    </a:lnTo>
                    <a:lnTo>
                      <a:pt x="185" y="730"/>
                    </a:lnTo>
                    <a:lnTo>
                      <a:pt x="185" y="725"/>
                    </a:lnTo>
                    <a:lnTo>
                      <a:pt x="186" y="721"/>
                    </a:lnTo>
                    <a:lnTo>
                      <a:pt x="188" y="719"/>
                    </a:lnTo>
                    <a:lnTo>
                      <a:pt x="241" y="660"/>
                    </a:lnTo>
                    <a:lnTo>
                      <a:pt x="246" y="655"/>
                    </a:lnTo>
                    <a:lnTo>
                      <a:pt x="254" y="645"/>
                    </a:lnTo>
                    <a:lnTo>
                      <a:pt x="262" y="634"/>
                    </a:lnTo>
                    <a:lnTo>
                      <a:pt x="270" y="623"/>
                    </a:lnTo>
                    <a:lnTo>
                      <a:pt x="277" y="611"/>
                    </a:lnTo>
                    <a:lnTo>
                      <a:pt x="284" y="599"/>
                    </a:lnTo>
                    <a:lnTo>
                      <a:pt x="289" y="587"/>
                    </a:lnTo>
                    <a:lnTo>
                      <a:pt x="295" y="575"/>
                    </a:lnTo>
                    <a:lnTo>
                      <a:pt x="300" y="563"/>
                    </a:lnTo>
                    <a:lnTo>
                      <a:pt x="304" y="550"/>
                    </a:lnTo>
                    <a:lnTo>
                      <a:pt x="308" y="537"/>
                    </a:lnTo>
                    <a:lnTo>
                      <a:pt x="311" y="524"/>
                    </a:lnTo>
                    <a:lnTo>
                      <a:pt x="313" y="511"/>
                    </a:lnTo>
                    <a:lnTo>
                      <a:pt x="315" y="498"/>
                    </a:lnTo>
                    <a:lnTo>
                      <a:pt x="316" y="484"/>
                    </a:lnTo>
                    <a:lnTo>
                      <a:pt x="317" y="470"/>
                    </a:lnTo>
                    <a:lnTo>
                      <a:pt x="317" y="464"/>
                    </a:lnTo>
                    <a:lnTo>
                      <a:pt x="317" y="409"/>
                    </a:lnTo>
                    <a:lnTo>
                      <a:pt x="317" y="406"/>
                    </a:lnTo>
                    <a:lnTo>
                      <a:pt x="315" y="401"/>
                    </a:lnTo>
                    <a:lnTo>
                      <a:pt x="311" y="397"/>
                    </a:lnTo>
                    <a:lnTo>
                      <a:pt x="306" y="395"/>
                    </a:lnTo>
                    <a:lnTo>
                      <a:pt x="303" y="395"/>
                    </a:lnTo>
                    <a:lnTo>
                      <a:pt x="300" y="395"/>
                    </a:lnTo>
                    <a:lnTo>
                      <a:pt x="295" y="397"/>
                    </a:lnTo>
                    <a:lnTo>
                      <a:pt x="291" y="401"/>
                    </a:lnTo>
                    <a:lnTo>
                      <a:pt x="289" y="406"/>
                    </a:lnTo>
                    <a:lnTo>
                      <a:pt x="289" y="409"/>
                    </a:lnTo>
                    <a:lnTo>
                      <a:pt x="289" y="458"/>
                    </a:lnTo>
                    <a:lnTo>
                      <a:pt x="289" y="471"/>
                    </a:lnTo>
                    <a:lnTo>
                      <a:pt x="286" y="495"/>
                    </a:lnTo>
                    <a:lnTo>
                      <a:pt x="282" y="519"/>
                    </a:lnTo>
                    <a:lnTo>
                      <a:pt x="275" y="542"/>
                    </a:lnTo>
                    <a:lnTo>
                      <a:pt x="267" y="564"/>
                    </a:lnTo>
                    <a:lnTo>
                      <a:pt x="256" y="586"/>
                    </a:lnTo>
                    <a:lnTo>
                      <a:pt x="244" y="606"/>
                    </a:lnTo>
                    <a:lnTo>
                      <a:pt x="229" y="626"/>
                    </a:lnTo>
                    <a:lnTo>
                      <a:pt x="221" y="635"/>
                    </a:lnTo>
                    <a:lnTo>
                      <a:pt x="166" y="696"/>
                    </a:lnTo>
                    <a:lnTo>
                      <a:pt x="165" y="697"/>
                    </a:lnTo>
                    <a:lnTo>
                      <a:pt x="160" y="699"/>
                    </a:lnTo>
                    <a:lnTo>
                      <a:pt x="156" y="700"/>
                    </a:lnTo>
                    <a:lnTo>
                      <a:pt x="151" y="698"/>
                    </a:lnTo>
                    <a:lnTo>
                      <a:pt x="149" y="697"/>
                    </a:lnTo>
                    <a:lnTo>
                      <a:pt x="147" y="695"/>
                    </a:lnTo>
                    <a:lnTo>
                      <a:pt x="145" y="690"/>
                    </a:lnTo>
                    <a:lnTo>
                      <a:pt x="145" y="686"/>
                    </a:lnTo>
                    <a:lnTo>
                      <a:pt x="146" y="681"/>
                    </a:lnTo>
                    <a:lnTo>
                      <a:pt x="148" y="679"/>
                    </a:lnTo>
                    <a:lnTo>
                      <a:pt x="203" y="618"/>
                    </a:lnTo>
                    <a:lnTo>
                      <a:pt x="210" y="610"/>
                    </a:lnTo>
                    <a:lnTo>
                      <a:pt x="223" y="592"/>
                    </a:lnTo>
                    <a:lnTo>
                      <a:pt x="234" y="574"/>
                    </a:lnTo>
                    <a:lnTo>
                      <a:pt x="244" y="554"/>
                    </a:lnTo>
                    <a:lnTo>
                      <a:pt x="252" y="534"/>
                    </a:lnTo>
                    <a:lnTo>
                      <a:pt x="258" y="513"/>
                    </a:lnTo>
                    <a:lnTo>
                      <a:pt x="262" y="491"/>
                    </a:lnTo>
                    <a:lnTo>
                      <a:pt x="264" y="469"/>
                    </a:lnTo>
                    <a:lnTo>
                      <a:pt x="264" y="458"/>
                    </a:lnTo>
                    <a:lnTo>
                      <a:pt x="264" y="409"/>
                    </a:lnTo>
                    <a:lnTo>
                      <a:pt x="264" y="405"/>
                    </a:lnTo>
                    <a:lnTo>
                      <a:pt x="266" y="398"/>
                    </a:lnTo>
                    <a:lnTo>
                      <a:pt x="269" y="391"/>
                    </a:lnTo>
                    <a:lnTo>
                      <a:pt x="273" y="384"/>
                    </a:lnTo>
                    <a:lnTo>
                      <a:pt x="278" y="379"/>
                    </a:lnTo>
                    <a:lnTo>
                      <a:pt x="284" y="375"/>
                    </a:lnTo>
                    <a:lnTo>
                      <a:pt x="291" y="372"/>
                    </a:lnTo>
                    <a:lnTo>
                      <a:pt x="299" y="371"/>
                    </a:lnTo>
                    <a:lnTo>
                      <a:pt x="303" y="370"/>
                    </a:lnTo>
                    <a:close/>
                    <a:moveTo>
                      <a:pt x="303" y="317"/>
                    </a:moveTo>
                    <a:lnTo>
                      <a:pt x="308" y="318"/>
                    </a:lnTo>
                    <a:lnTo>
                      <a:pt x="317" y="318"/>
                    </a:lnTo>
                    <a:lnTo>
                      <a:pt x="326" y="320"/>
                    </a:lnTo>
                    <a:lnTo>
                      <a:pt x="335" y="323"/>
                    </a:lnTo>
                    <a:lnTo>
                      <a:pt x="343" y="326"/>
                    </a:lnTo>
                    <a:lnTo>
                      <a:pt x="351" y="331"/>
                    </a:lnTo>
                    <a:lnTo>
                      <a:pt x="358" y="336"/>
                    </a:lnTo>
                    <a:lnTo>
                      <a:pt x="365" y="341"/>
                    </a:lnTo>
                    <a:lnTo>
                      <a:pt x="371" y="348"/>
                    </a:lnTo>
                    <a:lnTo>
                      <a:pt x="376" y="354"/>
                    </a:lnTo>
                    <a:lnTo>
                      <a:pt x="381" y="362"/>
                    </a:lnTo>
                    <a:lnTo>
                      <a:pt x="386" y="369"/>
                    </a:lnTo>
                    <a:lnTo>
                      <a:pt x="389" y="378"/>
                    </a:lnTo>
                    <a:lnTo>
                      <a:pt x="392" y="386"/>
                    </a:lnTo>
                    <a:lnTo>
                      <a:pt x="394" y="395"/>
                    </a:lnTo>
                    <a:lnTo>
                      <a:pt x="395" y="404"/>
                    </a:lnTo>
                    <a:lnTo>
                      <a:pt x="395" y="409"/>
                    </a:lnTo>
                    <a:lnTo>
                      <a:pt x="395" y="464"/>
                    </a:lnTo>
                    <a:lnTo>
                      <a:pt x="395" y="472"/>
                    </a:lnTo>
                    <a:lnTo>
                      <a:pt x="394" y="489"/>
                    </a:lnTo>
                    <a:lnTo>
                      <a:pt x="392" y="507"/>
                    </a:lnTo>
                    <a:lnTo>
                      <a:pt x="390" y="523"/>
                    </a:lnTo>
                    <a:lnTo>
                      <a:pt x="387" y="540"/>
                    </a:lnTo>
                    <a:lnTo>
                      <a:pt x="383" y="557"/>
                    </a:lnTo>
                    <a:lnTo>
                      <a:pt x="378" y="573"/>
                    </a:lnTo>
                    <a:lnTo>
                      <a:pt x="373" y="589"/>
                    </a:lnTo>
                    <a:lnTo>
                      <a:pt x="367" y="605"/>
                    </a:lnTo>
                    <a:lnTo>
                      <a:pt x="360" y="620"/>
                    </a:lnTo>
                    <a:lnTo>
                      <a:pt x="352" y="636"/>
                    </a:lnTo>
                    <a:lnTo>
                      <a:pt x="344" y="650"/>
                    </a:lnTo>
                    <a:lnTo>
                      <a:pt x="335" y="665"/>
                    </a:lnTo>
                    <a:lnTo>
                      <a:pt x="326" y="679"/>
                    </a:lnTo>
                    <a:lnTo>
                      <a:pt x="315" y="693"/>
                    </a:lnTo>
                    <a:lnTo>
                      <a:pt x="304" y="706"/>
                    </a:lnTo>
                    <a:lnTo>
                      <a:pt x="298" y="712"/>
                    </a:lnTo>
                    <a:lnTo>
                      <a:pt x="254" y="762"/>
                    </a:lnTo>
                    <a:lnTo>
                      <a:pt x="252" y="764"/>
                    </a:lnTo>
                    <a:lnTo>
                      <a:pt x="247" y="766"/>
                    </a:lnTo>
                    <a:lnTo>
                      <a:pt x="245" y="766"/>
                    </a:lnTo>
                    <a:lnTo>
                      <a:pt x="242" y="766"/>
                    </a:lnTo>
                    <a:lnTo>
                      <a:pt x="238" y="764"/>
                    </a:lnTo>
                    <a:lnTo>
                      <a:pt x="236" y="763"/>
                    </a:lnTo>
                    <a:lnTo>
                      <a:pt x="234" y="761"/>
                    </a:lnTo>
                    <a:lnTo>
                      <a:pt x="232" y="756"/>
                    </a:lnTo>
                    <a:lnTo>
                      <a:pt x="232" y="752"/>
                    </a:lnTo>
                    <a:lnTo>
                      <a:pt x="234" y="747"/>
                    </a:lnTo>
                    <a:lnTo>
                      <a:pt x="235" y="745"/>
                    </a:lnTo>
                    <a:lnTo>
                      <a:pt x="280" y="696"/>
                    </a:lnTo>
                    <a:lnTo>
                      <a:pt x="286" y="690"/>
                    </a:lnTo>
                    <a:lnTo>
                      <a:pt x="296" y="677"/>
                    </a:lnTo>
                    <a:lnTo>
                      <a:pt x="305" y="665"/>
                    </a:lnTo>
                    <a:lnTo>
                      <a:pt x="314" y="651"/>
                    </a:lnTo>
                    <a:lnTo>
                      <a:pt x="323" y="638"/>
                    </a:lnTo>
                    <a:lnTo>
                      <a:pt x="330" y="624"/>
                    </a:lnTo>
                    <a:lnTo>
                      <a:pt x="338" y="610"/>
                    </a:lnTo>
                    <a:lnTo>
                      <a:pt x="344" y="595"/>
                    </a:lnTo>
                    <a:lnTo>
                      <a:pt x="350" y="581"/>
                    </a:lnTo>
                    <a:lnTo>
                      <a:pt x="355" y="566"/>
                    </a:lnTo>
                    <a:lnTo>
                      <a:pt x="359" y="550"/>
                    </a:lnTo>
                    <a:lnTo>
                      <a:pt x="363" y="535"/>
                    </a:lnTo>
                    <a:lnTo>
                      <a:pt x="365" y="519"/>
                    </a:lnTo>
                    <a:lnTo>
                      <a:pt x="368" y="504"/>
                    </a:lnTo>
                    <a:lnTo>
                      <a:pt x="369" y="488"/>
                    </a:lnTo>
                    <a:lnTo>
                      <a:pt x="370" y="472"/>
                    </a:lnTo>
                    <a:lnTo>
                      <a:pt x="370" y="464"/>
                    </a:lnTo>
                    <a:lnTo>
                      <a:pt x="370" y="409"/>
                    </a:lnTo>
                    <a:lnTo>
                      <a:pt x="370" y="406"/>
                    </a:lnTo>
                    <a:lnTo>
                      <a:pt x="369" y="399"/>
                    </a:lnTo>
                    <a:lnTo>
                      <a:pt x="368" y="392"/>
                    </a:lnTo>
                    <a:lnTo>
                      <a:pt x="366" y="386"/>
                    </a:lnTo>
                    <a:lnTo>
                      <a:pt x="363" y="380"/>
                    </a:lnTo>
                    <a:lnTo>
                      <a:pt x="360" y="374"/>
                    </a:lnTo>
                    <a:lnTo>
                      <a:pt x="357" y="369"/>
                    </a:lnTo>
                    <a:lnTo>
                      <a:pt x="353" y="364"/>
                    </a:lnTo>
                    <a:lnTo>
                      <a:pt x="348" y="360"/>
                    </a:lnTo>
                    <a:lnTo>
                      <a:pt x="343" y="356"/>
                    </a:lnTo>
                    <a:lnTo>
                      <a:pt x="338" y="352"/>
                    </a:lnTo>
                    <a:lnTo>
                      <a:pt x="332" y="349"/>
                    </a:lnTo>
                    <a:lnTo>
                      <a:pt x="326" y="346"/>
                    </a:lnTo>
                    <a:lnTo>
                      <a:pt x="320" y="344"/>
                    </a:lnTo>
                    <a:lnTo>
                      <a:pt x="313" y="343"/>
                    </a:lnTo>
                    <a:lnTo>
                      <a:pt x="306" y="342"/>
                    </a:lnTo>
                    <a:lnTo>
                      <a:pt x="303" y="342"/>
                    </a:lnTo>
                    <a:lnTo>
                      <a:pt x="299" y="342"/>
                    </a:lnTo>
                    <a:lnTo>
                      <a:pt x="293" y="343"/>
                    </a:lnTo>
                    <a:lnTo>
                      <a:pt x="286" y="344"/>
                    </a:lnTo>
                    <a:lnTo>
                      <a:pt x="280" y="346"/>
                    </a:lnTo>
                    <a:lnTo>
                      <a:pt x="274" y="349"/>
                    </a:lnTo>
                    <a:lnTo>
                      <a:pt x="268" y="352"/>
                    </a:lnTo>
                    <a:lnTo>
                      <a:pt x="263" y="356"/>
                    </a:lnTo>
                    <a:lnTo>
                      <a:pt x="258" y="360"/>
                    </a:lnTo>
                    <a:lnTo>
                      <a:pt x="253" y="364"/>
                    </a:lnTo>
                    <a:lnTo>
                      <a:pt x="249" y="369"/>
                    </a:lnTo>
                    <a:lnTo>
                      <a:pt x="246" y="374"/>
                    </a:lnTo>
                    <a:lnTo>
                      <a:pt x="242" y="380"/>
                    </a:lnTo>
                    <a:lnTo>
                      <a:pt x="240" y="386"/>
                    </a:lnTo>
                    <a:lnTo>
                      <a:pt x="238" y="392"/>
                    </a:lnTo>
                    <a:lnTo>
                      <a:pt x="237" y="399"/>
                    </a:lnTo>
                    <a:lnTo>
                      <a:pt x="236" y="406"/>
                    </a:lnTo>
                    <a:lnTo>
                      <a:pt x="236" y="409"/>
                    </a:lnTo>
                    <a:lnTo>
                      <a:pt x="236" y="458"/>
                    </a:lnTo>
                    <a:lnTo>
                      <a:pt x="236" y="468"/>
                    </a:lnTo>
                    <a:lnTo>
                      <a:pt x="234" y="487"/>
                    </a:lnTo>
                    <a:lnTo>
                      <a:pt x="230" y="506"/>
                    </a:lnTo>
                    <a:lnTo>
                      <a:pt x="225" y="525"/>
                    </a:lnTo>
                    <a:lnTo>
                      <a:pt x="218" y="543"/>
                    </a:lnTo>
                    <a:lnTo>
                      <a:pt x="210" y="560"/>
                    </a:lnTo>
                    <a:lnTo>
                      <a:pt x="200" y="577"/>
                    </a:lnTo>
                    <a:lnTo>
                      <a:pt x="188" y="592"/>
                    </a:lnTo>
                    <a:lnTo>
                      <a:pt x="182" y="599"/>
                    </a:lnTo>
                    <a:lnTo>
                      <a:pt x="143" y="643"/>
                    </a:lnTo>
                    <a:lnTo>
                      <a:pt x="141" y="644"/>
                    </a:lnTo>
                    <a:lnTo>
                      <a:pt x="137" y="646"/>
                    </a:lnTo>
                    <a:lnTo>
                      <a:pt x="132" y="647"/>
                    </a:lnTo>
                    <a:lnTo>
                      <a:pt x="127" y="645"/>
                    </a:lnTo>
                    <a:lnTo>
                      <a:pt x="125" y="644"/>
                    </a:lnTo>
                    <a:lnTo>
                      <a:pt x="124" y="642"/>
                    </a:lnTo>
                    <a:lnTo>
                      <a:pt x="122" y="637"/>
                    </a:lnTo>
                    <a:lnTo>
                      <a:pt x="121" y="632"/>
                    </a:lnTo>
                    <a:lnTo>
                      <a:pt x="123" y="628"/>
                    </a:lnTo>
                    <a:lnTo>
                      <a:pt x="125" y="626"/>
                    </a:lnTo>
                    <a:lnTo>
                      <a:pt x="163" y="583"/>
                    </a:lnTo>
                    <a:lnTo>
                      <a:pt x="169" y="576"/>
                    </a:lnTo>
                    <a:lnTo>
                      <a:pt x="179" y="563"/>
                    </a:lnTo>
                    <a:lnTo>
                      <a:pt x="188" y="548"/>
                    </a:lnTo>
                    <a:lnTo>
                      <a:pt x="196" y="533"/>
                    </a:lnTo>
                    <a:lnTo>
                      <a:pt x="202" y="517"/>
                    </a:lnTo>
                    <a:lnTo>
                      <a:pt x="206" y="501"/>
                    </a:lnTo>
                    <a:lnTo>
                      <a:pt x="209" y="484"/>
                    </a:lnTo>
                    <a:lnTo>
                      <a:pt x="211" y="467"/>
                    </a:lnTo>
                    <a:lnTo>
                      <a:pt x="211" y="458"/>
                    </a:lnTo>
                    <a:lnTo>
                      <a:pt x="211" y="409"/>
                    </a:lnTo>
                    <a:lnTo>
                      <a:pt x="211" y="404"/>
                    </a:lnTo>
                    <a:lnTo>
                      <a:pt x="212" y="395"/>
                    </a:lnTo>
                    <a:lnTo>
                      <a:pt x="214" y="386"/>
                    </a:lnTo>
                    <a:lnTo>
                      <a:pt x="217" y="378"/>
                    </a:lnTo>
                    <a:lnTo>
                      <a:pt x="220" y="369"/>
                    </a:lnTo>
                    <a:lnTo>
                      <a:pt x="224" y="362"/>
                    </a:lnTo>
                    <a:lnTo>
                      <a:pt x="229" y="354"/>
                    </a:lnTo>
                    <a:lnTo>
                      <a:pt x="235" y="348"/>
                    </a:lnTo>
                    <a:lnTo>
                      <a:pt x="241" y="341"/>
                    </a:lnTo>
                    <a:lnTo>
                      <a:pt x="248" y="336"/>
                    </a:lnTo>
                    <a:lnTo>
                      <a:pt x="255" y="331"/>
                    </a:lnTo>
                    <a:lnTo>
                      <a:pt x="263" y="326"/>
                    </a:lnTo>
                    <a:lnTo>
                      <a:pt x="271" y="323"/>
                    </a:lnTo>
                    <a:lnTo>
                      <a:pt x="280" y="320"/>
                    </a:lnTo>
                    <a:lnTo>
                      <a:pt x="289" y="318"/>
                    </a:lnTo>
                    <a:lnTo>
                      <a:pt x="298" y="318"/>
                    </a:lnTo>
                    <a:lnTo>
                      <a:pt x="303" y="317"/>
                    </a:lnTo>
                    <a:close/>
                    <a:moveTo>
                      <a:pt x="303" y="264"/>
                    </a:moveTo>
                    <a:lnTo>
                      <a:pt x="310" y="265"/>
                    </a:lnTo>
                    <a:lnTo>
                      <a:pt x="325" y="266"/>
                    </a:lnTo>
                    <a:lnTo>
                      <a:pt x="339" y="269"/>
                    </a:lnTo>
                    <a:lnTo>
                      <a:pt x="353" y="273"/>
                    </a:lnTo>
                    <a:lnTo>
                      <a:pt x="366" y="279"/>
                    </a:lnTo>
                    <a:lnTo>
                      <a:pt x="378" y="285"/>
                    </a:lnTo>
                    <a:lnTo>
                      <a:pt x="390" y="293"/>
                    </a:lnTo>
                    <a:lnTo>
                      <a:pt x="400" y="302"/>
                    </a:lnTo>
                    <a:lnTo>
                      <a:pt x="410" y="312"/>
                    </a:lnTo>
                    <a:lnTo>
                      <a:pt x="419" y="323"/>
                    </a:lnTo>
                    <a:lnTo>
                      <a:pt x="427" y="334"/>
                    </a:lnTo>
                    <a:lnTo>
                      <a:pt x="433" y="346"/>
                    </a:lnTo>
                    <a:lnTo>
                      <a:pt x="439" y="359"/>
                    </a:lnTo>
                    <a:lnTo>
                      <a:pt x="443" y="373"/>
                    </a:lnTo>
                    <a:lnTo>
                      <a:pt x="446" y="387"/>
                    </a:lnTo>
                    <a:lnTo>
                      <a:pt x="448" y="402"/>
                    </a:lnTo>
                    <a:lnTo>
                      <a:pt x="448" y="409"/>
                    </a:lnTo>
                    <a:lnTo>
                      <a:pt x="448" y="464"/>
                    </a:lnTo>
                    <a:lnTo>
                      <a:pt x="448" y="473"/>
                    </a:lnTo>
                    <a:lnTo>
                      <a:pt x="447" y="493"/>
                    </a:lnTo>
                    <a:lnTo>
                      <a:pt x="445" y="513"/>
                    </a:lnTo>
                    <a:lnTo>
                      <a:pt x="442" y="532"/>
                    </a:lnTo>
                    <a:lnTo>
                      <a:pt x="439" y="551"/>
                    </a:lnTo>
                    <a:lnTo>
                      <a:pt x="434" y="570"/>
                    </a:lnTo>
                    <a:lnTo>
                      <a:pt x="429" y="589"/>
                    </a:lnTo>
                    <a:lnTo>
                      <a:pt x="423" y="607"/>
                    </a:lnTo>
                    <a:lnTo>
                      <a:pt x="416" y="625"/>
                    </a:lnTo>
                    <a:lnTo>
                      <a:pt x="408" y="643"/>
                    </a:lnTo>
                    <a:lnTo>
                      <a:pt x="399" y="660"/>
                    </a:lnTo>
                    <a:lnTo>
                      <a:pt x="390" y="677"/>
                    </a:lnTo>
                    <a:lnTo>
                      <a:pt x="380" y="694"/>
                    </a:lnTo>
                    <a:lnTo>
                      <a:pt x="369" y="710"/>
                    </a:lnTo>
                    <a:lnTo>
                      <a:pt x="357" y="725"/>
                    </a:lnTo>
                    <a:lnTo>
                      <a:pt x="344" y="741"/>
                    </a:lnTo>
                    <a:lnTo>
                      <a:pt x="338" y="748"/>
                    </a:lnTo>
                    <a:lnTo>
                      <a:pt x="325" y="762"/>
                    </a:lnTo>
                    <a:lnTo>
                      <a:pt x="323" y="764"/>
                    </a:lnTo>
                    <a:lnTo>
                      <a:pt x="319" y="766"/>
                    </a:lnTo>
                    <a:lnTo>
                      <a:pt x="316" y="766"/>
                    </a:lnTo>
                    <a:lnTo>
                      <a:pt x="314" y="766"/>
                    </a:lnTo>
                    <a:lnTo>
                      <a:pt x="310" y="764"/>
                    </a:lnTo>
                    <a:lnTo>
                      <a:pt x="308" y="763"/>
                    </a:lnTo>
                    <a:lnTo>
                      <a:pt x="306" y="761"/>
                    </a:lnTo>
                    <a:lnTo>
                      <a:pt x="304" y="756"/>
                    </a:lnTo>
                    <a:lnTo>
                      <a:pt x="304" y="752"/>
                    </a:lnTo>
                    <a:lnTo>
                      <a:pt x="305" y="747"/>
                    </a:lnTo>
                    <a:lnTo>
                      <a:pt x="307" y="745"/>
                    </a:lnTo>
                    <a:lnTo>
                      <a:pt x="319" y="731"/>
                    </a:lnTo>
                    <a:lnTo>
                      <a:pt x="326" y="724"/>
                    </a:lnTo>
                    <a:lnTo>
                      <a:pt x="337" y="710"/>
                    </a:lnTo>
                    <a:lnTo>
                      <a:pt x="348" y="695"/>
                    </a:lnTo>
                    <a:lnTo>
                      <a:pt x="359" y="680"/>
                    </a:lnTo>
                    <a:lnTo>
                      <a:pt x="368" y="665"/>
                    </a:lnTo>
                    <a:lnTo>
                      <a:pt x="377" y="649"/>
                    </a:lnTo>
                    <a:lnTo>
                      <a:pt x="385" y="632"/>
                    </a:lnTo>
                    <a:lnTo>
                      <a:pt x="393" y="616"/>
                    </a:lnTo>
                    <a:lnTo>
                      <a:pt x="399" y="599"/>
                    </a:lnTo>
                    <a:lnTo>
                      <a:pt x="405" y="581"/>
                    </a:lnTo>
                    <a:lnTo>
                      <a:pt x="410" y="564"/>
                    </a:lnTo>
                    <a:lnTo>
                      <a:pt x="414" y="546"/>
                    </a:lnTo>
                    <a:lnTo>
                      <a:pt x="418" y="528"/>
                    </a:lnTo>
                    <a:lnTo>
                      <a:pt x="420" y="510"/>
                    </a:lnTo>
                    <a:lnTo>
                      <a:pt x="422" y="491"/>
                    </a:lnTo>
                    <a:lnTo>
                      <a:pt x="423" y="473"/>
                    </a:lnTo>
                    <a:lnTo>
                      <a:pt x="423" y="464"/>
                    </a:lnTo>
                    <a:lnTo>
                      <a:pt x="423" y="409"/>
                    </a:lnTo>
                    <a:lnTo>
                      <a:pt x="423" y="403"/>
                    </a:lnTo>
                    <a:lnTo>
                      <a:pt x="422" y="391"/>
                    </a:lnTo>
                    <a:lnTo>
                      <a:pt x="419" y="379"/>
                    </a:lnTo>
                    <a:lnTo>
                      <a:pt x="416" y="368"/>
                    </a:lnTo>
                    <a:lnTo>
                      <a:pt x="411" y="357"/>
                    </a:lnTo>
                    <a:lnTo>
                      <a:pt x="406" y="347"/>
                    </a:lnTo>
                    <a:lnTo>
                      <a:pt x="399" y="337"/>
                    </a:lnTo>
                    <a:lnTo>
                      <a:pt x="392" y="329"/>
                    </a:lnTo>
                    <a:lnTo>
                      <a:pt x="384" y="320"/>
                    </a:lnTo>
                    <a:lnTo>
                      <a:pt x="375" y="313"/>
                    </a:lnTo>
                    <a:lnTo>
                      <a:pt x="365" y="307"/>
                    </a:lnTo>
                    <a:lnTo>
                      <a:pt x="355" y="301"/>
                    </a:lnTo>
                    <a:lnTo>
                      <a:pt x="344" y="296"/>
                    </a:lnTo>
                    <a:lnTo>
                      <a:pt x="333" y="293"/>
                    </a:lnTo>
                    <a:lnTo>
                      <a:pt x="321" y="291"/>
                    </a:lnTo>
                    <a:lnTo>
                      <a:pt x="309" y="289"/>
                    </a:lnTo>
                    <a:lnTo>
                      <a:pt x="303" y="289"/>
                    </a:lnTo>
                    <a:lnTo>
                      <a:pt x="297" y="289"/>
                    </a:lnTo>
                    <a:lnTo>
                      <a:pt x="285" y="291"/>
                    </a:lnTo>
                    <a:lnTo>
                      <a:pt x="273" y="293"/>
                    </a:lnTo>
                    <a:lnTo>
                      <a:pt x="262" y="296"/>
                    </a:lnTo>
                    <a:lnTo>
                      <a:pt x="251" y="301"/>
                    </a:lnTo>
                    <a:lnTo>
                      <a:pt x="241" y="307"/>
                    </a:lnTo>
                    <a:lnTo>
                      <a:pt x="231" y="313"/>
                    </a:lnTo>
                    <a:lnTo>
                      <a:pt x="222" y="320"/>
                    </a:lnTo>
                    <a:lnTo>
                      <a:pt x="214" y="329"/>
                    </a:lnTo>
                    <a:lnTo>
                      <a:pt x="207" y="337"/>
                    </a:lnTo>
                    <a:lnTo>
                      <a:pt x="200" y="347"/>
                    </a:lnTo>
                    <a:lnTo>
                      <a:pt x="195" y="357"/>
                    </a:lnTo>
                    <a:lnTo>
                      <a:pt x="190" y="368"/>
                    </a:lnTo>
                    <a:lnTo>
                      <a:pt x="187" y="379"/>
                    </a:lnTo>
                    <a:lnTo>
                      <a:pt x="184" y="391"/>
                    </a:lnTo>
                    <a:lnTo>
                      <a:pt x="183" y="403"/>
                    </a:lnTo>
                    <a:lnTo>
                      <a:pt x="183" y="409"/>
                    </a:lnTo>
                    <a:lnTo>
                      <a:pt x="183" y="458"/>
                    </a:lnTo>
                    <a:lnTo>
                      <a:pt x="183" y="466"/>
                    </a:lnTo>
                    <a:lnTo>
                      <a:pt x="182" y="480"/>
                    </a:lnTo>
                    <a:lnTo>
                      <a:pt x="179" y="494"/>
                    </a:lnTo>
                    <a:lnTo>
                      <a:pt x="175" y="508"/>
                    </a:lnTo>
                    <a:lnTo>
                      <a:pt x="170" y="522"/>
                    </a:lnTo>
                    <a:lnTo>
                      <a:pt x="163" y="535"/>
                    </a:lnTo>
                    <a:lnTo>
                      <a:pt x="156" y="547"/>
                    </a:lnTo>
                    <a:lnTo>
                      <a:pt x="147" y="559"/>
                    </a:lnTo>
                    <a:lnTo>
                      <a:pt x="142" y="564"/>
                    </a:lnTo>
                    <a:lnTo>
                      <a:pt x="107" y="603"/>
                    </a:lnTo>
                    <a:lnTo>
                      <a:pt x="106" y="605"/>
                    </a:lnTo>
                    <a:lnTo>
                      <a:pt x="101" y="607"/>
                    </a:lnTo>
                    <a:lnTo>
                      <a:pt x="96" y="607"/>
                    </a:lnTo>
                    <a:lnTo>
                      <a:pt x="92" y="605"/>
                    </a:lnTo>
                    <a:lnTo>
                      <a:pt x="90" y="604"/>
                    </a:lnTo>
                    <a:lnTo>
                      <a:pt x="88" y="602"/>
                    </a:lnTo>
                    <a:lnTo>
                      <a:pt x="86" y="598"/>
                    </a:lnTo>
                    <a:lnTo>
                      <a:pt x="86" y="593"/>
                    </a:lnTo>
                    <a:lnTo>
                      <a:pt x="87" y="588"/>
                    </a:lnTo>
                    <a:lnTo>
                      <a:pt x="89" y="586"/>
                    </a:lnTo>
                    <a:lnTo>
                      <a:pt x="124" y="548"/>
                    </a:lnTo>
                    <a:lnTo>
                      <a:pt x="128" y="543"/>
                    </a:lnTo>
                    <a:lnTo>
                      <a:pt x="135" y="533"/>
                    </a:lnTo>
                    <a:lnTo>
                      <a:pt x="142" y="523"/>
                    </a:lnTo>
                    <a:lnTo>
                      <a:pt x="147" y="512"/>
                    </a:lnTo>
                    <a:lnTo>
                      <a:pt x="151" y="500"/>
                    </a:lnTo>
                    <a:lnTo>
                      <a:pt x="155" y="489"/>
                    </a:lnTo>
                    <a:lnTo>
                      <a:pt x="157" y="477"/>
                    </a:lnTo>
                    <a:lnTo>
                      <a:pt x="158" y="464"/>
                    </a:lnTo>
                    <a:lnTo>
                      <a:pt x="158" y="458"/>
                    </a:lnTo>
                    <a:lnTo>
                      <a:pt x="158" y="409"/>
                    </a:lnTo>
                    <a:lnTo>
                      <a:pt x="158" y="402"/>
                    </a:lnTo>
                    <a:lnTo>
                      <a:pt x="160" y="387"/>
                    </a:lnTo>
                    <a:lnTo>
                      <a:pt x="163" y="373"/>
                    </a:lnTo>
                    <a:lnTo>
                      <a:pt x="167" y="359"/>
                    </a:lnTo>
                    <a:lnTo>
                      <a:pt x="172" y="346"/>
                    </a:lnTo>
                    <a:lnTo>
                      <a:pt x="179" y="334"/>
                    </a:lnTo>
                    <a:lnTo>
                      <a:pt x="187" y="323"/>
                    </a:lnTo>
                    <a:lnTo>
                      <a:pt x="196" y="312"/>
                    </a:lnTo>
                    <a:lnTo>
                      <a:pt x="206" y="302"/>
                    </a:lnTo>
                    <a:lnTo>
                      <a:pt x="216" y="293"/>
                    </a:lnTo>
                    <a:lnTo>
                      <a:pt x="228" y="285"/>
                    </a:lnTo>
                    <a:lnTo>
                      <a:pt x="240" y="279"/>
                    </a:lnTo>
                    <a:lnTo>
                      <a:pt x="253" y="273"/>
                    </a:lnTo>
                    <a:lnTo>
                      <a:pt x="267" y="269"/>
                    </a:lnTo>
                    <a:lnTo>
                      <a:pt x="281" y="266"/>
                    </a:lnTo>
                    <a:lnTo>
                      <a:pt x="295" y="265"/>
                    </a:lnTo>
                    <a:lnTo>
                      <a:pt x="303" y="264"/>
                    </a:lnTo>
                    <a:close/>
                    <a:moveTo>
                      <a:pt x="428" y="259"/>
                    </a:moveTo>
                    <a:lnTo>
                      <a:pt x="433" y="260"/>
                    </a:lnTo>
                    <a:lnTo>
                      <a:pt x="435" y="262"/>
                    </a:lnTo>
                    <a:lnTo>
                      <a:pt x="443" y="269"/>
                    </a:lnTo>
                    <a:lnTo>
                      <a:pt x="457" y="285"/>
                    </a:lnTo>
                    <a:lnTo>
                      <a:pt x="469" y="301"/>
                    </a:lnTo>
                    <a:lnTo>
                      <a:pt x="479" y="319"/>
                    </a:lnTo>
                    <a:lnTo>
                      <a:pt x="488" y="338"/>
                    </a:lnTo>
                    <a:lnTo>
                      <a:pt x="494" y="358"/>
                    </a:lnTo>
                    <a:lnTo>
                      <a:pt x="498" y="378"/>
                    </a:lnTo>
                    <a:lnTo>
                      <a:pt x="500" y="399"/>
                    </a:lnTo>
                    <a:lnTo>
                      <a:pt x="501" y="409"/>
                    </a:lnTo>
                    <a:lnTo>
                      <a:pt x="501" y="464"/>
                    </a:lnTo>
                    <a:lnTo>
                      <a:pt x="500" y="480"/>
                    </a:lnTo>
                    <a:lnTo>
                      <a:pt x="498" y="513"/>
                    </a:lnTo>
                    <a:lnTo>
                      <a:pt x="496" y="529"/>
                    </a:lnTo>
                    <a:lnTo>
                      <a:pt x="496" y="531"/>
                    </a:lnTo>
                    <a:lnTo>
                      <a:pt x="494" y="535"/>
                    </a:lnTo>
                    <a:lnTo>
                      <a:pt x="490" y="538"/>
                    </a:lnTo>
                    <a:lnTo>
                      <a:pt x="486" y="539"/>
                    </a:lnTo>
                    <a:lnTo>
                      <a:pt x="484" y="539"/>
                    </a:lnTo>
                    <a:lnTo>
                      <a:pt x="483" y="539"/>
                    </a:lnTo>
                    <a:lnTo>
                      <a:pt x="482" y="539"/>
                    </a:lnTo>
                    <a:lnTo>
                      <a:pt x="480" y="539"/>
                    </a:lnTo>
                    <a:lnTo>
                      <a:pt x="476" y="536"/>
                    </a:lnTo>
                    <a:lnTo>
                      <a:pt x="473" y="533"/>
                    </a:lnTo>
                    <a:lnTo>
                      <a:pt x="471" y="528"/>
                    </a:lnTo>
                    <a:lnTo>
                      <a:pt x="472" y="525"/>
                    </a:lnTo>
                    <a:lnTo>
                      <a:pt x="473" y="510"/>
                    </a:lnTo>
                    <a:lnTo>
                      <a:pt x="476" y="479"/>
                    </a:lnTo>
                    <a:lnTo>
                      <a:pt x="476" y="464"/>
                    </a:lnTo>
                    <a:lnTo>
                      <a:pt x="476" y="409"/>
                    </a:lnTo>
                    <a:lnTo>
                      <a:pt x="476" y="400"/>
                    </a:lnTo>
                    <a:lnTo>
                      <a:pt x="474" y="382"/>
                    </a:lnTo>
                    <a:lnTo>
                      <a:pt x="470" y="364"/>
                    </a:lnTo>
                    <a:lnTo>
                      <a:pt x="464" y="347"/>
                    </a:lnTo>
                    <a:lnTo>
                      <a:pt x="457" y="331"/>
                    </a:lnTo>
                    <a:lnTo>
                      <a:pt x="448" y="315"/>
                    </a:lnTo>
                    <a:lnTo>
                      <a:pt x="437" y="300"/>
                    </a:lnTo>
                    <a:lnTo>
                      <a:pt x="425" y="287"/>
                    </a:lnTo>
                    <a:lnTo>
                      <a:pt x="418" y="281"/>
                    </a:lnTo>
                    <a:lnTo>
                      <a:pt x="417" y="279"/>
                    </a:lnTo>
                    <a:lnTo>
                      <a:pt x="415" y="274"/>
                    </a:lnTo>
                    <a:lnTo>
                      <a:pt x="414" y="270"/>
                    </a:lnTo>
                    <a:lnTo>
                      <a:pt x="416" y="265"/>
                    </a:lnTo>
                    <a:lnTo>
                      <a:pt x="417" y="263"/>
                    </a:lnTo>
                    <a:lnTo>
                      <a:pt x="419" y="261"/>
                    </a:lnTo>
                    <a:lnTo>
                      <a:pt x="424" y="259"/>
                    </a:lnTo>
                    <a:lnTo>
                      <a:pt x="428" y="259"/>
                    </a:lnTo>
                    <a:close/>
                    <a:moveTo>
                      <a:pt x="131" y="234"/>
                    </a:moveTo>
                    <a:lnTo>
                      <a:pt x="136" y="235"/>
                    </a:lnTo>
                    <a:lnTo>
                      <a:pt x="138" y="237"/>
                    </a:lnTo>
                    <a:lnTo>
                      <a:pt x="140" y="239"/>
                    </a:lnTo>
                    <a:lnTo>
                      <a:pt x="142" y="243"/>
                    </a:lnTo>
                    <a:lnTo>
                      <a:pt x="142" y="248"/>
                    </a:lnTo>
                    <a:lnTo>
                      <a:pt x="140" y="252"/>
                    </a:lnTo>
                    <a:lnTo>
                      <a:pt x="138" y="254"/>
                    </a:lnTo>
                    <a:lnTo>
                      <a:pt x="131" y="262"/>
                    </a:lnTo>
                    <a:lnTo>
                      <a:pt x="118" y="279"/>
                    </a:lnTo>
                    <a:lnTo>
                      <a:pt x="107" y="297"/>
                    </a:lnTo>
                    <a:lnTo>
                      <a:pt x="97" y="316"/>
                    </a:lnTo>
                    <a:lnTo>
                      <a:pt x="89" y="336"/>
                    </a:lnTo>
                    <a:lnTo>
                      <a:pt x="83" y="356"/>
                    </a:lnTo>
                    <a:lnTo>
                      <a:pt x="79" y="377"/>
                    </a:lnTo>
                    <a:lnTo>
                      <a:pt x="77" y="398"/>
                    </a:lnTo>
                    <a:lnTo>
                      <a:pt x="77" y="409"/>
                    </a:lnTo>
                    <a:lnTo>
                      <a:pt x="77" y="458"/>
                    </a:lnTo>
                    <a:lnTo>
                      <a:pt x="77" y="463"/>
                    </a:lnTo>
                    <a:lnTo>
                      <a:pt x="75" y="473"/>
                    </a:lnTo>
                    <a:lnTo>
                      <a:pt x="72" y="481"/>
                    </a:lnTo>
                    <a:lnTo>
                      <a:pt x="67" y="490"/>
                    </a:lnTo>
                    <a:lnTo>
                      <a:pt x="64" y="493"/>
                    </a:lnTo>
                    <a:lnTo>
                      <a:pt x="48" y="510"/>
                    </a:lnTo>
                    <a:lnTo>
                      <a:pt x="46" y="512"/>
                    </a:lnTo>
                    <a:lnTo>
                      <a:pt x="42" y="514"/>
                    </a:lnTo>
                    <a:lnTo>
                      <a:pt x="39" y="514"/>
                    </a:lnTo>
                    <a:lnTo>
                      <a:pt x="37" y="514"/>
                    </a:lnTo>
                    <a:lnTo>
                      <a:pt x="33" y="513"/>
                    </a:lnTo>
                    <a:lnTo>
                      <a:pt x="31" y="511"/>
                    </a:lnTo>
                    <a:lnTo>
                      <a:pt x="29" y="509"/>
                    </a:lnTo>
                    <a:lnTo>
                      <a:pt x="27" y="505"/>
                    </a:lnTo>
                    <a:lnTo>
                      <a:pt x="27" y="500"/>
                    </a:lnTo>
                    <a:lnTo>
                      <a:pt x="28" y="496"/>
                    </a:lnTo>
                    <a:lnTo>
                      <a:pt x="30" y="494"/>
                    </a:lnTo>
                    <a:lnTo>
                      <a:pt x="45" y="477"/>
                    </a:lnTo>
                    <a:lnTo>
                      <a:pt x="47" y="475"/>
                    </a:lnTo>
                    <a:lnTo>
                      <a:pt x="49" y="470"/>
                    </a:lnTo>
                    <a:lnTo>
                      <a:pt x="51" y="466"/>
                    </a:lnTo>
                    <a:lnTo>
                      <a:pt x="52" y="461"/>
                    </a:lnTo>
                    <a:lnTo>
                      <a:pt x="52" y="458"/>
                    </a:lnTo>
                    <a:lnTo>
                      <a:pt x="52" y="409"/>
                    </a:lnTo>
                    <a:lnTo>
                      <a:pt x="52" y="397"/>
                    </a:lnTo>
                    <a:lnTo>
                      <a:pt x="55" y="374"/>
                    </a:lnTo>
                    <a:lnTo>
                      <a:pt x="59" y="350"/>
                    </a:lnTo>
                    <a:lnTo>
                      <a:pt x="66" y="328"/>
                    </a:lnTo>
                    <a:lnTo>
                      <a:pt x="74" y="306"/>
                    </a:lnTo>
                    <a:lnTo>
                      <a:pt x="85" y="285"/>
                    </a:lnTo>
                    <a:lnTo>
                      <a:pt x="98" y="265"/>
                    </a:lnTo>
                    <a:lnTo>
                      <a:pt x="112" y="246"/>
                    </a:lnTo>
                    <a:lnTo>
                      <a:pt x="120" y="237"/>
                    </a:lnTo>
                    <a:lnTo>
                      <a:pt x="122" y="236"/>
                    </a:lnTo>
                    <a:lnTo>
                      <a:pt x="127" y="234"/>
                    </a:lnTo>
                    <a:lnTo>
                      <a:pt x="131" y="234"/>
                    </a:lnTo>
                    <a:close/>
                    <a:moveTo>
                      <a:pt x="328" y="213"/>
                    </a:moveTo>
                    <a:lnTo>
                      <a:pt x="331" y="213"/>
                    </a:lnTo>
                    <a:lnTo>
                      <a:pt x="338" y="215"/>
                    </a:lnTo>
                    <a:lnTo>
                      <a:pt x="353" y="218"/>
                    </a:lnTo>
                    <a:lnTo>
                      <a:pt x="367" y="222"/>
                    </a:lnTo>
                    <a:lnTo>
                      <a:pt x="381" y="227"/>
                    </a:lnTo>
                    <a:lnTo>
                      <a:pt x="388" y="230"/>
                    </a:lnTo>
                    <a:lnTo>
                      <a:pt x="390" y="232"/>
                    </a:lnTo>
                    <a:lnTo>
                      <a:pt x="393" y="235"/>
                    </a:lnTo>
                    <a:lnTo>
                      <a:pt x="395" y="240"/>
                    </a:lnTo>
                    <a:lnTo>
                      <a:pt x="394" y="245"/>
                    </a:lnTo>
                    <a:lnTo>
                      <a:pt x="394" y="247"/>
                    </a:lnTo>
                    <a:lnTo>
                      <a:pt x="393" y="249"/>
                    </a:lnTo>
                    <a:lnTo>
                      <a:pt x="390" y="251"/>
                    </a:lnTo>
                    <a:lnTo>
                      <a:pt x="387" y="253"/>
                    </a:lnTo>
                    <a:lnTo>
                      <a:pt x="384" y="254"/>
                    </a:lnTo>
                    <a:lnTo>
                      <a:pt x="382" y="254"/>
                    </a:lnTo>
                    <a:lnTo>
                      <a:pt x="381" y="254"/>
                    </a:lnTo>
                    <a:lnTo>
                      <a:pt x="378" y="253"/>
                    </a:lnTo>
                    <a:lnTo>
                      <a:pt x="377" y="253"/>
                    </a:lnTo>
                    <a:lnTo>
                      <a:pt x="371" y="250"/>
                    </a:lnTo>
                    <a:lnTo>
                      <a:pt x="359" y="245"/>
                    </a:lnTo>
                    <a:lnTo>
                      <a:pt x="347" y="242"/>
                    </a:lnTo>
                    <a:lnTo>
                      <a:pt x="334" y="239"/>
                    </a:lnTo>
                    <a:lnTo>
                      <a:pt x="327" y="238"/>
                    </a:lnTo>
                    <a:lnTo>
                      <a:pt x="325" y="237"/>
                    </a:lnTo>
                    <a:lnTo>
                      <a:pt x="321" y="235"/>
                    </a:lnTo>
                    <a:lnTo>
                      <a:pt x="318" y="231"/>
                    </a:lnTo>
                    <a:lnTo>
                      <a:pt x="317" y="226"/>
                    </a:lnTo>
                    <a:lnTo>
                      <a:pt x="317" y="224"/>
                    </a:lnTo>
                    <a:lnTo>
                      <a:pt x="318" y="221"/>
                    </a:lnTo>
                    <a:lnTo>
                      <a:pt x="320" y="217"/>
                    </a:lnTo>
                    <a:lnTo>
                      <a:pt x="324" y="214"/>
                    </a:lnTo>
                    <a:lnTo>
                      <a:pt x="328" y="213"/>
                    </a:lnTo>
                    <a:close/>
                    <a:moveTo>
                      <a:pt x="277" y="213"/>
                    </a:moveTo>
                    <a:lnTo>
                      <a:pt x="282" y="214"/>
                    </a:lnTo>
                    <a:lnTo>
                      <a:pt x="286" y="217"/>
                    </a:lnTo>
                    <a:lnTo>
                      <a:pt x="288" y="221"/>
                    </a:lnTo>
                    <a:lnTo>
                      <a:pt x="289" y="224"/>
                    </a:lnTo>
                    <a:lnTo>
                      <a:pt x="289" y="226"/>
                    </a:lnTo>
                    <a:lnTo>
                      <a:pt x="288" y="231"/>
                    </a:lnTo>
                    <a:lnTo>
                      <a:pt x="285" y="235"/>
                    </a:lnTo>
                    <a:lnTo>
                      <a:pt x="281" y="237"/>
                    </a:lnTo>
                    <a:lnTo>
                      <a:pt x="278" y="238"/>
                    </a:lnTo>
                    <a:lnTo>
                      <a:pt x="271" y="239"/>
                    </a:lnTo>
                    <a:lnTo>
                      <a:pt x="256" y="243"/>
                    </a:lnTo>
                    <a:lnTo>
                      <a:pt x="241" y="248"/>
                    </a:lnTo>
                    <a:lnTo>
                      <a:pt x="227" y="254"/>
                    </a:lnTo>
                    <a:lnTo>
                      <a:pt x="214" y="261"/>
                    </a:lnTo>
                    <a:lnTo>
                      <a:pt x="201" y="269"/>
                    </a:lnTo>
                    <a:lnTo>
                      <a:pt x="189" y="279"/>
                    </a:lnTo>
                    <a:lnTo>
                      <a:pt x="178" y="290"/>
                    </a:lnTo>
                    <a:lnTo>
                      <a:pt x="173" y="295"/>
                    </a:lnTo>
                    <a:lnTo>
                      <a:pt x="167" y="301"/>
                    </a:lnTo>
                    <a:lnTo>
                      <a:pt x="158" y="314"/>
                    </a:lnTo>
                    <a:lnTo>
                      <a:pt x="151" y="327"/>
                    </a:lnTo>
                    <a:lnTo>
                      <a:pt x="144" y="341"/>
                    </a:lnTo>
                    <a:lnTo>
                      <a:pt x="138" y="356"/>
                    </a:lnTo>
                    <a:lnTo>
                      <a:pt x="134" y="371"/>
                    </a:lnTo>
                    <a:lnTo>
                      <a:pt x="131" y="386"/>
                    </a:lnTo>
                    <a:lnTo>
                      <a:pt x="130" y="401"/>
                    </a:lnTo>
                    <a:lnTo>
                      <a:pt x="130" y="409"/>
                    </a:lnTo>
                    <a:lnTo>
                      <a:pt x="130" y="412"/>
                    </a:lnTo>
                    <a:lnTo>
                      <a:pt x="128" y="416"/>
                    </a:lnTo>
                    <a:lnTo>
                      <a:pt x="124" y="420"/>
                    </a:lnTo>
                    <a:lnTo>
                      <a:pt x="120" y="422"/>
                    </a:lnTo>
                    <a:lnTo>
                      <a:pt x="117" y="422"/>
                    </a:lnTo>
                    <a:lnTo>
                      <a:pt x="115" y="422"/>
                    </a:lnTo>
                    <a:lnTo>
                      <a:pt x="111" y="420"/>
                    </a:lnTo>
                    <a:lnTo>
                      <a:pt x="107" y="416"/>
                    </a:lnTo>
                    <a:lnTo>
                      <a:pt x="105" y="412"/>
                    </a:lnTo>
                    <a:lnTo>
                      <a:pt x="105" y="409"/>
                    </a:lnTo>
                    <a:lnTo>
                      <a:pt x="105" y="400"/>
                    </a:lnTo>
                    <a:lnTo>
                      <a:pt x="107" y="383"/>
                    </a:lnTo>
                    <a:lnTo>
                      <a:pt x="110" y="365"/>
                    </a:lnTo>
                    <a:lnTo>
                      <a:pt x="115" y="348"/>
                    </a:lnTo>
                    <a:lnTo>
                      <a:pt x="121" y="331"/>
                    </a:lnTo>
                    <a:lnTo>
                      <a:pt x="128" y="316"/>
                    </a:lnTo>
                    <a:lnTo>
                      <a:pt x="138" y="300"/>
                    </a:lnTo>
                    <a:lnTo>
                      <a:pt x="148" y="286"/>
                    </a:lnTo>
                    <a:lnTo>
                      <a:pt x="154" y="279"/>
                    </a:lnTo>
                    <a:lnTo>
                      <a:pt x="160" y="272"/>
                    </a:lnTo>
                    <a:lnTo>
                      <a:pt x="173" y="260"/>
                    </a:lnTo>
                    <a:lnTo>
                      <a:pt x="186" y="249"/>
                    </a:lnTo>
                    <a:lnTo>
                      <a:pt x="201" y="240"/>
                    </a:lnTo>
                    <a:lnTo>
                      <a:pt x="216" y="231"/>
                    </a:lnTo>
                    <a:lnTo>
                      <a:pt x="232" y="224"/>
                    </a:lnTo>
                    <a:lnTo>
                      <a:pt x="249" y="219"/>
                    </a:lnTo>
                    <a:lnTo>
                      <a:pt x="266" y="215"/>
                    </a:lnTo>
                    <a:lnTo>
                      <a:pt x="275" y="213"/>
                    </a:lnTo>
                    <a:lnTo>
                      <a:pt x="277" y="213"/>
                    </a:lnTo>
                    <a:close/>
                    <a:moveTo>
                      <a:pt x="516" y="200"/>
                    </a:moveTo>
                    <a:lnTo>
                      <a:pt x="520" y="200"/>
                    </a:lnTo>
                    <a:lnTo>
                      <a:pt x="525" y="202"/>
                    </a:lnTo>
                    <a:lnTo>
                      <a:pt x="527" y="204"/>
                    </a:lnTo>
                    <a:lnTo>
                      <a:pt x="532" y="210"/>
                    </a:lnTo>
                    <a:lnTo>
                      <a:pt x="542" y="222"/>
                    </a:lnTo>
                    <a:lnTo>
                      <a:pt x="552" y="235"/>
                    </a:lnTo>
                    <a:lnTo>
                      <a:pt x="560" y="248"/>
                    </a:lnTo>
                    <a:lnTo>
                      <a:pt x="569" y="262"/>
                    </a:lnTo>
                    <a:lnTo>
                      <a:pt x="576" y="276"/>
                    </a:lnTo>
                    <a:lnTo>
                      <a:pt x="582" y="290"/>
                    </a:lnTo>
                    <a:lnTo>
                      <a:pt x="588" y="305"/>
                    </a:lnTo>
                    <a:lnTo>
                      <a:pt x="591" y="312"/>
                    </a:lnTo>
                    <a:lnTo>
                      <a:pt x="592" y="315"/>
                    </a:lnTo>
                    <a:lnTo>
                      <a:pt x="591" y="320"/>
                    </a:lnTo>
                    <a:lnTo>
                      <a:pt x="589" y="324"/>
                    </a:lnTo>
                    <a:lnTo>
                      <a:pt x="585" y="327"/>
                    </a:lnTo>
                    <a:lnTo>
                      <a:pt x="583" y="328"/>
                    </a:lnTo>
                    <a:lnTo>
                      <a:pt x="581" y="329"/>
                    </a:lnTo>
                    <a:lnTo>
                      <a:pt x="579" y="329"/>
                    </a:lnTo>
                    <a:lnTo>
                      <a:pt x="577" y="329"/>
                    </a:lnTo>
                    <a:lnTo>
                      <a:pt x="574" y="328"/>
                    </a:lnTo>
                    <a:lnTo>
                      <a:pt x="570" y="325"/>
                    </a:lnTo>
                    <a:lnTo>
                      <a:pt x="568" y="322"/>
                    </a:lnTo>
                    <a:lnTo>
                      <a:pt x="567" y="320"/>
                    </a:lnTo>
                    <a:lnTo>
                      <a:pt x="565" y="313"/>
                    </a:lnTo>
                    <a:lnTo>
                      <a:pt x="560" y="300"/>
                    </a:lnTo>
                    <a:lnTo>
                      <a:pt x="554" y="287"/>
                    </a:lnTo>
                    <a:lnTo>
                      <a:pt x="547" y="274"/>
                    </a:lnTo>
                    <a:lnTo>
                      <a:pt x="539" y="261"/>
                    </a:lnTo>
                    <a:lnTo>
                      <a:pt x="531" y="249"/>
                    </a:lnTo>
                    <a:lnTo>
                      <a:pt x="523" y="237"/>
                    </a:lnTo>
                    <a:lnTo>
                      <a:pt x="513" y="226"/>
                    </a:lnTo>
                    <a:lnTo>
                      <a:pt x="508" y="221"/>
                    </a:lnTo>
                    <a:lnTo>
                      <a:pt x="507" y="219"/>
                    </a:lnTo>
                    <a:lnTo>
                      <a:pt x="505" y="214"/>
                    </a:lnTo>
                    <a:lnTo>
                      <a:pt x="505" y="209"/>
                    </a:lnTo>
                    <a:lnTo>
                      <a:pt x="507" y="205"/>
                    </a:lnTo>
                    <a:lnTo>
                      <a:pt x="509" y="203"/>
                    </a:lnTo>
                    <a:lnTo>
                      <a:pt x="511" y="202"/>
                    </a:lnTo>
                    <a:lnTo>
                      <a:pt x="516" y="200"/>
                    </a:lnTo>
                    <a:close/>
                    <a:moveTo>
                      <a:pt x="237" y="167"/>
                    </a:moveTo>
                    <a:lnTo>
                      <a:pt x="242" y="168"/>
                    </a:lnTo>
                    <a:lnTo>
                      <a:pt x="246" y="170"/>
                    </a:lnTo>
                    <a:lnTo>
                      <a:pt x="249" y="174"/>
                    </a:lnTo>
                    <a:lnTo>
                      <a:pt x="250" y="176"/>
                    </a:lnTo>
                    <a:lnTo>
                      <a:pt x="251" y="179"/>
                    </a:lnTo>
                    <a:lnTo>
                      <a:pt x="250" y="183"/>
                    </a:lnTo>
                    <a:lnTo>
                      <a:pt x="248" y="188"/>
                    </a:lnTo>
                    <a:lnTo>
                      <a:pt x="244" y="191"/>
                    </a:lnTo>
                    <a:lnTo>
                      <a:pt x="242" y="192"/>
                    </a:lnTo>
                    <a:lnTo>
                      <a:pt x="233" y="194"/>
                    </a:lnTo>
                    <a:lnTo>
                      <a:pt x="215" y="201"/>
                    </a:lnTo>
                    <a:lnTo>
                      <a:pt x="198" y="209"/>
                    </a:lnTo>
                    <a:lnTo>
                      <a:pt x="182" y="218"/>
                    </a:lnTo>
                    <a:lnTo>
                      <a:pt x="174" y="224"/>
                    </a:lnTo>
                    <a:lnTo>
                      <a:pt x="173" y="225"/>
                    </a:lnTo>
                    <a:lnTo>
                      <a:pt x="169" y="226"/>
                    </a:lnTo>
                    <a:lnTo>
                      <a:pt x="167" y="226"/>
                    </a:lnTo>
                    <a:lnTo>
                      <a:pt x="166" y="226"/>
                    </a:lnTo>
                    <a:lnTo>
                      <a:pt x="163" y="225"/>
                    </a:lnTo>
                    <a:lnTo>
                      <a:pt x="160" y="224"/>
                    </a:lnTo>
                    <a:lnTo>
                      <a:pt x="158" y="222"/>
                    </a:lnTo>
                    <a:lnTo>
                      <a:pt x="157" y="220"/>
                    </a:lnTo>
                    <a:lnTo>
                      <a:pt x="156" y="218"/>
                    </a:lnTo>
                    <a:lnTo>
                      <a:pt x="155" y="213"/>
                    </a:lnTo>
                    <a:lnTo>
                      <a:pt x="156" y="209"/>
                    </a:lnTo>
                    <a:lnTo>
                      <a:pt x="158" y="205"/>
                    </a:lnTo>
                    <a:lnTo>
                      <a:pt x="160" y="203"/>
                    </a:lnTo>
                    <a:lnTo>
                      <a:pt x="169" y="197"/>
                    </a:lnTo>
                    <a:lnTo>
                      <a:pt x="187" y="187"/>
                    </a:lnTo>
                    <a:lnTo>
                      <a:pt x="206" y="178"/>
                    </a:lnTo>
                    <a:lnTo>
                      <a:pt x="225" y="171"/>
                    </a:lnTo>
                    <a:lnTo>
                      <a:pt x="235" y="168"/>
                    </a:lnTo>
                    <a:lnTo>
                      <a:pt x="237" y="167"/>
                    </a:lnTo>
                    <a:close/>
                    <a:moveTo>
                      <a:pt x="303" y="158"/>
                    </a:moveTo>
                    <a:lnTo>
                      <a:pt x="309" y="158"/>
                    </a:lnTo>
                    <a:lnTo>
                      <a:pt x="322" y="159"/>
                    </a:lnTo>
                    <a:lnTo>
                      <a:pt x="335" y="160"/>
                    </a:lnTo>
                    <a:lnTo>
                      <a:pt x="347" y="162"/>
                    </a:lnTo>
                    <a:lnTo>
                      <a:pt x="359" y="165"/>
                    </a:lnTo>
                    <a:lnTo>
                      <a:pt x="371" y="168"/>
                    </a:lnTo>
                    <a:lnTo>
                      <a:pt x="383" y="172"/>
                    </a:lnTo>
                    <a:lnTo>
                      <a:pt x="395" y="176"/>
                    </a:lnTo>
                    <a:lnTo>
                      <a:pt x="406" y="181"/>
                    </a:lnTo>
                    <a:lnTo>
                      <a:pt x="417" y="186"/>
                    </a:lnTo>
                    <a:lnTo>
                      <a:pt x="428" y="192"/>
                    </a:lnTo>
                    <a:lnTo>
                      <a:pt x="438" y="198"/>
                    </a:lnTo>
                    <a:lnTo>
                      <a:pt x="453" y="208"/>
                    </a:lnTo>
                    <a:lnTo>
                      <a:pt x="471" y="223"/>
                    </a:lnTo>
                    <a:lnTo>
                      <a:pt x="488" y="240"/>
                    </a:lnTo>
                    <a:lnTo>
                      <a:pt x="504" y="259"/>
                    </a:lnTo>
                    <a:lnTo>
                      <a:pt x="514" y="274"/>
                    </a:lnTo>
                    <a:lnTo>
                      <a:pt x="520" y="284"/>
                    </a:lnTo>
                    <a:lnTo>
                      <a:pt x="526" y="295"/>
                    </a:lnTo>
                    <a:lnTo>
                      <a:pt x="531" y="306"/>
                    </a:lnTo>
                    <a:lnTo>
                      <a:pt x="536" y="317"/>
                    </a:lnTo>
                    <a:lnTo>
                      <a:pt x="540" y="329"/>
                    </a:lnTo>
                    <a:lnTo>
                      <a:pt x="544" y="341"/>
                    </a:lnTo>
                    <a:lnTo>
                      <a:pt x="547" y="352"/>
                    </a:lnTo>
                    <a:lnTo>
                      <a:pt x="550" y="365"/>
                    </a:lnTo>
                    <a:lnTo>
                      <a:pt x="551" y="377"/>
                    </a:lnTo>
                    <a:lnTo>
                      <a:pt x="553" y="390"/>
                    </a:lnTo>
                    <a:lnTo>
                      <a:pt x="553" y="403"/>
                    </a:lnTo>
                    <a:lnTo>
                      <a:pt x="553" y="409"/>
                    </a:lnTo>
                    <a:lnTo>
                      <a:pt x="553" y="463"/>
                    </a:lnTo>
                    <a:lnTo>
                      <a:pt x="553" y="466"/>
                    </a:lnTo>
                    <a:lnTo>
                      <a:pt x="551" y="470"/>
                    </a:lnTo>
                    <a:lnTo>
                      <a:pt x="548" y="474"/>
                    </a:lnTo>
                    <a:lnTo>
                      <a:pt x="544" y="476"/>
                    </a:lnTo>
                    <a:lnTo>
                      <a:pt x="541" y="476"/>
                    </a:lnTo>
                    <a:lnTo>
                      <a:pt x="539" y="476"/>
                    </a:lnTo>
                    <a:lnTo>
                      <a:pt x="534" y="474"/>
                    </a:lnTo>
                    <a:lnTo>
                      <a:pt x="531" y="470"/>
                    </a:lnTo>
                    <a:lnTo>
                      <a:pt x="529" y="466"/>
                    </a:lnTo>
                    <a:lnTo>
                      <a:pt x="529" y="463"/>
                    </a:lnTo>
                    <a:lnTo>
                      <a:pt x="529" y="409"/>
                    </a:lnTo>
                    <a:lnTo>
                      <a:pt x="529" y="403"/>
                    </a:lnTo>
                    <a:lnTo>
                      <a:pt x="528" y="392"/>
                    </a:lnTo>
                    <a:lnTo>
                      <a:pt x="526" y="375"/>
                    </a:lnTo>
                    <a:lnTo>
                      <a:pt x="522" y="353"/>
                    </a:lnTo>
                    <a:lnTo>
                      <a:pt x="515" y="331"/>
                    </a:lnTo>
                    <a:lnTo>
                      <a:pt x="506" y="311"/>
                    </a:lnTo>
                    <a:lnTo>
                      <a:pt x="496" y="292"/>
                    </a:lnTo>
                    <a:lnTo>
                      <a:pt x="484" y="274"/>
                    </a:lnTo>
                    <a:lnTo>
                      <a:pt x="470" y="257"/>
                    </a:lnTo>
                    <a:lnTo>
                      <a:pt x="455" y="242"/>
                    </a:lnTo>
                    <a:lnTo>
                      <a:pt x="438" y="228"/>
                    </a:lnTo>
                    <a:lnTo>
                      <a:pt x="420" y="216"/>
                    </a:lnTo>
                    <a:lnTo>
                      <a:pt x="401" y="205"/>
                    </a:lnTo>
                    <a:lnTo>
                      <a:pt x="381" y="197"/>
                    </a:lnTo>
                    <a:lnTo>
                      <a:pt x="359" y="190"/>
                    </a:lnTo>
                    <a:lnTo>
                      <a:pt x="337" y="186"/>
                    </a:lnTo>
                    <a:lnTo>
                      <a:pt x="320" y="184"/>
                    </a:lnTo>
                    <a:lnTo>
                      <a:pt x="309" y="183"/>
                    </a:lnTo>
                    <a:lnTo>
                      <a:pt x="303" y="183"/>
                    </a:lnTo>
                    <a:lnTo>
                      <a:pt x="297" y="183"/>
                    </a:lnTo>
                    <a:lnTo>
                      <a:pt x="290" y="183"/>
                    </a:lnTo>
                    <a:lnTo>
                      <a:pt x="288" y="183"/>
                    </a:lnTo>
                    <a:lnTo>
                      <a:pt x="283" y="182"/>
                    </a:lnTo>
                    <a:lnTo>
                      <a:pt x="280" y="179"/>
                    </a:lnTo>
                    <a:lnTo>
                      <a:pt x="278" y="174"/>
                    </a:lnTo>
                    <a:lnTo>
                      <a:pt x="277" y="172"/>
                    </a:lnTo>
                    <a:lnTo>
                      <a:pt x="277" y="169"/>
                    </a:lnTo>
                    <a:lnTo>
                      <a:pt x="279" y="165"/>
                    </a:lnTo>
                    <a:lnTo>
                      <a:pt x="282" y="161"/>
                    </a:lnTo>
                    <a:lnTo>
                      <a:pt x="286" y="159"/>
                    </a:lnTo>
                    <a:lnTo>
                      <a:pt x="289" y="159"/>
                    </a:lnTo>
                    <a:lnTo>
                      <a:pt x="296" y="158"/>
                    </a:lnTo>
                    <a:lnTo>
                      <a:pt x="303" y="158"/>
                    </a:lnTo>
                    <a:close/>
                    <a:moveTo>
                      <a:pt x="399" y="121"/>
                    </a:moveTo>
                    <a:lnTo>
                      <a:pt x="401" y="122"/>
                    </a:lnTo>
                    <a:lnTo>
                      <a:pt x="412" y="126"/>
                    </a:lnTo>
                    <a:lnTo>
                      <a:pt x="434" y="135"/>
                    </a:lnTo>
                    <a:lnTo>
                      <a:pt x="454" y="146"/>
                    </a:lnTo>
                    <a:lnTo>
                      <a:pt x="474" y="159"/>
                    </a:lnTo>
                    <a:lnTo>
                      <a:pt x="484" y="166"/>
                    </a:lnTo>
                    <a:lnTo>
                      <a:pt x="486" y="167"/>
                    </a:lnTo>
                    <a:lnTo>
                      <a:pt x="488" y="172"/>
                    </a:lnTo>
                    <a:lnTo>
                      <a:pt x="489" y="176"/>
                    </a:lnTo>
                    <a:lnTo>
                      <a:pt x="488" y="181"/>
                    </a:lnTo>
                    <a:lnTo>
                      <a:pt x="487" y="183"/>
                    </a:lnTo>
                    <a:lnTo>
                      <a:pt x="486" y="184"/>
                    </a:lnTo>
                    <a:lnTo>
                      <a:pt x="483" y="186"/>
                    </a:lnTo>
                    <a:lnTo>
                      <a:pt x="481" y="187"/>
                    </a:lnTo>
                    <a:lnTo>
                      <a:pt x="478" y="188"/>
                    </a:lnTo>
                    <a:lnTo>
                      <a:pt x="477" y="188"/>
                    </a:lnTo>
                    <a:lnTo>
                      <a:pt x="475" y="188"/>
                    </a:lnTo>
                    <a:lnTo>
                      <a:pt x="471" y="187"/>
                    </a:lnTo>
                    <a:lnTo>
                      <a:pt x="469" y="186"/>
                    </a:lnTo>
                    <a:lnTo>
                      <a:pt x="460" y="179"/>
                    </a:lnTo>
                    <a:lnTo>
                      <a:pt x="442" y="168"/>
                    </a:lnTo>
                    <a:lnTo>
                      <a:pt x="423" y="157"/>
                    </a:lnTo>
                    <a:lnTo>
                      <a:pt x="403" y="149"/>
                    </a:lnTo>
                    <a:lnTo>
                      <a:pt x="393" y="145"/>
                    </a:lnTo>
                    <a:lnTo>
                      <a:pt x="391" y="144"/>
                    </a:lnTo>
                    <a:lnTo>
                      <a:pt x="387" y="141"/>
                    </a:lnTo>
                    <a:lnTo>
                      <a:pt x="385" y="137"/>
                    </a:lnTo>
                    <a:lnTo>
                      <a:pt x="385" y="132"/>
                    </a:lnTo>
                    <a:lnTo>
                      <a:pt x="385" y="130"/>
                    </a:lnTo>
                    <a:lnTo>
                      <a:pt x="386" y="127"/>
                    </a:lnTo>
                    <a:lnTo>
                      <a:pt x="389" y="124"/>
                    </a:lnTo>
                    <a:lnTo>
                      <a:pt x="394" y="121"/>
                    </a:lnTo>
                    <a:lnTo>
                      <a:pt x="399" y="121"/>
                    </a:lnTo>
                    <a:close/>
                    <a:moveTo>
                      <a:pt x="303" y="105"/>
                    </a:moveTo>
                    <a:lnTo>
                      <a:pt x="314" y="105"/>
                    </a:lnTo>
                    <a:lnTo>
                      <a:pt x="336" y="107"/>
                    </a:lnTo>
                    <a:lnTo>
                      <a:pt x="346" y="108"/>
                    </a:lnTo>
                    <a:lnTo>
                      <a:pt x="349" y="109"/>
                    </a:lnTo>
                    <a:lnTo>
                      <a:pt x="353" y="111"/>
                    </a:lnTo>
                    <a:lnTo>
                      <a:pt x="356" y="115"/>
                    </a:lnTo>
                    <a:lnTo>
                      <a:pt x="357" y="120"/>
                    </a:lnTo>
                    <a:lnTo>
                      <a:pt x="357" y="123"/>
                    </a:lnTo>
                    <a:lnTo>
                      <a:pt x="356" y="125"/>
                    </a:lnTo>
                    <a:lnTo>
                      <a:pt x="354" y="129"/>
                    </a:lnTo>
                    <a:lnTo>
                      <a:pt x="350" y="132"/>
                    </a:lnTo>
                    <a:lnTo>
                      <a:pt x="345" y="133"/>
                    </a:lnTo>
                    <a:lnTo>
                      <a:pt x="343" y="133"/>
                    </a:lnTo>
                    <a:lnTo>
                      <a:pt x="333" y="132"/>
                    </a:lnTo>
                    <a:lnTo>
                      <a:pt x="313" y="130"/>
                    </a:lnTo>
                    <a:lnTo>
                      <a:pt x="303" y="130"/>
                    </a:lnTo>
                    <a:lnTo>
                      <a:pt x="296" y="130"/>
                    </a:lnTo>
                    <a:lnTo>
                      <a:pt x="283" y="131"/>
                    </a:lnTo>
                    <a:lnTo>
                      <a:pt x="269" y="132"/>
                    </a:lnTo>
                    <a:lnTo>
                      <a:pt x="256" y="134"/>
                    </a:lnTo>
                    <a:lnTo>
                      <a:pt x="243" y="137"/>
                    </a:lnTo>
                    <a:lnTo>
                      <a:pt x="230" y="140"/>
                    </a:lnTo>
                    <a:lnTo>
                      <a:pt x="218" y="143"/>
                    </a:lnTo>
                    <a:lnTo>
                      <a:pt x="205" y="148"/>
                    </a:lnTo>
                    <a:lnTo>
                      <a:pt x="193" y="153"/>
                    </a:lnTo>
                    <a:lnTo>
                      <a:pt x="181" y="158"/>
                    </a:lnTo>
                    <a:lnTo>
                      <a:pt x="169" y="164"/>
                    </a:lnTo>
                    <a:lnTo>
                      <a:pt x="158" y="171"/>
                    </a:lnTo>
                    <a:lnTo>
                      <a:pt x="146" y="178"/>
                    </a:lnTo>
                    <a:lnTo>
                      <a:pt x="136" y="186"/>
                    </a:lnTo>
                    <a:lnTo>
                      <a:pt x="125" y="194"/>
                    </a:lnTo>
                    <a:lnTo>
                      <a:pt x="115" y="203"/>
                    </a:lnTo>
                    <a:lnTo>
                      <a:pt x="110" y="208"/>
                    </a:lnTo>
                    <a:lnTo>
                      <a:pt x="105" y="213"/>
                    </a:lnTo>
                    <a:lnTo>
                      <a:pt x="96" y="222"/>
                    </a:lnTo>
                    <a:lnTo>
                      <a:pt x="87" y="233"/>
                    </a:lnTo>
                    <a:lnTo>
                      <a:pt x="79" y="243"/>
                    </a:lnTo>
                    <a:lnTo>
                      <a:pt x="71" y="254"/>
                    </a:lnTo>
                    <a:lnTo>
                      <a:pt x="64" y="265"/>
                    </a:lnTo>
                    <a:lnTo>
                      <a:pt x="58" y="276"/>
                    </a:lnTo>
                    <a:lnTo>
                      <a:pt x="52" y="288"/>
                    </a:lnTo>
                    <a:lnTo>
                      <a:pt x="46" y="300"/>
                    </a:lnTo>
                    <a:lnTo>
                      <a:pt x="41" y="312"/>
                    </a:lnTo>
                    <a:lnTo>
                      <a:pt x="37" y="325"/>
                    </a:lnTo>
                    <a:lnTo>
                      <a:pt x="33" y="337"/>
                    </a:lnTo>
                    <a:lnTo>
                      <a:pt x="30" y="350"/>
                    </a:lnTo>
                    <a:lnTo>
                      <a:pt x="28" y="363"/>
                    </a:lnTo>
                    <a:lnTo>
                      <a:pt x="26" y="376"/>
                    </a:lnTo>
                    <a:lnTo>
                      <a:pt x="25" y="390"/>
                    </a:lnTo>
                    <a:lnTo>
                      <a:pt x="24" y="397"/>
                    </a:lnTo>
                    <a:lnTo>
                      <a:pt x="24" y="399"/>
                    </a:lnTo>
                    <a:lnTo>
                      <a:pt x="22" y="403"/>
                    </a:lnTo>
                    <a:lnTo>
                      <a:pt x="19" y="406"/>
                    </a:lnTo>
                    <a:lnTo>
                      <a:pt x="14" y="408"/>
                    </a:lnTo>
                    <a:lnTo>
                      <a:pt x="12" y="408"/>
                    </a:lnTo>
                    <a:lnTo>
                      <a:pt x="12" y="408"/>
                    </a:lnTo>
                    <a:lnTo>
                      <a:pt x="11" y="408"/>
                    </a:lnTo>
                    <a:lnTo>
                      <a:pt x="9" y="408"/>
                    </a:lnTo>
                    <a:lnTo>
                      <a:pt x="4" y="406"/>
                    </a:lnTo>
                    <a:lnTo>
                      <a:pt x="1" y="403"/>
                    </a:lnTo>
                    <a:lnTo>
                      <a:pt x="0" y="398"/>
                    </a:lnTo>
                    <a:lnTo>
                      <a:pt x="0" y="395"/>
                    </a:lnTo>
                    <a:lnTo>
                      <a:pt x="0" y="388"/>
                    </a:lnTo>
                    <a:lnTo>
                      <a:pt x="1" y="374"/>
                    </a:lnTo>
                    <a:lnTo>
                      <a:pt x="3" y="359"/>
                    </a:lnTo>
                    <a:lnTo>
                      <a:pt x="6" y="345"/>
                    </a:lnTo>
                    <a:lnTo>
                      <a:pt x="9" y="331"/>
                    </a:lnTo>
                    <a:lnTo>
                      <a:pt x="13" y="317"/>
                    </a:lnTo>
                    <a:lnTo>
                      <a:pt x="18" y="304"/>
                    </a:lnTo>
                    <a:lnTo>
                      <a:pt x="23" y="290"/>
                    </a:lnTo>
                    <a:lnTo>
                      <a:pt x="29" y="277"/>
                    </a:lnTo>
                    <a:lnTo>
                      <a:pt x="36" y="265"/>
                    </a:lnTo>
                    <a:lnTo>
                      <a:pt x="43" y="252"/>
                    </a:lnTo>
                    <a:lnTo>
                      <a:pt x="51" y="240"/>
                    </a:lnTo>
                    <a:lnTo>
                      <a:pt x="59" y="228"/>
                    </a:lnTo>
                    <a:lnTo>
                      <a:pt x="68" y="217"/>
                    </a:lnTo>
                    <a:lnTo>
                      <a:pt x="78" y="206"/>
                    </a:lnTo>
                    <a:lnTo>
                      <a:pt x="88" y="195"/>
                    </a:lnTo>
                    <a:lnTo>
                      <a:pt x="93" y="190"/>
                    </a:lnTo>
                    <a:lnTo>
                      <a:pt x="98" y="185"/>
                    </a:lnTo>
                    <a:lnTo>
                      <a:pt x="109" y="175"/>
                    </a:lnTo>
                    <a:lnTo>
                      <a:pt x="121" y="166"/>
                    </a:lnTo>
                    <a:lnTo>
                      <a:pt x="133" y="158"/>
                    </a:lnTo>
                    <a:lnTo>
                      <a:pt x="145" y="150"/>
                    </a:lnTo>
                    <a:lnTo>
                      <a:pt x="157" y="143"/>
                    </a:lnTo>
                    <a:lnTo>
                      <a:pt x="170" y="136"/>
                    </a:lnTo>
                    <a:lnTo>
                      <a:pt x="183" y="130"/>
                    </a:lnTo>
                    <a:lnTo>
                      <a:pt x="196" y="125"/>
                    </a:lnTo>
                    <a:lnTo>
                      <a:pt x="210" y="120"/>
                    </a:lnTo>
                    <a:lnTo>
                      <a:pt x="224" y="116"/>
                    </a:lnTo>
                    <a:lnTo>
                      <a:pt x="238" y="112"/>
                    </a:lnTo>
                    <a:lnTo>
                      <a:pt x="252" y="110"/>
                    </a:lnTo>
                    <a:lnTo>
                      <a:pt x="266" y="108"/>
                    </a:lnTo>
                    <a:lnTo>
                      <a:pt x="281" y="106"/>
                    </a:lnTo>
                    <a:lnTo>
                      <a:pt x="296" y="105"/>
                    </a:lnTo>
                    <a:lnTo>
                      <a:pt x="303" y="105"/>
                    </a:lnTo>
                    <a:close/>
                    <a:moveTo>
                      <a:pt x="169" y="79"/>
                    </a:moveTo>
                    <a:lnTo>
                      <a:pt x="174" y="79"/>
                    </a:lnTo>
                    <a:lnTo>
                      <a:pt x="178" y="81"/>
                    </a:lnTo>
                    <a:lnTo>
                      <a:pt x="182" y="84"/>
                    </a:lnTo>
                    <a:lnTo>
                      <a:pt x="183" y="86"/>
                    </a:lnTo>
                    <a:lnTo>
                      <a:pt x="184" y="89"/>
                    </a:lnTo>
                    <a:lnTo>
                      <a:pt x="184" y="93"/>
                    </a:lnTo>
                    <a:lnTo>
                      <a:pt x="182" y="98"/>
                    </a:lnTo>
                    <a:lnTo>
                      <a:pt x="178" y="101"/>
                    </a:lnTo>
                    <a:lnTo>
                      <a:pt x="176" y="102"/>
                    </a:lnTo>
                    <a:lnTo>
                      <a:pt x="166" y="107"/>
                    </a:lnTo>
                    <a:lnTo>
                      <a:pt x="147" y="116"/>
                    </a:lnTo>
                    <a:lnTo>
                      <a:pt x="129" y="127"/>
                    </a:lnTo>
                    <a:lnTo>
                      <a:pt x="111" y="139"/>
                    </a:lnTo>
                    <a:lnTo>
                      <a:pt x="94" y="151"/>
                    </a:lnTo>
                    <a:lnTo>
                      <a:pt x="78" y="166"/>
                    </a:lnTo>
                    <a:lnTo>
                      <a:pt x="62" y="181"/>
                    </a:lnTo>
                    <a:lnTo>
                      <a:pt x="48" y="197"/>
                    </a:lnTo>
                    <a:lnTo>
                      <a:pt x="41" y="205"/>
                    </a:lnTo>
                    <a:lnTo>
                      <a:pt x="41" y="206"/>
                    </a:lnTo>
                    <a:lnTo>
                      <a:pt x="38" y="208"/>
                    </a:lnTo>
                    <a:lnTo>
                      <a:pt x="36" y="209"/>
                    </a:lnTo>
                    <a:lnTo>
                      <a:pt x="33" y="210"/>
                    </a:lnTo>
                    <a:lnTo>
                      <a:pt x="32" y="210"/>
                    </a:lnTo>
                    <a:lnTo>
                      <a:pt x="30" y="210"/>
                    </a:lnTo>
                    <a:lnTo>
                      <a:pt x="26" y="208"/>
                    </a:lnTo>
                    <a:lnTo>
                      <a:pt x="24" y="207"/>
                    </a:lnTo>
                    <a:lnTo>
                      <a:pt x="22" y="205"/>
                    </a:lnTo>
                    <a:lnTo>
                      <a:pt x="20" y="201"/>
                    </a:lnTo>
                    <a:lnTo>
                      <a:pt x="19" y="196"/>
                    </a:lnTo>
                    <a:lnTo>
                      <a:pt x="20" y="192"/>
                    </a:lnTo>
                    <a:lnTo>
                      <a:pt x="22" y="190"/>
                    </a:lnTo>
                    <a:lnTo>
                      <a:pt x="29" y="181"/>
                    </a:lnTo>
                    <a:lnTo>
                      <a:pt x="45" y="163"/>
                    </a:lnTo>
                    <a:lnTo>
                      <a:pt x="61" y="147"/>
                    </a:lnTo>
                    <a:lnTo>
                      <a:pt x="78" y="132"/>
                    </a:lnTo>
                    <a:lnTo>
                      <a:pt x="96" y="118"/>
                    </a:lnTo>
                    <a:lnTo>
                      <a:pt x="115" y="106"/>
                    </a:lnTo>
                    <a:lnTo>
                      <a:pt x="135" y="94"/>
                    </a:lnTo>
                    <a:lnTo>
                      <a:pt x="156" y="84"/>
                    </a:lnTo>
                    <a:lnTo>
                      <a:pt x="167" y="79"/>
                    </a:lnTo>
                    <a:lnTo>
                      <a:pt x="169" y="79"/>
                    </a:lnTo>
                    <a:close/>
                    <a:moveTo>
                      <a:pt x="303" y="53"/>
                    </a:moveTo>
                    <a:lnTo>
                      <a:pt x="312" y="53"/>
                    </a:lnTo>
                    <a:lnTo>
                      <a:pt x="330" y="54"/>
                    </a:lnTo>
                    <a:lnTo>
                      <a:pt x="349" y="55"/>
                    </a:lnTo>
                    <a:lnTo>
                      <a:pt x="367" y="58"/>
                    </a:lnTo>
                    <a:lnTo>
                      <a:pt x="384" y="62"/>
                    </a:lnTo>
                    <a:lnTo>
                      <a:pt x="402" y="66"/>
                    </a:lnTo>
                    <a:lnTo>
                      <a:pt x="419" y="72"/>
                    </a:lnTo>
                    <a:lnTo>
                      <a:pt x="436" y="78"/>
                    </a:lnTo>
                    <a:lnTo>
                      <a:pt x="445" y="82"/>
                    </a:lnTo>
                    <a:lnTo>
                      <a:pt x="453" y="86"/>
                    </a:lnTo>
                    <a:lnTo>
                      <a:pt x="469" y="94"/>
                    </a:lnTo>
                    <a:lnTo>
                      <a:pt x="484" y="102"/>
                    </a:lnTo>
                    <a:lnTo>
                      <a:pt x="499" y="111"/>
                    </a:lnTo>
                    <a:lnTo>
                      <a:pt x="514" y="121"/>
                    </a:lnTo>
                    <a:lnTo>
                      <a:pt x="527" y="132"/>
                    </a:lnTo>
                    <a:lnTo>
                      <a:pt x="541" y="144"/>
                    </a:lnTo>
                    <a:lnTo>
                      <a:pt x="554" y="156"/>
                    </a:lnTo>
                    <a:lnTo>
                      <a:pt x="560" y="162"/>
                    </a:lnTo>
                    <a:lnTo>
                      <a:pt x="562" y="164"/>
                    </a:lnTo>
                    <a:lnTo>
                      <a:pt x="563" y="169"/>
                    </a:lnTo>
                    <a:lnTo>
                      <a:pt x="563" y="173"/>
                    </a:lnTo>
                    <a:lnTo>
                      <a:pt x="561" y="178"/>
                    </a:lnTo>
                    <a:lnTo>
                      <a:pt x="560" y="180"/>
                    </a:lnTo>
                    <a:lnTo>
                      <a:pt x="558" y="181"/>
                    </a:lnTo>
                    <a:lnTo>
                      <a:pt x="553" y="183"/>
                    </a:lnTo>
                    <a:lnTo>
                      <a:pt x="551" y="183"/>
                    </a:lnTo>
                    <a:lnTo>
                      <a:pt x="549" y="183"/>
                    </a:lnTo>
                    <a:lnTo>
                      <a:pt x="544" y="181"/>
                    </a:lnTo>
                    <a:lnTo>
                      <a:pt x="542" y="179"/>
                    </a:lnTo>
                    <a:lnTo>
                      <a:pt x="536" y="173"/>
                    </a:lnTo>
                    <a:lnTo>
                      <a:pt x="524" y="162"/>
                    </a:lnTo>
                    <a:lnTo>
                      <a:pt x="511" y="151"/>
                    </a:lnTo>
                    <a:lnTo>
                      <a:pt x="498" y="141"/>
                    </a:lnTo>
                    <a:lnTo>
                      <a:pt x="484" y="131"/>
                    </a:lnTo>
                    <a:lnTo>
                      <a:pt x="470" y="122"/>
                    </a:lnTo>
                    <a:lnTo>
                      <a:pt x="455" y="114"/>
                    </a:lnTo>
                    <a:lnTo>
                      <a:pt x="441" y="107"/>
                    </a:lnTo>
                    <a:lnTo>
                      <a:pt x="425" y="100"/>
                    </a:lnTo>
                    <a:lnTo>
                      <a:pt x="410" y="95"/>
                    </a:lnTo>
                    <a:lnTo>
                      <a:pt x="394" y="90"/>
                    </a:lnTo>
                    <a:lnTo>
                      <a:pt x="378" y="86"/>
                    </a:lnTo>
                    <a:lnTo>
                      <a:pt x="362" y="82"/>
                    </a:lnTo>
                    <a:lnTo>
                      <a:pt x="345" y="80"/>
                    </a:lnTo>
                    <a:lnTo>
                      <a:pt x="328" y="78"/>
                    </a:lnTo>
                    <a:lnTo>
                      <a:pt x="311" y="77"/>
                    </a:lnTo>
                    <a:lnTo>
                      <a:pt x="303" y="77"/>
                    </a:lnTo>
                    <a:lnTo>
                      <a:pt x="293" y="77"/>
                    </a:lnTo>
                    <a:lnTo>
                      <a:pt x="274" y="78"/>
                    </a:lnTo>
                    <a:lnTo>
                      <a:pt x="255" y="81"/>
                    </a:lnTo>
                    <a:lnTo>
                      <a:pt x="236" y="84"/>
                    </a:lnTo>
                    <a:lnTo>
                      <a:pt x="226" y="86"/>
                    </a:lnTo>
                    <a:lnTo>
                      <a:pt x="224" y="87"/>
                    </a:lnTo>
                    <a:lnTo>
                      <a:pt x="219" y="86"/>
                    </a:lnTo>
                    <a:lnTo>
                      <a:pt x="215" y="83"/>
                    </a:lnTo>
                    <a:lnTo>
                      <a:pt x="212" y="79"/>
                    </a:lnTo>
                    <a:lnTo>
                      <a:pt x="212" y="77"/>
                    </a:lnTo>
                    <a:lnTo>
                      <a:pt x="211" y="74"/>
                    </a:lnTo>
                    <a:lnTo>
                      <a:pt x="212" y="70"/>
                    </a:lnTo>
                    <a:lnTo>
                      <a:pt x="214" y="66"/>
                    </a:lnTo>
                    <a:lnTo>
                      <a:pt x="218" y="63"/>
                    </a:lnTo>
                    <a:lnTo>
                      <a:pt x="221" y="62"/>
                    </a:lnTo>
                    <a:lnTo>
                      <a:pt x="231" y="60"/>
                    </a:lnTo>
                    <a:lnTo>
                      <a:pt x="251" y="56"/>
                    </a:lnTo>
                    <a:lnTo>
                      <a:pt x="272" y="54"/>
                    </a:lnTo>
                    <a:lnTo>
                      <a:pt x="292" y="53"/>
                    </a:lnTo>
                    <a:lnTo>
                      <a:pt x="303" y="53"/>
                    </a:lnTo>
                    <a:close/>
                    <a:moveTo>
                      <a:pt x="452" y="27"/>
                    </a:moveTo>
                    <a:lnTo>
                      <a:pt x="454" y="28"/>
                    </a:lnTo>
                    <a:lnTo>
                      <a:pt x="464" y="32"/>
                    </a:lnTo>
                    <a:lnTo>
                      <a:pt x="484" y="42"/>
                    </a:lnTo>
                    <a:lnTo>
                      <a:pt x="494" y="47"/>
                    </a:lnTo>
                    <a:lnTo>
                      <a:pt x="496" y="48"/>
                    </a:lnTo>
                    <a:lnTo>
                      <a:pt x="499" y="52"/>
                    </a:lnTo>
                    <a:lnTo>
                      <a:pt x="501" y="56"/>
                    </a:lnTo>
                    <a:lnTo>
                      <a:pt x="500" y="61"/>
                    </a:lnTo>
                    <a:lnTo>
                      <a:pt x="499" y="64"/>
                    </a:lnTo>
                    <a:lnTo>
                      <a:pt x="498" y="65"/>
                    </a:lnTo>
                    <a:lnTo>
                      <a:pt x="496" y="68"/>
                    </a:lnTo>
                    <a:lnTo>
                      <a:pt x="493" y="69"/>
                    </a:lnTo>
                    <a:lnTo>
                      <a:pt x="490" y="70"/>
                    </a:lnTo>
                    <a:lnTo>
                      <a:pt x="488" y="70"/>
                    </a:lnTo>
                    <a:lnTo>
                      <a:pt x="487" y="70"/>
                    </a:lnTo>
                    <a:lnTo>
                      <a:pt x="484" y="69"/>
                    </a:lnTo>
                    <a:lnTo>
                      <a:pt x="482" y="69"/>
                    </a:lnTo>
                    <a:lnTo>
                      <a:pt x="473" y="64"/>
                    </a:lnTo>
                    <a:lnTo>
                      <a:pt x="454" y="55"/>
                    </a:lnTo>
                    <a:lnTo>
                      <a:pt x="445" y="51"/>
                    </a:lnTo>
                    <a:lnTo>
                      <a:pt x="443" y="50"/>
                    </a:lnTo>
                    <a:lnTo>
                      <a:pt x="439" y="47"/>
                    </a:lnTo>
                    <a:lnTo>
                      <a:pt x="437" y="42"/>
                    </a:lnTo>
                    <a:lnTo>
                      <a:pt x="437" y="38"/>
                    </a:lnTo>
                    <a:lnTo>
                      <a:pt x="438" y="35"/>
                    </a:lnTo>
                    <a:lnTo>
                      <a:pt x="439" y="33"/>
                    </a:lnTo>
                    <a:lnTo>
                      <a:pt x="442" y="29"/>
                    </a:lnTo>
                    <a:lnTo>
                      <a:pt x="447" y="28"/>
                    </a:lnTo>
                    <a:lnTo>
                      <a:pt x="452" y="27"/>
                    </a:lnTo>
                    <a:close/>
                    <a:moveTo>
                      <a:pt x="303" y="0"/>
                    </a:moveTo>
                    <a:lnTo>
                      <a:pt x="315" y="0"/>
                    </a:lnTo>
                    <a:lnTo>
                      <a:pt x="339" y="1"/>
                    </a:lnTo>
                    <a:lnTo>
                      <a:pt x="363" y="4"/>
                    </a:lnTo>
                    <a:lnTo>
                      <a:pt x="387" y="8"/>
                    </a:lnTo>
                    <a:lnTo>
                      <a:pt x="399" y="11"/>
                    </a:lnTo>
                    <a:lnTo>
                      <a:pt x="401" y="12"/>
                    </a:lnTo>
                    <a:lnTo>
                      <a:pt x="405" y="15"/>
                    </a:lnTo>
                    <a:lnTo>
                      <a:pt x="408" y="19"/>
                    </a:lnTo>
                    <a:lnTo>
                      <a:pt x="408" y="23"/>
                    </a:lnTo>
                    <a:lnTo>
                      <a:pt x="408" y="26"/>
                    </a:lnTo>
                    <a:lnTo>
                      <a:pt x="407" y="28"/>
                    </a:lnTo>
                    <a:lnTo>
                      <a:pt x="404" y="32"/>
                    </a:lnTo>
                    <a:lnTo>
                      <a:pt x="400" y="35"/>
                    </a:lnTo>
                    <a:lnTo>
                      <a:pt x="395" y="35"/>
                    </a:lnTo>
                    <a:lnTo>
                      <a:pt x="393" y="35"/>
                    </a:lnTo>
                    <a:lnTo>
                      <a:pt x="382" y="32"/>
                    </a:lnTo>
                    <a:lnTo>
                      <a:pt x="360" y="28"/>
                    </a:lnTo>
                    <a:lnTo>
                      <a:pt x="337" y="26"/>
                    </a:lnTo>
                    <a:lnTo>
                      <a:pt x="314" y="25"/>
                    </a:lnTo>
                    <a:lnTo>
                      <a:pt x="303" y="24"/>
                    </a:lnTo>
                    <a:lnTo>
                      <a:pt x="292" y="25"/>
                    </a:lnTo>
                    <a:lnTo>
                      <a:pt x="270" y="26"/>
                    </a:lnTo>
                    <a:lnTo>
                      <a:pt x="249" y="28"/>
                    </a:lnTo>
                    <a:lnTo>
                      <a:pt x="228" y="32"/>
                    </a:lnTo>
                    <a:lnTo>
                      <a:pt x="207" y="36"/>
                    </a:lnTo>
                    <a:lnTo>
                      <a:pt x="186" y="42"/>
                    </a:lnTo>
                    <a:lnTo>
                      <a:pt x="166" y="49"/>
                    </a:lnTo>
                    <a:lnTo>
                      <a:pt x="146" y="58"/>
                    </a:lnTo>
                    <a:lnTo>
                      <a:pt x="136" y="62"/>
                    </a:lnTo>
                    <a:lnTo>
                      <a:pt x="135" y="63"/>
                    </a:lnTo>
                    <a:lnTo>
                      <a:pt x="132" y="64"/>
                    </a:lnTo>
                    <a:lnTo>
                      <a:pt x="131" y="64"/>
                    </a:lnTo>
                    <a:lnTo>
                      <a:pt x="129" y="64"/>
                    </a:lnTo>
                    <a:lnTo>
                      <a:pt x="126" y="63"/>
                    </a:lnTo>
                    <a:lnTo>
                      <a:pt x="123" y="61"/>
                    </a:lnTo>
                    <a:lnTo>
                      <a:pt x="121" y="58"/>
                    </a:lnTo>
                    <a:lnTo>
                      <a:pt x="120" y="57"/>
                    </a:lnTo>
                    <a:lnTo>
                      <a:pt x="119" y="54"/>
                    </a:lnTo>
                    <a:lnTo>
                      <a:pt x="118" y="49"/>
                    </a:lnTo>
                    <a:lnTo>
                      <a:pt x="120" y="45"/>
                    </a:lnTo>
                    <a:lnTo>
                      <a:pt x="123" y="41"/>
                    </a:lnTo>
                    <a:lnTo>
                      <a:pt x="125" y="40"/>
                    </a:lnTo>
                    <a:lnTo>
                      <a:pt x="136" y="35"/>
                    </a:lnTo>
                    <a:lnTo>
                      <a:pt x="157" y="26"/>
                    </a:lnTo>
                    <a:lnTo>
                      <a:pt x="179" y="19"/>
                    </a:lnTo>
                    <a:lnTo>
                      <a:pt x="201" y="12"/>
                    </a:lnTo>
                    <a:lnTo>
                      <a:pt x="223" y="7"/>
                    </a:lnTo>
                    <a:lnTo>
                      <a:pt x="245" y="3"/>
                    </a:lnTo>
                    <a:lnTo>
                      <a:pt x="268" y="1"/>
                    </a:lnTo>
                    <a:lnTo>
                      <a:pt x="291" y="0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9225" name="타원 9224"/>
              <p:cNvSpPr/>
              <p:nvPr/>
            </p:nvSpPr>
            <p:spPr>
              <a:xfrm>
                <a:off x="5225078" y="1509417"/>
                <a:ext cx="1760205" cy="1761824"/>
              </a:xfrm>
              <a:prstGeom prst="ellipse">
                <a:avLst/>
              </a:prstGeom>
              <a:noFill/>
              <a:ln w="31871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9226" name="자유형: 도형 9225"/>
              <p:cNvSpPr/>
              <p:nvPr/>
            </p:nvSpPr>
            <p:spPr>
              <a:xfrm>
                <a:off x="5225078" y="1509417"/>
                <a:ext cx="1760205" cy="17618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535" h="31564">
                    <a:moveTo>
                      <a:pt x="31534" y="31564"/>
                    </a:moveTo>
                    <a:cubicBezTo>
                      <a:pt x="31534" y="11931"/>
                      <a:pt x="19613" y="0"/>
                      <a:pt x="-1" y="0"/>
                    </a:cubicBezTo>
                  </a:path>
                </a:pathLst>
              </a:custGeom>
              <a:noFill/>
              <a:ln w="54142" cap="rnd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</a:endParaRPr>
              </a:p>
            </p:txBody>
          </p:sp>
        </p:grpSp>
        <p:sp>
          <p:nvSpPr>
            <p:cNvPr id="9227" name="자유형: 도형 9226"/>
            <p:cNvSpPr/>
            <p:nvPr/>
          </p:nvSpPr>
          <p:spPr>
            <a:xfrm>
              <a:off x="5650463" y="2395074"/>
              <a:ext cx="879293" cy="617453"/>
            </a:xfrm>
            <a:custGeom>
              <a:avLst/>
              <a:gdLst>
                <a:gd name="T0" fmla="*/ 0 w 553"/>
                <a:gd name="T1" fmla="*/ 0 h 388"/>
                <a:gd name="T2" fmla="*/ 553 w 553"/>
                <a:gd name="T3" fmla="*/ 388 h 388"/>
              </a:gdLst>
              <a:ahLst/>
              <a:cxnLst/>
              <a:rect l="T0" t="T1" r="T2" b="T3"/>
              <a:pathLst>
                <a:path w="553" h="388">
                  <a:moveTo>
                    <a:pt x="474" y="191"/>
                  </a:moveTo>
                  <a:lnTo>
                    <a:pt x="476" y="192"/>
                  </a:lnTo>
                  <a:lnTo>
                    <a:pt x="479" y="192"/>
                  </a:lnTo>
                  <a:lnTo>
                    <a:pt x="483" y="195"/>
                  </a:lnTo>
                  <a:lnTo>
                    <a:pt x="485" y="199"/>
                  </a:lnTo>
                  <a:lnTo>
                    <a:pt x="486" y="204"/>
                  </a:lnTo>
                  <a:lnTo>
                    <a:pt x="485" y="207"/>
                  </a:lnTo>
                  <a:lnTo>
                    <a:pt x="481" y="221"/>
                  </a:lnTo>
                  <a:lnTo>
                    <a:pt x="472" y="248"/>
                  </a:lnTo>
                  <a:lnTo>
                    <a:pt x="467" y="261"/>
                  </a:lnTo>
                  <a:lnTo>
                    <a:pt x="466" y="263"/>
                  </a:lnTo>
                  <a:lnTo>
                    <a:pt x="464" y="266"/>
                  </a:lnTo>
                  <a:lnTo>
                    <a:pt x="461" y="268"/>
                  </a:lnTo>
                  <a:lnTo>
                    <a:pt x="458" y="269"/>
                  </a:lnTo>
                  <a:lnTo>
                    <a:pt x="456" y="269"/>
                  </a:lnTo>
                  <a:lnTo>
                    <a:pt x="453" y="269"/>
                  </a:lnTo>
                  <a:lnTo>
                    <a:pt x="451" y="268"/>
                  </a:lnTo>
                  <a:lnTo>
                    <a:pt x="449" y="267"/>
                  </a:lnTo>
                  <a:lnTo>
                    <a:pt x="446" y="264"/>
                  </a:lnTo>
                  <a:lnTo>
                    <a:pt x="444" y="259"/>
                  </a:lnTo>
                  <a:lnTo>
                    <a:pt x="444" y="255"/>
                  </a:lnTo>
                  <a:lnTo>
                    <a:pt x="444" y="252"/>
                  </a:lnTo>
                  <a:lnTo>
                    <a:pt x="449" y="239"/>
                  </a:lnTo>
                  <a:lnTo>
                    <a:pt x="458" y="214"/>
                  </a:lnTo>
                  <a:lnTo>
                    <a:pt x="461" y="201"/>
                  </a:lnTo>
                  <a:lnTo>
                    <a:pt x="462" y="198"/>
                  </a:lnTo>
                  <a:lnTo>
                    <a:pt x="465" y="194"/>
                  </a:lnTo>
                  <a:lnTo>
                    <a:pt x="469" y="192"/>
                  </a:lnTo>
                  <a:lnTo>
                    <a:pt x="474" y="191"/>
                  </a:lnTo>
                  <a:close/>
                  <a:moveTo>
                    <a:pt x="117" y="68"/>
                  </a:moveTo>
                  <a:lnTo>
                    <a:pt x="120" y="69"/>
                  </a:lnTo>
                  <a:lnTo>
                    <a:pt x="124" y="70"/>
                  </a:lnTo>
                  <a:lnTo>
                    <a:pt x="128" y="74"/>
                  </a:lnTo>
                  <a:lnTo>
                    <a:pt x="130" y="78"/>
                  </a:lnTo>
                  <a:lnTo>
                    <a:pt x="130" y="81"/>
                  </a:lnTo>
                  <a:lnTo>
                    <a:pt x="130" y="86"/>
                  </a:lnTo>
                  <a:lnTo>
                    <a:pt x="129" y="95"/>
                  </a:lnTo>
                  <a:lnTo>
                    <a:pt x="127" y="105"/>
                  </a:lnTo>
                  <a:lnTo>
                    <a:pt x="125" y="114"/>
                  </a:lnTo>
                  <a:lnTo>
                    <a:pt x="121" y="123"/>
                  </a:lnTo>
                  <a:lnTo>
                    <a:pt x="117" y="131"/>
                  </a:lnTo>
                  <a:lnTo>
                    <a:pt x="112" y="140"/>
                  </a:lnTo>
                  <a:lnTo>
                    <a:pt x="106" y="147"/>
                  </a:lnTo>
                  <a:lnTo>
                    <a:pt x="103" y="151"/>
                  </a:lnTo>
                  <a:lnTo>
                    <a:pt x="72" y="186"/>
                  </a:lnTo>
                  <a:lnTo>
                    <a:pt x="70" y="187"/>
                  </a:lnTo>
                  <a:lnTo>
                    <a:pt x="65" y="189"/>
                  </a:lnTo>
                  <a:lnTo>
                    <a:pt x="63" y="190"/>
                  </a:lnTo>
                  <a:lnTo>
                    <a:pt x="60" y="189"/>
                  </a:lnTo>
                  <a:lnTo>
                    <a:pt x="56" y="188"/>
                  </a:lnTo>
                  <a:lnTo>
                    <a:pt x="54" y="187"/>
                  </a:lnTo>
                  <a:lnTo>
                    <a:pt x="53" y="185"/>
                  </a:lnTo>
                  <a:lnTo>
                    <a:pt x="50" y="180"/>
                  </a:lnTo>
                  <a:lnTo>
                    <a:pt x="50" y="175"/>
                  </a:lnTo>
                  <a:lnTo>
                    <a:pt x="52" y="171"/>
                  </a:lnTo>
                  <a:lnTo>
                    <a:pt x="53" y="169"/>
                  </a:lnTo>
                  <a:lnTo>
                    <a:pt x="84" y="134"/>
                  </a:lnTo>
                  <a:lnTo>
                    <a:pt x="87" y="132"/>
                  </a:lnTo>
                  <a:lnTo>
                    <a:pt x="91" y="126"/>
                  </a:lnTo>
                  <a:lnTo>
                    <a:pt x="95" y="119"/>
                  </a:lnTo>
                  <a:lnTo>
                    <a:pt x="98" y="113"/>
                  </a:lnTo>
                  <a:lnTo>
                    <a:pt x="101" y="106"/>
                  </a:lnTo>
                  <a:lnTo>
                    <a:pt x="103" y="99"/>
                  </a:lnTo>
                  <a:lnTo>
                    <a:pt x="104" y="92"/>
                  </a:lnTo>
                  <a:lnTo>
                    <a:pt x="105" y="85"/>
                  </a:lnTo>
                  <a:lnTo>
                    <a:pt x="105" y="81"/>
                  </a:lnTo>
                  <a:lnTo>
                    <a:pt x="105" y="78"/>
                  </a:lnTo>
                  <a:lnTo>
                    <a:pt x="107" y="74"/>
                  </a:lnTo>
                  <a:lnTo>
                    <a:pt x="111" y="70"/>
                  </a:lnTo>
                  <a:lnTo>
                    <a:pt x="115" y="69"/>
                  </a:lnTo>
                  <a:lnTo>
                    <a:pt x="117" y="68"/>
                  </a:lnTo>
                  <a:close/>
                  <a:moveTo>
                    <a:pt x="526" y="0"/>
                  </a:moveTo>
                  <a:lnTo>
                    <a:pt x="551" y="0"/>
                  </a:lnTo>
                  <a:lnTo>
                    <a:pt x="551" y="0"/>
                  </a:lnTo>
                  <a:lnTo>
                    <a:pt x="553" y="12"/>
                  </a:lnTo>
                  <a:lnTo>
                    <a:pt x="553" y="25"/>
                  </a:lnTo>
                  <a:lnTo>
                    <a:pt x="553" y="32"/>
                  </a:lnTo>
                  <a:lnTo>
                    <a:pt x="553" y="86"/>
                  </a:lnTo>
                  <a:lnTo>
                    <a:pt x="553" y="89"/>
                  </a:lnTo>
                  <a:lnTo>
                    <a:pt x="551" y="93"/>
                  </a:lnTo>
                  <a:lnTo>
                    <a:pt x="548" y="96"/>
                  </a:lnTo>
                  <a:lnTo>
                    <a:pt x="544" y="98"/>
                  </a:lnTo>
                  <a:lnTo>
                    <a:pt x="541" y="98"/>
                  </a:lnTo>
                  <a:lnTo>
                    <a:pt x="539" y="98"/>
                  </a:lnTo>
                  <a:lnTo>
                    <a:pt x="534" y="96"/>
                  </a:lnTo>
                  <a:lnTo>
                    <a:pt x="531" y="93"/>
                  </a:lnTo>
                  <a:lnTo>
                    <a:pt x="529" y="89"/>
                  </a:lnTo>
                  <a:lnTo>
                    <a:pt x="529" y="86"/>
                  </a:lnTo>
                  <a:lnTo>
                    <a:pt x="529" y="32"/>
                  </a:lnTo>
                  <a:lnTo>
                    <a:pt x="529" y="26"/>
                  </a:lnTo>
                  <a:lnTo>
                    <a:pt x="528" y="14"/>
                  </a:lnTo>
                  <a:lnTo>
                    <a:pt x="526" y="0"/>
                  </a:lnTo>
                  <a:close/>
                  <a:moveTo>
                    <a:pt x="473" y="0"/>
                  </a:moveTo>
                  <a:lnTo>
                    <a:pt x="498" y="0"/>
                  </a:lnTo>
                  <a:lnTo>
                    <a:pt x="498" y="1"/>
                  </a:lnTo>
                  <a:lnTo>
                    <a:pt x="500" y="21"/>
                  </a:lnTo>
                  <a:lnTo>
                    <a:pt x="501" y="32"/>
                  </a:lnTo>
                  <a:lnTo>
                    <a:pt x="501" y="86"/>
                  </a:lnTo>
                  <a:lnTo>
                    <a:pt x="500" y="102"/>
                  </a:lnTo>
                  <a:lnTo>
                    <a:pt x="498" y="135"/>
                  </a:lnTo>
                  <a:lnTo>
                    <a:pt x="496" y="151"/>
                  </a:lnTo>
                  <a:lnTo>
                    <a:pt x="496" y="154"/>
                  </a:lnTo>
                  <a:lnTo>
                    <a:pt x="494" y="157"/>
                  </a:lnTo>
                  <a:lnTo>
                    <a:pt x="490" y="160"/>
                  </a:lnTo>
                  <a:lnTo>
                    <a:pt x="486" y="162"/>
                  </a:lnTo>
                  <a:lnTo>
                    <a:pt x="484" y="162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61"/>
                  </a:lnTo>
                  <a:lnTo>
                    <a:pt x="476" y="159"/>
                  </a:lnTo>
                  <a:lnTo>
                    <a:pt x="473" y="155"/>
                  </a:lnTo>
                  <a:lnTo>
                    <a:pt x="471" y="150"/>
                  </a:lnTo>
                  <a:lnTo>
                    <a:pt x="472" y="148"/>
                  </a:lnTo>
                  <a:lnTo>
                    <a:pt x="473" y="133"/>
                  </a:lnTo>
                  <a:lnTo>
                    <a:pt x="476" y="102"/>
                  </a:lnTo>
                  <a:lnTo>
                    <a:pt x="476" y="86"/>
                  </a:lnTo>
                  <a:lnTo>
                    <a:pt x="476" y="32"/>
                  </a:lnTo>
                  <a:lnTo>
                    <a:pt x="476" y="22"/>
                  </a:lnTo>
                  <a:lnTo>
                    <a:pt x="474" y="4"/>
                  </a:lnTo>
                  <a:lnTo>
                    <a:pt x="473" y="0"/>
                  </a:lnTo>
                  <a:close/>
                  <a:moveTo>
                    <a:pt x="418" y="0"/>
                  </a:moveTo>
                  <a:lnTo>
                    <a:pt x="444" y="0"/>
                  </a:lnTo>
                  <a:lnTo>
                    <a:pt x="446" y="10"/>
                  </a:lnTo>
                  <a:lnTo>
                    <a:pt x="448" y="24"/>
                  </a:lnTo>
                  <a:lnTo>
                    <a:pt x="448" y="32"/>
                  </a:lnTo>
                  <a:lnTo>
                    <a:pt x="448" y="86"/>
                  </a:lnTo>
                  <a:lnTo>
                    <a:pt x="448" y="96"/>
                  </a:lnTo>
                  <a:lnTo>
                    <a:pt x="447" y="116"/>
                  </a:lnTo>
                  <a:lnTo>
                    <a:pt x="445" y="135"/>
                  </a:lnTo>
                  <a:lnTo>
                    <a:pt x="442" y="154"/>
                  </a:lnTo>
                  <a:lnTo>
                    <a:pt x="439" y="174"/>
                  </a:lnTo>
                  <a:lnTo>
                    <a:pt x="434" y="192"/>
                  </a:lnTo>
                  <a:lnTo>
                    <a:pt x="429" y="211"/>
                  </a:lnTo>
                  <a:lnTo>
                    <a:pt x="423" y="230"/>
                  </a:lnTo>
                  <a:lnTo>
                    <a:pt x="416" y="248"/>
                  </a:lnTo>
                  <a:lnTo>
                    <a:pt x="408" y="265"/>
                  </a:lnTo>
                  <a:lnTo>
                    <a:pt x="399" y="283"/>
                  </a:lnTo>
                  <a:lnTo>
                    <a:pt x="390" y="300"/>
                  </a:lnTo>
                  <a:lnTo>
                    <a:pt x="380" y="316"/>
                  </a:lnTo>
                  <a:lnTo>
                    <a:pt x="369" y="332"/>
                  </a:lnTo>
                  <a:lnTo>
                    <a:pt x="357" y="348"/>
                  </a:lnTo>
                  <a:lnTo>
                    <a:pt x="344" y="363"/>
                  </a:lnTo>
                  <a:lnTo>
                    <a:pt x="338" y="371"/>
                  </a:lnTo>
                  <a:lnTo>
                    <a:pt x="325" y="384"/>
                  </a:lnTo>
                  <a:lnTo>
                    <a:pt x="323" y="386"/>
                  </a:lnTo>
                  <a:lnTo>
                    <a:pt x="319" y="388"/>
                  </a:lnTo>
                  <a:lnTo>
                    <a:pt x="316" y="388"/>
                  </a:lnTo>
                  <a:lnTo>
                    <a:pt x="314" y="388"/>
                  </a:lnTo>
                  <a:lnTo>
                    <a:pt x="310" y="387"/>
                  </a:lnTo>
                  <a:lnTo>
                    <a:pt x="308" y="385"/>
                  </a:lnTo>
                  <a:lnTo>
                    <a:pt x="306" y="383"/>
                  </a:lnTo>
                  <a:lnTo>
                    <a:pt x="304" y="379"/>
                  </a:lnTo>
                  <a:lnTo>
                    <a:pt x="304" y="374"/>
                  </a:lnTo>
                  <a:lnTo>
                    <a:pt x="305" y="369"/>
                  </a:lnTo>
                  <a:lnTo>
                    <a:pt x="307" y="367"/>
                  </a:lnTo>
                  <a:lnTo>
                    <a:pt x="319" y="354"/>
                  </a:lnTo>
                  <a:lnTo>
                    <a:pt x="326" y="347"/>
                  </a:lnTo>
                  <a:lnTo>
                    <a:pt x="337" y="333"/>
                  </a:lnTo>
                  <a:lnTo>
                    <a:pt x="348" y="318"/>
                  </a:lnTo>
                  <a:lnTo>
                    <a:pt x="359" y="303"/>
                  </a:lnTo>
                  <a:lnTo>
                    <a:pt x="368" y="287"/>
                  </a:lnTo>
                  <a:lnTo>
                    <a:pt x="377" y="271"/>
                  </a:lnTo>
                  <a:lnTo>
                    <a:pt x="385" y="255"/>
                  </a:lnTo>
                  <a:lnTo>
                    <a:pt x="393" y="238"/>
                  </a:lnTo>
                  <a:lnTo>
                    <a:pt x="399" y="221"/>
                  </a:lnTo>
                  <a:lnTo>
                    <a:pt x="405" y="204"/>
                  </a:lnTo>
                  <a:lnTo>
                    <a:pt x="410" y="186"/>
                  </a:lnTo>
                  <a:lnTo>
                    <a:pt x="414" y="168"/>
                  </a:lnTo>
                  <a:lnTo>
                    <a:pt x="418" y="150"/>
                  </a:lnTo>
                  <a:lnTo>
                    <a:pt x="420" y="132"/>
                  </a:lnTo>
                  <a:lnTo>
                    <a:pt x="422" y="114"/>
                  </a:lnTo>
                  <a:lnTo>
                    <a:pt x="423" y="95"/>
                  </a:lnTo>
                  <a:lnTo>
                    <a:pt x="423" y="86"/>
                  </a:lnTo>
                  <a:lnTo>
                    <a:pt x="423" y="32"/>
                  </a:lnTo>
                  <a:lnTo>
                    <a:pt x="423" y="25"/>
                  </a:lnTo>
                  <a:lnTo>
                    <a:pt x="422" y="13"/>
                  </a:lnTo>
                  <a:lnTo>
                    <a:pt x="419" y="2"/>
                  </a:lnTo>
                  <a:lnTo>
                    <a:pt x="418" y="0"/>
                  </a:lnTo>
                  <a:close/>
                  <a:moveTo>
                    <a:pt x="362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92" y="9"/>
                  </a:lnTo>
                  <a:lnTo>
                    <a:pt x="394" y="18"/>
                  </a:lnTo>
                  <a:lnTo>
                    <a:pt x="395" y="27"/>
                  </a:lnTo>
                  <a:lnTo>
                    <a:pt x="395" y="32"/>
                  </a:lnTo>
                  <a:lnTo>
                    <a:pt x="395" y="86"/>
                  </a:lnTo>
                  <a:lnTo>
                    <a:pt x="395" y="95"/>
                  </a:lnTo>
                  <a:lnTo>
                    <a:pt x="394" y="112"/>
                  </a:lnTo>
                  <a:lnTo>
                    <a:pt x="392" y="129"/>
                  </a:lnTo>
                  <a:lnTo>
                    <a:pt x="390" y="146"/>
                  </a:lnTo>
                  <a:lnTo>
                    <a:pt x="387" y="163"/>
                  </a:lnTo>
                  <a:lnTo>
                    <a:pt x="383" y="179"/>
                  </a:lnTo>
                  <a:lnTo>
                    <a:pt x="378" y="196"/>
                  </a:lnTo>
                  <a:lnTo>
                    <a:pt x="373" y="212"/>
                  </a:lnTo>
                  <a:lnTo>
                    <a:pt x="367" y="227"/>
                  </a:lnTo>
                  <a:lnTo>
                    <a:pt x="360" y="243"/>
                  </a:lnTo>
                  <a:lnTo>
                    <a:pt x="352" y="258"/>
                  </a:lnTo>
                  <a:lnTo>
                    <a:pt x="344" y="273"/>
                  </a:lnTo>
                  <a:lnTo>
                    <a:pt x="335" y="287"/>
                  </a:lnTo>
                  <a:lnTo>
                    <a:pt x="326" y="302"/>
                  </a:lnTo>
                  <a:lnTo>
                    <a:pt x="315" y="315"/>
                  </a:lnTo>
                  <a:lnTo>
                    <a:pt x="304" y="328"/>
                  </a:lnTo>
                  <a:lnTo>
                    <a:pt x="298" y="335"/>
                  </a:lnTo>
                  <a:lnTo>
                    <a:pt x="254" y="384"/>
                  </a:lnTo>
                  <a:lnTo>
                    <a:pt x="252" y="386"/>
                  </a:lnTo>
                  <a:lnTo>
                    <a:pt x="247" y="388"/>
                  </a:lnTo>
                  <a:lnTo>
                    <a:pt x="245" y="388"/>
                  </a:lnTo>
                  <a:lnTo>
                    <a:pt x="242" y="388"/>
                  </a:lnTo>
                  <a:lnTo>
                    <a:pt x="238" y="387"/>
                  </a:lnTo>
                  <a:lnTo>
                    <a:pt x="236" y="385"/>
                  </a:lnTo>
                  <a:lnTo>
                    <a:pt x="234" y="383"/>
                  </a:lnTo>
                  <a:lnTo>
                    <a:pt x="232" y="379"/>
                  </a:lnTo>
                  <a:lnTo>
                    <a:pt x="232" y="374"/>
                  </a:lnTo>
                  <a:lnTo>
                    <a:pt x="234" y="369"/>
                  </a:lnTo>
                  <a:lnTo>
                    <a:pt x="235" y="368"/>
                  </a:lnTo>
                  <a:lnTo>
                    <a:pt x="280" y="318"/>
                  </a:lnTo>
                  <a:lnTo>
                    <a:pt x="286" y="312"/>
                  </a:lnTo>
                  <a:lnTo>
                    <a:pt x="296" y="300"/>
                  </a:lnTo>
                  <a:lnTo>
                    <a:pt x="305" y="287"/>
                  </a:lnTo>
                  <a:lnTo>
                    <a:pt x="314" y="274"/>
                  </a:lnTo>
                  <a:lnTo>
                    <a:pt x="323" y="260"/>
                  </a:lnTo>
                  <a:lnTo>
                    <a:pt x="330" y="247"/>
                  </a:lnTo>
                  <a:lnTo>
                    <a:pt x="338" y="232"/>
                  </a:lnTo>
                  <a:lnTo>
                    <a:pt x="344" y="218"/>
                  </a:lnTo>
                  <a:lnTo>
                    <a:pt x="350" y="203"/>
                  </a:lnTo>
                  <a:lnTo>
                    <a:pt x="355" y="188"/>
                  </a:lnTo>
                  <a:lnTo>
                    <a:pt x="359" y="173"/>
                  </a:lnTo>
                  <a:lnTo>
                    <a:pt x="363" y="157"/>
                  </a:lnTo>
                  <a:lnTo>
                    <a:pt x="365" y="142"/>
                  </a:lnTo>
                  <a:lnTo>
                    <a:pt x="368" y="126"/>
                  </a:lnTo>
                  <a:lnTo>
                    <a:pt x="369" y="110"/>
                  </a:lnTo>
                  <a:lnTo>
                    <a:pt x="370" y="94"/>
                  </a:lnTo>
                  <a:lnTo>
                    <a:pt x="370" y="86"/>
                  </a:lnTo>
                  <a:lnTo>
                    <a:pt x="370" y="32"/>
                  </a:lnTo>
                  <a:lnTo>
                    <a:pt x="370" y="28"/>
                  </a:lnTo>
                  <a:lnTo>
                    <a:pt x="369" y="22"/>
                  </a:lnTo>
                  <a:lnTo>
                    <a:pt x="368" y="15"/>
                  </a:lnTo>
                  <a:lnTo>
                    <a:pt x="366" y="9"/>
                  </a:lnTo>
                  <a:lnTo>
                    <a:pt x="363" y="3"/>
                  </a:lnTo>
                  <a:lnTo>
                    <a:pt x="362" y="0"/>
                  </a:lnTo>
                  <a:close/>
                  <a:moveTo>
                    <a:pt x="281" y="0"/>
                  </a:moveTo>
                  <a:lnTo>
                    <a:pt x="325" y="0"/>
                  </a:lnTo>
                  <a:lnTo>
                    <a:pt x="328" y="2"/>
                  </a:lnTo>
                  <a:lnTo>
                    <a:pt x="333" y="7"/>
                  </a:lnTo>
                  <a:lnTo>
                    <a:pt x="337" y="13"/>
                  </a:lnTo>
                  <a:lnTo>
                    <a:pt x="340" y="20"/>
                  </a:lnTo>
                  <a:lnTo>
                    <a:pt x="342" y="28"/>
                  </a:lnTo>
                  <a:lnTo>
                    <a:pt x="342" y="32"/>
                  </a:lnTo>
                  <a:lnTo>
                    <a:pt x="342" y="86"/>
                  </a:lnTo>
                  <a:lnTo>
                    <a:pt x="342" y="94"/>
                  </a:lnTo>
                  <a:lnTo>
                    <a:pt x="341" y="108"/>
                  </a:lnTo>
                  <a:lnTo>
                    <a:pt x="340" y="123"/>
                  </a:lnTo>
                  <a:lnTo>
                    <a:pt x="338" y="137"/>
                  </a:lnTo>
                  <a:lnTo>
                    <a:pt x="335" y="152"/>
                  </a:lnTo>
                  <a:lnTo>
                    <a:pt x="332" y="166"/>
                  </a:lnTo>
                  <a:lnTo>
                    <a:pt x="328" y="180"/>
                  </a:lnTo>
                  <a:lnTo>
                    <a:pt x="323" y="194"/>
                  </a:lnTo>
                  <a:lnTo>
                    <a:pt x="318" y="207"/>
                  </a:lnTo>
                  <a:lnTo>
                    <a:pt x="312" y="220"/>
                  </a:lnTo>
                  <a:lnTo>
                    <a:pt x="306" y="233"/>
                  </a:lnTo>
                  <a:lnTo>
                    <a:pt x="298" y="246"/>
                  </a:lnTo>
                  <a:lnTo>
                    <a:pt x="291" y="259"/>
                  </a:lnTo>
                  <a:lnTo>
                    <a:pt x="283" y="271"/>
                  </a:lnTo>
                  <a:lnTo>
                    <a:pt x="274" y="282"/>
                  </a:lnTo>
                  <a:lnTo>
                    <a:pt x="264" y="294"/>
                  </a:lnTo>
                  <a:lnTo>
                    <a:pt x="259" y="299"/>
                  </a:lnTo>
                  <a:lnTo>
                    <a:pt x="206" y="358"/>
                  </a:lnTo>
                  <a:lnTo>
                    <a:pt x="204" y="360"/>
                  </a:lnTo>
                  <a:lnTo>
                    <a:pt x="199" y="362"/>
                  </a:lnTo>
                  <a:lnTo>
                    <a:pt x="197" y="362"/>
                  </a:lnTo>
                  <a:lnTo>
                    <a:pt x="195" y="362"/>
                  </a:lnTo>
                  <a:lnTo>
                    <a:pt x="191" y="360"/>
                  </a:lnTo>
                  <a:lnTo>
                    <a:pt x="189" y="359"/>
                  </a:lnTo>
                  <a:lnTo>
                    <a:pt x="187" y="357"/>
                  </a:lnTo>
                  <a:lnTo>
                    <a:pt x="185" y="353"/>
                  </a:lnTo>
                  <a:lnTo>
                    <a:pt x="185" y="348"/>
                  </a:lnTo>
                  <a:lnTo>
                    <a:pt x="186" y="343"/>
                  </a:lnTo>
                  <a:lnTo>
                    <a:pt x="188" y="341"/>
                  </a:lnTo>
                  <a:lnTo>
                    <a:pt x="241" y="283"/>
                  </a:lnTo>
                  <a:lnTo>
                    <a:pt x="246" y="278"/>
                  </a:lnTo>
                  <a:lnTo>
                    <a:pt x="254" y="267"/>
                  </a:lnTo>
                  <a:lnTo>
                    <a:pt x="262" y="256"/>
                  </a:lnTo>
                  <a:lnTo>
                    <a:pt x="270" y="245"/>
                  </a:lnTo>
                  <a:lnTo>
                    <a:pt x="277" y="234"/>
                  </a:lnTo>
                  <a:lnTo>
                    <a:pt x="284" y="222"/>
                  </a:lnTo>
                  <a:lnTo>
                    <a:pt x="289" y="210"/>
                  </a:lnTo>
                  <a:lnTo>
                    <a:pt x="295" y="198"/>
                  </a:lnTo>
                  <a:lnTo>
                    <a:pt x="300" y="185"/>
                  </a:lnTo>
                  <a:lnTo>
                    <a:pt x="304" y="172"/>
                  </a:lnTo>
                  <a:lnTo>
                    <a:pt x="308" y="160"/>
                  </a:lnTo>
                  <a:lnTo>
                    <a:pt x="311" y="147"/>
                  </a:lnTo>
                  <a:lnTo>
                    <a:pt x="313" y="133"/>
                  </a:lnTo>
                  <a:lnTo>
                    <a:pt x="315" y="120"/>
                  </a:lnTo>
                  <a:lnTo>
                    <a:pt x="316" y="107"/>
                  </a:lnTo>
                  <a:lnTo>
                    <a:pt x="317" y="93"/>
                  </a:lnTo>
                  <a:lnTo>
                    <a:pt x="317" y="86"/>
                  </a:lnTo>
                  <a:lnTo>
                    <a:pt x="317" y="32"/>
                  </a:lnTo>
                  <a:lnTo>
                    <a:pt x="317" y="29"/>
                  </a:lnTo>
                  <a:lnTo>
                    <a:pt x="315" y="24"/>
                  </a:lnTo>
                  <a:lnTo>
                    <a:pt x="311" y="20"/>
                  </a:lnTo>
                  <a:lnTo>
                    <a:pt x="306" y="18"/>
                  </a:lnTo>
                  <a:lnTo>
                    <a:pt x="303" y="18"/>
                  </a:lnTo>
                  <a:lnTo>
                    <a:pt x="300" y="18"/>
                  </a:lnTo>
                  <a:lnTo>
                    <a:pt x="295" y="20"/>
                  </a:lnTo>
                  <a:lnTo>
                    <a:pt x="291" y="24"/>
                  </a:lnTo>
                  <a:lnTo>
                    <a:pt x="289" y="29"/>
                  </a:lnTo>
                  <a:lnTo>
                    <a:pt x="289" y="32"/>
                  </a:lnTo>
                  <a:lnTo>
                    <a:pt x="289" y="81"/>
                  </a:lnTo>
                  <a:lnTo>
                    <a:pt x="289" y="93"/>
                  </a:lnTo>
                  <a:lnTo>
                    <a:pt x="286" y="117"/>
                  </a:lnTo>
                  <a:lnTo>
                    <a:pt x="282" y="141"/>
                  </a:lnTo>
                  <a:lnTo>
                    <a:pt x="276" y="164"/>
                  </a:lnTo>
                  <a:lnTo>
                    <a:pt x="267" y="187"/>
                  </a:lnTo>
                  <a:lnTo>
                    <a:pt x="256" y="208"/>
                  </a:lnTo>
                  <a:lnTo>
                    <a:pt x="244" y="229"/>
                  </a:lnTo>
                  <a:lnTo>
                    <a:pt x="229" y="248"/>
                  </a:lnTo>
                  <a:lnTo>
                    <a:pt x="221" y="257"/>
                  </a:lnTo>
                  <a:lnTo>
                    <a:pt x="166" y="318"/>
                  </a:lnTo>
                  <a:lnTo>
                    <a:pt x="165" y="320"/>
                  </a:lnTo>
                  <a:lnTo>
                    <a:pt x="160" y="322"/>
                  </a:lnTo>
                  <a:lnTo>
                    <a:pt x="156" y="322"/>
                  </a:lnTo>
                  <a:lnTo>
                    <a:pt x="151" y="321"/>
                  </a:lnTo>
                  <a:lnTo>
                    <a:pt x="149" y="319"/>
                  </a:lnTo>
                  <a:lnTo>
                    <a:pt x="147" y="317"/>
                  </a:lnTo>
                  <a:lnTo>
                    <a:pt x="145" y="313"/>
                  </a:lnTo>
                  <a:lnTo>
                    <a:pt x="145" y="308"/>
                  </a:lnTo>
                  <a:lnTo>
                    <a:pt x="146" y="303"/>
                  </a:lnTo>
                  <a:lnTo>
                    <a:pt x="148" y="301"/>
                  </a:lnTo>
                  <a:lnTo>
                    <a:pt x="203" y="241"/>
                  </a:lnTo>
                  <a:lnTo>
                    <a:pt x="210" y="232"/>
                  </a:lnTo>
                  <a:lnTo>
                    <a:pt x="223" y="215"/>
                  </a:lnTo>
                  <a:lnTo>
                    <a:pt x="234" y="196"/>
                  </a:lnTo>
                  <a:lnTo>
                    <a:pt x="244" y="177"/>
                  </a:lnTo>
                  <a:lnTo>
                    <a:pt x="252" y="156"/>
                  </a:lnTo>
                  <a:lnTo>
                    <a:pt x="258" y="135"/>
                  </a:lnTo>
                  <a:lnTo>
                    <a:pt x="262" y="114"/>
                  </a:lnTo>
                  <a:lnTo>
                    <a:pt x="264" y="92"/>
                  </a:lnTo>
                  <a:lnTo>
                    <a:pt x="264" y="81"/>
                  </a:lnTo>
                  <a:lnTo>
                    <a:pt x="264" y="32"/>
                  </a:lnTo>
                  <a:lnTo>
                    <a:pt x="264" y="28"/>
                  </a:lnTo>
                  <a:lnTo>
                    <a:pt x="266" y="20"/>
                  </a:lnTo>
                  <a:lnTo>
                    <a:pt x="269" y="13"/>
                  </a:lnTo>
                  <a:lnTo>
                    <a:pt x="273" y="7"/>
                  </a:lnTo>
                  <a:lnTo>
                    <a:pt x="278" y="2"/>
                  </a:lnTo>
                  <a:lnTo>
                    <a:pt x="281" y="0"/>
                  </a:lnTo>
                  <a:close/>
                  <a:moveTo>
                    <a:pt x="217" y="0"/>
                  </a:moveTo>
                  <a:lnTo>
                    <a:pt x="244" y="0"/>
                  </a:lnTo>
                  <a:lnTo>
                    <a:pt x="242" y="3"/>
                  </a:lnTo>
                  <a:lnTo>
                    <a:pt x="240" y="9"/>
                  </a:lnTo>
                  <a:lnTo>
                    <a:pt x="238" y="15"/>
                  </a:lnTo>
                  <a:lnTo>
                    <a:pt x="237" y="22"/>
                  </a:lnTo>
                  <a:lnTo>
                    <a:pt x="236" y="28"/>
                  </a:lnTo>
                  <a:lnTo>
                    <a:pt x="236" y="32"/>
                  </a:lnTo>
                  <a:lnTo>
                    <a:pt x="236" y="81"/>
                  </a:lnTo>
                  <a:lnTo>
                    <a:pt x="236" y="91"/>
                  </a:lnTo>
                  <a:lnTo>
                    <a:pt x="234" y="110"/>
                  </a:lnTo>
                  <a:lnTo>
                    <a:pt x="230" y="129"/>
                  </a:lnTo>
                  <a:lnTo>
                    <a:pt x="225" y="147"/>
                  </a:lnTo>
                  <a:lnTo>
                    <a:pt x="218" y="165"/>
                  </a:lnTo>
                  <a:lnTo>
                    <a:pt x="210" y="183"/>
                  </a:lnTo>
                  <a:lnTo>
                    <a:pt x="200" y="199"/>
                  </a:lnTo>
                  <a:lnTo>
                    <a:pt x="188" y="215"/>
                  </a:lnTo>
                  <a:lnTo>
                    <a:pt x="182" y="222"/>
                  </a:lnTo>
                  <a:lnTo>
                    <a:pt x="143" y="265"/>
                  </a:lnTo>
                  <a:lnTo>
                    <a:pt x="141" y="267"/>
                  </a:lnTo>
                  <a:lnTo>
                    <a:pt x="137" y="269"/>
                  </a:lnTo>
                  <a:lnTo>
                    <a:pt x="132" y="269"/>
                  </a:lnTo>
                  <a:lnTo>
                    <a:pt x="127" y="268"/>
                  </a:lnTo>
                  <a:lnTo>
                    <a:pt x="125" y="266"/>
                  </a:lnTo>
                  <a:lnTo>
                    <a:pt x="124" y="264"/>
                  </a:lnTo>
                  <a:lnTo>
                    <a:pt x="122" y="260"/>
                  </a:lnTo>
                  <a:lnTo>
                    <a:pt x="121" y="255"/>
                  </a:lnTo>
                  <a:lnTo>
                    <a:pt x="123" y="250"/>
                  </a:lnTo>
                  <a:lnTo>
                    <a:pt x="125" y="248"/>
                  </a:lnTo>
                  <a:lnTo>
                    <a:pt x="163" y="205"/>
                  </a:lnTo>
                  <a:lnTo>
                    <a:pt x="169" y="199"/>
                  </a:lnTo>
                  <a:lnTo>
                    <a:pt x="179" y="185"/>
                  </a:lnTo>
                  <a:lnTo>
                    <a:pt x="188" y="171"/>
                  </a:lnTo>
                  <a:lnTo>
                    <a:pt x="196" y="155"/>
                  </a:lnTo>
                  <a:lnTo>
                    <a:pt x="202" y="140"/>
                  </a:lnTo>
                  <a:lnTo>
                    <a:pt x="206" y="123"/>
                  </a:lnTo>
                  <a:lnTo>
                    <a:pt x="209" y="107"/>
                  </a:lnTo>
                  <a:lnTo>
                    <a:pt x="211" y="89"/>
                  </a:lnTo>
                  <a:lnTo>
                    <a:pt x="211" y="81"/>
                  </a:lnTo>
                  <a:lnTo>
                    <a:pt x="211" y="32"/>
                  </a:lnTo>
                  <a:lnTo>
                    <a:pt x="211" y="27"/>
                  </a:lnTo>
                  <a:lnTo>
                    <a:pt x="212" y="18"/>
                  </a:lnTo>
                  <a:lnTo>
                    <a:pt x="214" y="9"/>
                  </a:lnTo>
                  <a:lnTo>
                    <a:pt x="217" y="0"/>
                  </a:lnTo>
                  <a:lnTo>
                    <a:pt x="217" y="0"/>
                  </a:lnTo>
                  <a:close/>
                  <a:moveTo>
                    <a:pt x="162" y="0"/>
                  </a:moveTo>
                  <a:lnTo>
                    <a:pt x="187" y="0"/>
                  </a:lnTo>
                  <a:lnTo>
                    <a:pt x="187" y="2"/>
                  </a:lnTo>
                  <a:lnTo>
                    <a:pt x="184" y="13"/>
                  </a:lnTo>
                  <a:lnTo>
                    <a:pt x="183" y="25"/>
                  </a:lnTo>
                  <a:lnTo>
                    <a:pt x="183" y="32"/>
                  </a:lnTo>
                  <a:lnTo>
                    <a:pt x="183" y="81"/>
                  </a:lnTo>
                  <a:lnTo>
                    <a:pt x="183" y="88"/>
                  </a:lnTo>
                  <a:lnTo>
                    <a:pt x="182" y="103"/>
                  </a:lnTo>
                  <a:lnTo>
                    <a:pt x="179" y="117"/>
                  </a:lnTo>
                  <a:lnTo>
                    <a:pt x="175" y="131"/>
                  </a:lnTo>
                  <a:lnTo>
                    <a:pt x="170" y="144"/>
                  </a:lnTo>
                  <a:lnTo>
                    <a:pt x="163" y="157"/>
                  </a:lnTo>
                  <a:lnTo>
                    <a:pt x="156" y="169"/>
                  </a:lnTo>
                  <a:lnTo>
                    <a:pt x="147" y="181"/>
                  </a:lnTo>
                  <a:lnTo>
                    <a:pt x="142" y="186"/>
                  </a:lnTo>
                  <a:lnTo>
                    <a:pt x="107" y="225"/>
                  </a:lnTo>
                  <a:lnTo>
                    <a:pt x="106" y="227"/>
                  </a:lnTo>
                  <a:lnTo>
                    <a:pt x="101" y="229"/>
                  </a:lnTo>
                  <a:lnTo>
                    <a:pt x="96" y="229"/>
                  </a:lnTo>
                  <a:lnTo>
                    <a:pt x="92" y="228"/>
                  </a:lnTo>
                  <a:lnTo>
                    <a:pt x="90" y="226"/>
                  </a:lnTo>
                  <a:lnTo>
                    <a:pt x="88" y="224"/>
                  </a:lnTo>
                  <a:lnTo>
                    <a:pt x="86" y="220"/>
                  </a:lnTo>
                  <a:lnTo>
                    <a:pt x="86" y="215"/>
                  </a:lnTo>
                  <a:lnTo>
                    <a:pt x="87" y="211"/>
                  </a:lnTo>
                  <a:lnTo>
                    <a:pt x="89" y="209"/>
                  </a:lnTo>
                  <a:lnTo>
                    <a:pt x="124" y="170"/>
                  </a:lnTo>
                  <a:lnTo>
                    <a:pt x="128" y="165"/>
                  </a:lnTo>
                  <a:lnTo>
                    <a:pt x="135" y="155"/>
                  </a:lnTo>
                  <a:lnTo>
                    <a:pt x="142" y="145"/>
                  </a:lnTo>
                  <a:lnTo>
                    <a:pt x="147" y="134"/>
                  </a:lnTo>
                  <a:lnTo>
                    <a:pt x="151" y="123"/>
                  </a:lnTo>
                  <a:lnTo>
                    <a:pt x="155" y="111"/>
                  </a:lnTo>
                  <a:lnTo>
                    <a:pt x="157" y="99"/>
                  </a:lnTo>
                  <a:lnTo>
                    <a:pt x="158" y="87"/>
                  </a:lnTo>
                  <a:lnTo>
                    <a:pt x="158" y="81"/>
                  </a:lnTo>
                  <a:lnTo>
                    <a:pt x="158" y="32"/>
                  </a:lnTo>
                  <a:lnTo>
                    <a:pt x="158" y="24"/>
                  </a:lnTo>
                  <a:lnTo>
                    <a:pt x="160" y="10"/>
                  </a:lnTo>
                  <a:lnTo>
                    <a:pt x="162" y="0"/>
                  </a:lnTo>
                  <a:close/>
                  <a:moveTo>
                    <a:pt x="108" y="0"/>
                  </a:moveTo>
                  <a:lnTo>
                    <a:pt x="133" y="0"/>
                  </a:lnTo>
                  <a:lnTo>
                    <a:pt x="131" y="8"/>
                  </a:lnTo>
                  <a:lnTo>
                    <a:pt x="130" y="24"/>
                  </a:lnTo>
                  <a:lnTo>
                    <a:pt x="130" y="32"/>
                  </a:lnTo>
                  <a:lnTo>
                    <a:pt x="130" y="34"/>
                  </a:lnTo>
                  <a:lnTo>
                    <a:pt x="128" y="39"/>
                  </a:lnTo>
                  <a:lnTo>
                    <a:pt x="124" y="42"/>
                  </a:lnTo>
                  <a:lnTo>
                    <a:pt x="120" y="44"/>
                  </a:lnTo>
                  <a:lnTo>
                    <a:pt x="117" y="44"/>
                  </a:lnTo>
                  <a:lnTo>
                    <a:pt x="115" y="44"/>
                  </a:lnTo>
                  <a:lnTo>
                    <a:pt x="111" y="42"/>
                  </a:lnTo>
                  <a:lnTo>
                    <a:pt x="107" y="39"/>
                  </a:lnTo>
                  <a:lnTo>
                    <a:pt x="105" y="34"/>
                  </a:lnTo>
                  <a:lnTo>
                    <a:pt x="105" y="32"/>
                  </a:lnTo>
                  <a:lnTo>
                    <a:pt x="105" y="23"/>
                  </a:lnTo>
                  <a:lnTo>
                    <a:pt x="107" y="5"/>
                  </a:lnTo>
                  <a:lnTo>
                    <a:pt x="108" y="0"/>
                  </a:lnTo>
                  <a:close/>
                  <a:moveTo>
                    <a:pt x="54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77" y="21"/>
                  </a:lnTo>
                  <a:lnTo>
                    <a:pt x="77" y="32"/>
                  </a:lnTo>
                  <a:lnTo>
                    <a:pt x="77" y="81"/>
                  </a:lnTo>
                  <a:lnTo>
                    <a:pt x="77" y="86"/>
                  </a:lnTo>
                  <a:lnTo>
                    <a:pt x="75" y="95"/>
                  </a:lnTo>
                  <a:lnTo>
                    <a:pt x="72" y="104"/>
                  </a:lnTo>
                  <a:lnTo>
                    <a:pt x="67" y="112"/>
                  </a:lnTo>
                  <a:lnTo>
                    <a:pt x="64" y="116"/>
                  </a:lnTo>
                  <a:lnTo>
                    <a:pt x="48" y="133"/>
                  </a:lnTo>
                  <a:lnTo>
                    <a:pt x="46" y="135"/>
                  </a:lnTo>
                  <a:lnTo>
                    <a:pt x="42" y="137"/>
                  </a:lnTo>
                  <a:lnTo>
                    <a:pt x="39" y="137"/>
                  </a:lnTo>
                  <a:lnTo>
                    <a:pt x="37" y="137"/>
                  </a:lnTo>
                  <a:lnTo>
                    <a:pt x="33" y="135"/>
                  </a:lnTo>
                  <a:lnTo>
                    <a:pt x="31" y="134"/>
                  </a:lnTo>
                  <a:lnTo>
                    <a:pt x="29" y="132"/>
                  </a:lnTo>
                  <a:lnTo>
                    <a:pt x="27" y="128"/>
                  </a:lnTo>
                  <a:lnTo>
                    <a:pt x="27" y="123"/>
                  </a:lnTo>
                  <a:lnTo>
                    <a:pt x="28" y="118"/>
                  </a:lnTo>
                  <a:lnTo>
                    <a:pt x="30" y="116"/>
                  </a:lnTo>
                  <a:lnTo>
                    <a:pt x="45" y="99"/>
                  </a:lnTo>
                  <a:lnTo>
                    <a:pt x="47" y="97"/>
                  </a:lnTo>
                  <a:lnTo>
                    <a:pt x="49" y="93"/>
                  </a:lnTo>
                  <a:lnTo>
                    <a:pt x="51" y="88"/>
                  </a:lnTo>
                  <a:lnTo>
                    <a:pt x="52" y="83"/>
                  </a:lnTo>
                  <a:lnTo>
                    <a:pt x="52" y="81"/>
                  </a:lnTo>
                  <a:lnTo>
                    <a:pt x="52" y="32"/>
                  </a:lnTo>
                  <a:lnTo>
                    <a:pt x="52" y="20"/>
                  </a:lnTo>
                  <a:lnTo>
                    <a:pt x="54" y="0"/>
                  </a:lnTo>
                  <a:close/>
                  <a:moveTo>
                    <a:pt x="1" y="0"/>
                  </a:moveTo>
                  <a:lnTo>
                    <a:pt x="26" y="0"/>
                  </a:lnTo>
                  <a:lnTo>
                    <a:pt x="25" y="12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4" y="29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9228" name="직선 연결선 9227"/>
            <p:cNvCxnSpPr/>
            <p:nvPr/>
          </p:nvCxnSpPr>
          <p:spPr>
            <a:xfrm>
              <a:off x="4864776" y="2390329"/>
              <a:ext cx="2445923" cy="0"/>
            </a:xfrm>
            <a:prstGeom prst="line">
              <a:avLst/>
            </a:prstGeom>
            <a:ln w="22271" cap="rnd" cmpd="sng" algn="ctr">
              <a:solidFill>
                <a:srgbClr val="FFFFFF"/>
              </a:solidFill>
              <a:prstDash val="sysDot"/>
              <a:miter/>
              <a:headEnd w="med" len="med"/>
              <a:tailEnd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7a9e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3075"/>
          <p:cNvSpPr txBox="1"/>
          <p:nvPr/>
        </p:nvSpPr>
        <p:spPr>
          <a:xfrm rot="21600000">
            <a:off x="255532" y="209538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077" name="사각형: 둥근 모서리 3076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1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디지털 </a:t>
            </a:r>
            <a:r>
              <a:rPr lang="ko-KR" altLang="en-US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명함의 필요성</a:t>
            </a:r>
            <a:endParaRPr kumimoji="0" lang="ko-KR" altLang="en-US" sz="1800" b="1" i="1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3078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3079" name="자유형: 도형 3078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0" name="타원 3079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1" name="자유형: 도형 3080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3082" name="직선 연결선 3081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3083" name="자유형: 도형 3082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3084" name="직선 연결선 3083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901192" y="1287778"/>
            <a:ext cx="10384196" cy="4406267"/>
          </a:xfrm>
          <a:prstGeom prst="rect">
            <a:avLst/>
          </a:prstGeom>
          <a:noFill/>
          <a:ln w="9525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kumimoji="1" lang="ko-KR" altLang="en-US" sz="2500">
                <a:solidFill>
                  <a:srgbClr val="ffb689"/>
                </a:solidFill>
                <a:latin typeface="맑은 고딕"/>
                <a:ea typeface="맑은 고딕"/>
              </a:rPr>
              <a:t>종이명함의 한계점</a:t>
            </a:r>
            <a:endParaRPr kumimoji="1" lang="ko-KR" altLang="en-US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kumimoji="1" lang="en-US" altLang="ko-KR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kumimoji="1"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인쇄 비용이 든다</a:t>
            </a:r>
            <a:r>
              <a:rPr kumimoji="1"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kumimoji="1" lang="en-US" altLang="ko-KR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kumimoji="1"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일회성으로 친환경적이지 못하다</a:t>
            </a:r>
            <a:r>
              <a:rPr kumimoji="1"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kumimoji="1" lang="en-US" altLang="ko-KR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kumimoji="1"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정작 필요할 때 없을 수 있다</a:t>
            </a:r>
            <a:r>
              <a:rPr kumimoji="1"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kumimoji="1" lang="en-US" altLang="ko-KR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57040" lvl="0" indent="-257040">
              <a:buFont typeface="Arial"/>
              <a:buChar char="•"/>
              <a:defRPr/>
            </a:pPr>
            <a:endParaRPr kumimoji="1" lang="en-US" altLang="ko-KR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kumimoji="1" lang="en-US" altLang="ko-KR" sz="2500">
                <a:solidFill>
                  <a:srgbClr val="ffb689"/>
                </a:solidFill>
                <a:latin typeface="맑은 고딕"/>
                <a:ea typeface="맑은 고딕"/>
              </a:rPr>
              <a:t>NFT</a:t>
            </a:r>
            <a:r>
              <a:rPr kumimoji="1" lang="ko-KR" altLang="en-US" sz="2500">
                <a:solidFill>
                  <a:srgbClr val="ffb689"/>
                </a:solidFill>
                <a:latin typeface="맑은 고딕"/>
                <a:ea typeface="맑은 고딕"/>
              </a:rPr>
              <a:t>기반의 디지털 명함의 장점</a:t>
            </a:r>
            <a:endParaRPr kumimoji="1" lang="ko-KR" altLang="en-US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kumimoji="1" lang="en-US" altLang="ko-KR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kumimoji="1"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비용이 거의 없다</a:t>
            </a:r>
            <a:r>
              <a:rPr kumimoji="1"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kumimoji="1" lang="en-US" altLang="ko-KR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kumimoji="1"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텍스트 뿐만이 아니라 비디오</a:t>
            </a:r>
            <a:r>
              <a:rPr kumimoji="1"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오디오</a:t>
            </a:r>
            <a:r>
              <a:rPr kumimoji="1"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이미지 등 다양한 디지털 콘텐츠를 정보로 담을 수 있다</a:t>
            </a:r>
            <a:r>
              <a:rPr kumimoji="1" lang="en-US" altLang="ko-KR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kumimoji="1" lang="en-US" altLang="ko-KR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kumimoji="1"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분산된 서버에 기록되기 때문에 중앙 서버 마비로 볼 수 없고 위변조가 가능할 수도 있다는 문제점을 해결</a:t>
            </a:r>
            <a:endParaRPr kumimoji="1" lang="ko-KR" altLang="en-US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kumimoji="1" lang="ko-KR" altLang="en-US" sz="20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블록체인에 기록되기 때문에 최초 발행자가 누구인지 확인 가능</a:t>
            </a:r>
            <a:endParaRPr kumimoji="1" lang="en-US" altLang="ko-KR" sz="200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7A9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255532" y="209538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탈중앙화 시스템</a:t>
            </a: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2" name="TextBox 4111"/>
          <p:cNvSpPr txBox="1"/>
          <p:nvPr/>
        </p:nvSpPr>
        <p:spPr>
          <a:xfrm>
            <a:off x="901192" y="4380581"/>
            <a:ext cx="10384196" cy="1708160"/>
          </a:xfrm>
          <a:prstGeom prst="rect">
            <a:avLst/>
          </a:prstGeom>
          <a:noFill/>
          <a:ln w="9525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/>
            </a:pPr>
            <a:r>
              <a:rPr kumimoji="1" lang="ko-KR" altLang="en-US" sz="2500" b="1" i="0" baseline="0" dirty="0">
                <a:solidFill>
                  <a:srgbClr val="FFB689"/>
                </a:solidFill>
                <a:latin typeface="맑은 고딕"/>
                <a:ea typeface="맑은 고딕"/>
              </a:rPr>
              <a:t>탈중앙화 시스템</a:t>
            </a:r>
            <a:endParaRPr kumimoji="1" lang="ko-KR" altLang="en-US" sz="2000" i="0" baseline="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/>
            </a:pPr>
            <a:endParaRPr kumimoji="1" lang="ko-KR" altLang="en-US" sz="2000" i="0" baseline="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600" lvl="0" indent="-28560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정보가 분산되어 기록 및 관리되고 한번 기록되면 수정이나 삭제가 불가능하기 때문에 중앙 서버의 문제점인 </a:t>
            </a:r>
            <a:r>
              <a:rPr kumimoji="1" lang="ko-KR" altLang="en-US" sz="2000" i="0" baseline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위변조</a:t>
            </a:r>
            <a:r>
              <a:rPr kumimoji="1" lang="ko-KR" altLang="en-US" sz="200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및 공격으로 인한 </a:t>
            </a:r>
            <a:r>
              <a:rPr kumimoji="1" lang="ko-KR" altLang="en-US" sz="2000" i="0" baseline="0" dirty="0">
                <a:solidFill>
                  <a:srgbClr val="FFFF00"/>
                </a:solidFill>
                <a:latin typeface="맑은 고딕"/>
                <a:ea typeface="맑은 고딕"/>
              </a:rPr>
              <a:t>시스템 마비가 불가능할</a:t>
            </a:r>
            <a:r>
              <a:rPr kumimoji="1" lang="ko-KR" altLang="en-US" sz="2000" i="0" baseline="0" dirty="0">
                <a:solidFill>
                  <a:srgbClr val="FFB689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뿐만 아니라</a:t>
            </a:r>
            <a:r>
              <a:rPr kumimoji="1" lang="en-US" altLang="ko-KR" sz="200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i="0" baseline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대체불가토큰으로</a:t>
            </a:r>
            <a:r>
              <a:rPr kumimoji="1" lang="ko-KR" altLang="en-US" sz="200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i="0" baseline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구현되어있어</a:t>
            </a:r>
            <a:r>
              <a:rPr kumimoji="1" lang="ko-KR" altLang="en-US" sz="200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i="0" baseline="0" dirty="0">
                <a:solidFill>
                  <a:srgbClr val="FFFF00"/>
                </a:solidFill>
                <a:latin typeface="맑은 고딕"/>
                <a:ea typeface="맑은 고딕"/>
              </a:rPr>
              <a:t>복제가 불가능</a:t>
            </a:r>
            <a:r>
              <a:rPr kumimoji="1" lang="en-US" altLang="ko-KR" sz="2000" i="0" baseline="0" dirty="0">
                <a:solidFill>
                  <a:srgbClr val="FFFF00"/>
                </a:solidFill>
                <a:latin typeface="맑은 고딕"/>
                <a:ea typeface="맑은 고딕"/>
              </a:rPr>
              <a:t>.</a:t>
            </a:r>
            <a:endParaRPr kumimoji="1" lang="en-US" altLang="ko-KR" sz="2000" i="0" baseline="0" dirty="0">
              <a:solidFill>
                <a:srgbClr val="FFE766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 descr="Centralized vs Decentralized Systems – CryptoCoach">
            <a:extLst>
              <a:ext uri="{FF2B5EF4-FFF2-40B4-BE49-F238E27FC236}">
                <a16:creationId xmlns:a16="http://schemas.microsoft.com/office/drawing/2014/main" id="{237BA5C1-E048-8C1A-F07D-719913BDC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61" y="1121173"/>
            <a:ext cx="6172305" cy="3112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9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7A9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255532" y="209538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블록체인</a:t>
            </a:r>
            <a:endParaRPr kumimoji="0" lang="ko-KR" altLang="en-US" sz="1800" b="1" i="1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1705" y="3805551"/>
            <a:ext cx="10230418" cy="2631490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0" lvl="0" indent="0" defTabSz="1028836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ko-KR" altLang="en-US" sz="2500" b="1" i="0" dirty="0">
                <a:solidFill>
                  <a:srgbClr val="FFB689"/>
                </a:solidFill>
                <a:latin typeface="맑은 고딕"/>
                <a:ea typeface="맑은 고딕"/>
              </a:rPr>
              <a:t>블록체인</a:t>
            </a:r>
            <a:r>
              <a:rPr kumimoji="1" lang="en-US" altLang="ko-KR" sz="2500" b="1" i="0" dirty="0">
                <a:solidFill>
                  <a:srgbClr val="FFB689"/>
                </a:solidFill>
                <a:latin typeface="맑은 고딕"/>
                <a:ea typeface="맑은 고딕"/>
              </a:rPr>
              <a:t>(Blockchain)</a:t>
            </a:r>
            <a:endParaRPr kumimoji="1" lang="en-US" altLang="ko-KR" sz="2000" b="1" i="0" dirty="0">
              <a:solidFill>
                <a:srgbClr val="FF0000"/>
              </a:solidFill>
              <a:highlight>
                <a:srgbClr val="FFFF00"/>
              </a:highlight>
              <a:latin typeface="맑은 고딕"/>
              <a:ea typeface="맑은 고딕"/>
            </a:endParaRPr>
          </a:p>
          <a:p>
            <a:pPr marL="0" lvl="0" indent="0" defTabSz="1028836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kumimoji="1" lang="en-US" altLang="ko-KR" sz="2000" b="1" i="0" dirty="0">
              <a:solidFill>
                <a:srgbClr val="FF0000"/>
              </a:solidFill>
              <a:highlight>
                <a:srgbClr val="FFFF00"/>
              </a:highlight>
              <a:latin typeface="맑은 고딕"/>
              <a:ea typeface="맑은 고딕"/>
            </a:endParaRPr>
          </a:p>
          <a:p>
            <a:pPr marL="257040" lvl="0" indent="-257040" defTabSz="1028836"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다수의 거래내역을 묶어 </a:t>
            </a:r>
            <a:r>
              <a:rPr kumimoji="1" lang="ko-KR" altLang="en-US" sz="2000" b="0" i="0" dirty="0">
                <a:solidFill>
                  <a:srgbClr val="FFFF00"/>
                </a:solidFill>
                <a:latin typeface="맑은 고딕"/>
                <a:ea typeface="맑은 고딕"/>
              </a:rPr>
              <a:t>블록을 구성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하고</a:t>
            </a:r>
            <a:r>
              <a:rPr kumimoji="1" lang="en-US" altLang="ko-KR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해시를 이용하여 여러 블록을 </a:t>
            </a:r>
            <a:r>
              <a:rPr kumimoji="1" lang="ko-KR" altLang="en-US" sz="2000" b="0" i="0" dirty="0">
                <a:solidFill>
                  <a:srgbClr val="FFFF00"/>
                </a:solidFill>
                <a:latin typeface="맑은 고딕"/>
                <a:ea typeface="맑은 고딕"/>
              </a:rPr>
              <a:t>체인처럼 연결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한 뒤</a:t>
            </a:r>
            <a:r>
              <a:rPr kumimoji="1" lang="en-US" altLang="ko-KR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다수의 사람들이 </a:t>
            </a:r>
            <a:r>
              <a:rPr kumimoji="1" lang="ko-KR" altLang="en-US" sz="2000" b="0" i="0" dirty="0">
                <a:solidFill>
                  <a:srgbClr val="FFFF00"/>
                </a:solidFill>
                <a:latin typeface="맑은 고딕"/>
                <a:ea typeface="맑은 고딕"/>
              </a:rPr>
              <a:t>복사하여 분산 저장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하는 알고리즘</a:t>
            </a:r>
            <a:r>
              <a:rPr kumimoji="1" lang="en-US" altLang="ko-KR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257040" lvl="0" indent="-257040" algn="l" defTabSz="1028836">
              <a:spcAft>
                <a:spcPct val="0"/>
              </a:spcAft>
              <a:buFont typeface="Arial"/>
              <a:buChar char="•"/>
              <a:defRPr/>
            </a:pPr>
            <a:endParaRPr kumimoji="1" lang="en-US" altLang="ko-KR" sz="200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57040" lvl="0" indent="-257040" defTabSz="1028836"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블록체인 기술을 이용하면 데이터의 </a:t>
            </a:r>
            <a:r>
              <a:rPr kumimoji="1" lang="ko-KR" altLang="en-US" sz="2000" b="0" i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위변조가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불가능하여 </a:t>
            </a:r>
            <a:r>
              <a:rPr kumimoji="1" lang="ko-KR" altLang="en-US" sz="2000" b="0" i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귄위있는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중개기관이 없더라도 </a:t>
            </a:r>
            <a:r>
              <a:rPr kumimoji="1" lang="ko-KR" altLang="en-US" sz="2000" b="0" i="0" dirty="0">
                <a:solidFill>
                  <a:srgbClr val="FFFF00"/>
                </a:solidFill>
                <a:latin typeface="맑은 고딕"/>
                <a:ea typeface="맑은 고딕"/>
              </a:rPr>
              <a:t>신뢰할 수 있는 안전한 거래와 데이터 처리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를 할 수 있음</a:t>
            </a:r>
            <a:r>
              <a:rPr kumimoji="1" lang="en-US" altLang="ko-KR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257040" lvl="0" indent="-257040" defTabSz="1028836">
              <a:spcAft>
                <a:spcPct val="0"/>
              </a:spcAft>
              <a:buFont typeface="Arial"/>
              <a:buChar char="•"/>
              <a:defRPr/>
            </a:pPr>
            <a:endParaRPr kumimoji="1" lang="en-US" altLang="ko-KR" sz="200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2050" name="Picture 2" descr="Salesforce Blockchain for Dummies | Salesforce Ben">
            <a:extLst>
              <a:ext uri="{FF2B5EF4-FFF2-40B4-BE49-F238E27FC236}">
                <a16:creationId xmlns:a16="http://schemas.microsoft.com/office/drawing/2014/main" id="{99092D85-1213-C1F8-B1C6-56AACF28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02" y="1201087"/>
            <a:ext cx="7174024" cy="229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7A9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255532" y="209538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스마트 계약</a:t>
            </a: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2" name="TextBox 4111"/>
          <p:cNvSpPr txBox="1"/>
          <p:nvPr/>
        </p:nvSpPr>
        <p:spPr>
          <a:xfrm>
            <a:off x="1384051" y="3517368"/>
            <a:ext cx="9651618" cy="2631490"/>
          </a:xfrm>
          <a:prstGeom prst="rect">
            <a:avLst/>
          </a:prstGeom>
          <a:noFill/>
          <a:ln w="9525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defTabSz="1028836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ko-KR" altLang="en-US" sz="2500" b="1" i="0" dirty="0">
                <a:solidFill>
                  <a:srgbClr val="FFB689"/>
                </a:solidFill>
                <a:latin typeface="맑은 고딕"/>
                <a:ea typeface="맑은 고딕"/>
              </a:rPr>
              <a:t>스마트 계약</a:t>
            </a:r>
            <a:r>
              <a:rPr kumimoji="1" lang="en-US" altLang="ko-KR" sz="2500" b="1" i="0" dirty="0">
                <a:solidFill>
                  <a:srgbClr val="FFB689"/>
                </a:solidFill>
                <a:latin typeface="맑은 고딕"/>
                <a:ea typeface="맑은 고딕"/>
              </a:rPr>
              <a:t>(Smart Contract)</a:t>
            </a:r>
            <a:endParaRPr kumimoji="1" lang="en-US" altLang="ko-KR" sz="2000" b="1" i="0" dirty="0">
              <a:solidFill>
                <a:srgbClr val="FFB689"/>
              </a:solidFill>
              <a:latin typeface="맑은 고딕"/>
              <a:ea typeface="맑은 고딕"/>
            </a:endParaRPr>
          </a:p>
          <a:p>
            <a:pPr marL="285600" lvl="0" indent="-285600" defTabSz="1028836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kumimoji="1" lang="en-US" altLang="ko-KR" sz="2000" b="1" i="0" dirty="0">
              <a:solidFill>
                <a:srgbClr val="FF0000"/>
              </a:solidFill>
              <a:highlight>
                <a:srgbClr val="FFFF00"/>
              </a:highlight>
              <a:latin typeface="맑은 고딕"/>
              <a:ea typeface="맑은 고딕"/>
            </a:endParaRPr>
          </a:p>
          <a:p>
            <a:pPr marL="342900" lvl="0" indent="-342900" defTabSz="1028836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블록체인 기술을 기반으로 금융거래나 부동산 계약 등 </a:t>
            </a:r>
            <a:r>
              <a:rPr kumimoji="1" lang="ko-KR" altLang="en-US" sz="2000" b="0" i="0" dirty="0">
                <a:solidFill>
                  <a:srgbClr val="FFFF00"/>
                </a:solidFill>
                <a:latin typeface="맑은 고딕"/>
                <a:ea typeface="맑은 고딕"/>
              </a:rPr>
              <a:t>제 </a:t>
            </a:r>
            <a:r>
              <a:rPr kumimoji="1" lang="en-US" altLang="ko-KR" sz="2000" b="0" i="0" dirty="0">
                <a:solidFill>
                  <a:srgbClr val="FFFF00"/>
                </a:solidFill>
                <a:latin typeface="맑은 고딕"/>
                <a:ea typeface="맑은 고딕"/>
              </a:rPr>
              <a:t>3</a:t>
            </a:r>
            <a:r>
              <a:rPr kumimoji="1" lang="ko-KR" altLang="en-US" sz="2000" b="0" i="0" dirty="0">
                <a:solidFill>
                  <a:srgbClr val="FFFF00"/>
                </a:solidFill>
                <a:latin typeface="맑은 고딕"/>
                <a:ea typeface="맑은 고딕"/>
              </a:rPr>
              <a:t>자 없이 </a:t>
            </a:r>
            <a:r>
              <a:rPr kumimoji="1" lang="ko-KR" altLang="en-US" sz="2000" b="0" i="0" dirty="0">
                <a:solidFill>
                  <a:schemeClr val="bg1"/>
                </a:solidFill>
                <a:latin typeface="맑은 고딕"/>
                <a:ea typeface="맑은 고딕"/>
              </a:rPr>
              <a:t>다양한 형태의 계약을 체결하고 자동으로 실행</a:t>
            </a:r>
            <a:r>
              <a:rPr kumimoji="1" lang="ko-KR" altLang="en-US" sz="2000" b="0" i="0" dirty="0">
                <a:solidFill>
                  <a:srgbClr val="FFFF00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할 수 있는 기능을 제공하는 프로그램</a:t>
            </a:r>
            <a:r>
              <a:rPr kumimoji="1" lang="en-US" altLang="ko-KR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defTabSz="1028836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kumimoji="1" lang="en-US" altLang="ko-KR" sz="2000" b="0" i="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2900" lvl="0" indent="-342900" defTabSz="1028836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블록체인 플랫폼에서 개발자는 직접 계약 조건과 내용을 코딩하여 원칙적으로는 상상하는 모든 종류의 계약을 스마트 계약으로 표현할 수 있음</a:t>
            </a:r>
            <a:r>
              <a:rPr kumimoji="1" lang="en-US" altLang="ko-KR" sz="2000" b="0" i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kumimoji="1" lang="ko-KR" altLang="en-US" sz="2000" b="0" i="0" baseline="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2000" b="0" i="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3074" name="Picture 2" descr="The Top 5 Smart Contracts Platforms | Forex Academy">
            <a:extLst>
              <a:ext uri="{FF2B5EF4-FFF2-40B4-BE49-F238E27FC236}">
                <a16:creationId xmlns:a16="http://schemas.microsoft.com/office/drawing/2014/main" id="{10E86C75-6D9D-F6DA-9174-5A8D78C3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00" y="1076669"/>
            <a:ext cx="4100852" cy="23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7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7A9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255532" y="209538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대체불가 토큰</a:t>
            </a: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2" name="TextBox 4111"/>
          <p:cNvSpPr txBox="1"/>
          <p:nvPr/>
        </p:nvSpPr>
        <p:spPr>
          <a:xfrm>
            <a:off x="1360245" y="3488611"/>
            <a:ext cx="9661714" cy="2939266"/>
          </a:xfrm>
          <a:prstGeom prst="rect">
            <a:avLst/>
          </a:prstGeom>
          <a:noFill/>
          <a:ln w="9525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ko-KR" altLang="en-US" sz="2500" b="1" dirty="0" err="1">
                <a:solidFill>
                  <a:srgbClr val="FFB689"/>
                </a:solidFill>
                <a:latin typeface="맑은 고딕"/>
                <a:ea typeface="맑은 고딕"/>
              </a:rPr>
              <a:t>대체불가토큰</a:t>
            </a:r>
            <a:r>
              <a:rPr kumimoji="1" lang="en-US" altLang="ko-KR" sz="2500" b="1" dirty="0">
                <a:solidFill>
                  <a:srgbClr val="FFB689"/>
                </a:solidFill>
                <a:latin typeface="맑은 고딕"/>
                <a:ea typeface="맑은 고딕"/>
              </a:rPr>
              <a:t>(NFT; Non-Fungible Token)</a:t>
            </a:r>
            <a:endParaRPr kumimoji="1" lang="ko-KR" altLang="en-US" sz="200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kumimoji="1" lang="ko-KR" altLang="en-US" sz="200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하나의 토큰을 다른 토큰으로 </a:t>
            </a:r>
            <a:r>
              <a:rPr kumimoji="1" lang="ko-KR" altLang="en-US" sz="2000" dirty="0">
                <a:solidFill>
                  <a:srgbClr val="FFFF00"/>
                </a:solidFill>
                <a:latin typeface="맑은 고딕"/>
                <a:ea typeface="맑은 고딕"/>
              </a:rPr>
              <a:t>대체하는 것이 불가능한 암호화폐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를 말함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이더리움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네트워크상에서 </a:t>
            </a: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대체불가토큰을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구현한 것이 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ERC-721 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토큰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대체불가토큰은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각각의 고유한 가치를 가지고 있는 토큰으로서 각 </a:t>
            </a: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토큰간의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호환이 불가능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kumimoji="1" lang="en-US" altLang="ko-KR" sz="200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2900" lvl="0" indent="-342900" defTabSz="1028836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블록체인에서 </a:t>
            </a:r>
            <a:r>
              <a:rPr kumimoji="1" lang="ko-KR" altLang="en-US" sz="2000" b="0" i="0" baseline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대체불가토큰은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티켓</a:t>
            </a:r>
            <a:r>
              <a:rPr kumimoji="1" lang="en-US" altLang="ko-KR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부동산</a:t>
            </a:r>
            <a:r>
              <a:rPr kumimoji="1" lang="en-US" altLang="ko-KR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b="0" i="0" baseline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소득권</a:t>
            </a:r>
            <a:r>
              <a:rPr kumimoji="1" lang="en-US" altLang="ko-KR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b="0" i="0" baseline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크립토키티</a:t>
            </a:r>
            <a:r>
              <a:rPr kumimoji="1" lang="en-US" altLang="ko-KR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쿠폰 등에 사용되며 고유한 번호의 자산이나 이익을 가지고 있음</a:t>
            </a:r>
            <a:r>
              <a:rPr kumimoji="1" lang="en-US" altLang="ko-KR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다양한 분야에서 블록체인 기술을 도입하면서 디지털 자산의 소유권이라는 개념이 더욱 분명해짐</a:t>
            </a:r>
            <a:r>
              <a:rPr kumimoji="1" lang="en-US" altLang="ko-KR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AA7910-BED8-68D3-AF7A-496572638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842" y="1040084"/>
            <a:ext cx="7222895" cy="23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5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7A9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255532" y="209538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1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디앱</a:t>
            </a:r>
            <a:endParaRPr kumimoji="0" lang="ko-KR" altLang="en-US" sz="1800" b="1" i="1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2" name="TextBox 4111"/>
          <p:cNvSpPr txBox="1"/>
          <p:nvPr/>
        </p:nvSpPr>
        <p:spPr>
          <a:xfrm>
            <a:off x="1262433" y="1362932"/>
            <a:ext cx="9661714" cy="4785926"/>
          </a:xfrm>
          <a:prstGeom prst="rect">
            <a:avLst/>
          </a:prstGeom>
          <a:noFill/>
          <a:ln w="9525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ko-KR" altLang="en-US" sz="2500" b="1" dirty="0" err="1">
                <a:solidFill>
                  <a:srgbClr val="FFB689"/>
                </a:solidFill>
                <a:latin typeface="맑은 고딕"/>
                <a:ea typeface="맑은 고딕"/>
              </a:rPr>
              <a:t>디앱</a:t>
            </a:r>
            <a:r>
              <a:rPr kumimoji="1" lang="en-US" altLang="ko-KR" sz="2500" b="1" dirty="0">
                <a:solidFill>
                  <a:srgbClr val="FFB689"/>
                </a:solidFill>
                <a:latin typeface="맑은 고딕"/>
                <a:ea typeface="맑은 고딕"/>
              </a:rPr>
              <a:t>(</a:t>
            </a:r>
            <a:r>
              <a:rPr kumimoji="1" lang="en-US" altLang="ko-KR" sz="2500" b="1" dirty="0" err="1">
                <a:solidFill>
                  <a:srgbClr val="FFB689"/>
                </a:solidFill>
                <a:latin typeface="맑은 고딕"/>
                <a:ea typeface="맑은 고딕"/>
              </a:rPr>
              <a:t>dApp</a:t>
            </a:r>
            <a:r>
              <a:rPr kumimoji="1" lang="en-US" altLang="ko-KR" sz="2500" b="1" dirty="0">
                <a:solidFill>
                  <a:srgbClr val="FFB689"/>
                </a:solidFill>
                <a:latin typeface="맑은 고딕"/>
                <a:ea typeface="맑은 고딕"/>
              </a:rPr>
              <a:t>)</a:t>
            </a:r>
            <a:endParaRPr kumimoji="1" lang="en-US" altLang="ko-KR" sz="2000" b="1" dirty="0">
              <a:solidFill>
                <a:srgbClr val="FF0000"/>
              </a:solidFill>
              <a:highlight>
                <a:srgbClr val="FFFF00"/>
              </a:highlight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kumimoji="1" lang="en-US" altLang="ko-KR" sz="2000" b="1" dirty="0">
              <a:solidFill>
                <a:srgbClr val="FF0000"/>
              </a:solidFill>
              <a:highlight>
                <a:srgbClr val="FFFF00"/>
              </a:highlight>
              <a:latin typeface="맑은 고딕"/>
              <a:ea typeface="맑은 고딕"/>
            </a:endParaRP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Decentralized Application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의 약자로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플랫폼 코인을 기반으로 동작하는 </a:t>
            </a:r>
            <a:r>
              <a:rPr kumimoji="1" lang="ko-KR" altLang="en-US" sz="2000" dirty="0">
                <a:solidFill>
                  <a:srgbClr val="FFFF00"/>
                </a:solidFill>
                <a:latin typeface="맑은 고딕"/>
                <a:ea typeface="맑은 고딕"/>
              </a:rPr>
              <a:t>탈중앙화 분산 애플리케이션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을 의미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디앱은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스마트 계약과 </a:t>
            </a: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프런트엔드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유저 인터페이스를 결합한 형태로 구축된 애플리케이션이며 </a:t>
            </a: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탈중앙화된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peer-to-peer 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네트워크에서 동작하는 </a:t>
            </a: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백엔드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코드를 실행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kumimoji="1" lang="en-US" altLang="ko-KR" sz="200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b="0" i="0" baseline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디앱은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사용자에게 완전히 </a:t>
            </a:r>
            <a:r>
              <a:rPr kumimoji="1" lang="ko-KR" altLang="en-US" sz="2000" b="0" i="0" baseline="0" dirty="0">
                <a:solidFill>
                  <a:srgbClr val="FFFF00"/>
                </a:solidFill>
                <a:latin typeface="맑은 고딕"/>
                <a:ea typeface="맑은 고딕"/>
              </a:rPr>
              <a:t>개방된 애플리케이션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을 제공하며</a:t>
            </a:r>
            <a:r>
              <a:rPr kumimoji="1" lang="en-US" altLang="ko-KR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애플리케이션을 통제하는 어떠한 주체도 없이 </a:t>
            </a:r>
            <a:r>
              <a:rPr kumimoji="1" lang="ko-KR" altLang="en-US" sz="2000" b="0" i="0" baseline="0" dirty="0">
                <a:solidFill>
                  <a:srgbClr val="FFFF00"/>
                </a:solidFill>
                <a:latin typeface="맑은 고딕"/>
                <a:ea typeface="맑은 고딕"/>
              </a:rPr>
              <a:t>자율적으로 동작</a:t>
            </a:r>
            <a:r>
              <a:rPr kumimoji="1" lang="en-US" altLang="ko-KR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해당 애플리케이션의 데이터와 코드는 블록체인에 의해 </a:t>
            </a:r>
            <a:r>
              <a:rPr kumimoji="1" lang="ko-KR" altLang="en-US" sz="2000" b="0" i="0" baseline="0" dirty="0">
                <a:solidFill>
                  <a:srgbClr val="FFFF00"/>
                </a:solidFill>
                <a:latin typeface="맑은 고딕"/>
                <a:ea typeface="맑은 고딕"/>
              </a:rPr>
              <a:t>안전하게 저장되고 관리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됨</a:t>
            </a:r>
            <a:r>
              <a:rPr kumimoji="1" lang="en-US" altLang="ko-KR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2000" b="0" i="0" baseline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솔리디티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코드로 짜여진 스마트 계약이 </a:t>
            </a:r>
            <a:r>
              <a:rPr kumimoji="1" lang="ko-KR" altLang="en-US" sz="2000" b="0" i="0" baseline="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백엔드</a:t>
            </a:r>
            <a:r>
              <a:rPr kumimoji="1" lang="ko-KR" altLang="en-US" sz="20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역할을 하며 완전히 탈중앙화 돼 </a:t>
            </a:r>
            <a:r>
              <a:rPr kumimoji="1" lang="ko-KR" altLang="en-US" sz="2000" b="0" i="0" baseline="0" dirty="0">
                <a:solidFill>
                  <a:srgbClr val="FFFF00"/>
                </a:solidFill>
                <a:latin typeface="맑은 고딕"/>
                <a:ea typeface="맑은 고딕"/>
              </a:rPr>
              <a:t>블록체인에 의해 저장</a:t>
            </a:r>
            <a:r>
              <a:rPr kumimoji="1" lang="en-US" altLang="ko-KR" sz="2000" b="0" i="0" baseline="0" dirty="0">
                <a:solidFill>
                  <a:srgbClr val="FFFF00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b="0" i="0" baseline="0" dirty="0">
                <a:solidFill>
                  <a:srgbClr val="FFFF00"/>
                </a:solidFill>
                <a:latin typeface="맑은 고딕"/>
                <a:ea typeface="맑은 고딕"/>
              </a:rPr>
              <a:t>관리 및 실행 됨</a:t>
            </a:r>
            <a:r>
              <a:rPr kumimoji="1" lang="en-US" altLang="ko-KR" sz="2000" b="0" i="0" baseline="0" dirty="0">
                <a:solidFill>
                  <a:srgbClr val="FFFF00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kumimoji="1" lang="en-US" altLang="ko-KR" sz="2000" dirty="0">
              <a:solidFill>
                <a:srgbClr val="FFFF00"/>
              </a:solidFill>
              <a:latin typeface="맑은 고딕"/>
              <a:ea typeface="맑은 고딕"/>
            </a:endParaRP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b="0" i="0" baseline="0" dirty="0">
                <a:solidFill>
                  <a:schemeClr val="bg1"/>
                </a:solidFill>
                <a:latin typeface="맑은 고딕"/>
                <a:ea typeface="맑은 고딕"/>
              </a:rPr>
              <a:t>사용자는 브라우저 확장프로그램에서 웹</a:t>
            </a:r>
            <a:r>
              <a:rPr kumimoji="1" lang="en-US" altLang="ko-KR" sz="2000" b="0" i="0" baseline="0" dirty="0">
                <a:solidFill>
                  <a:schemeClr val="bg1"/>
                </a:solidFill>
                <a:latin typeface="맑은 고딕"/>
                <a:ea typeface="맑은 고딕"/>
              </a:rPr>
              <a:t>3 </a:t>
            </a:r>
            <a:r>
              <a:rPr kumimoji="1" lang="ko-KR" altLang="en-US" sz="2000" b="0" i="0" baseline="0" dirty="0">
                <a:solidFill>
                  <a:schemeClr val="bg1"/>
                </a:solidFill>
                <a:latin typeface="맑은 고딕"/>
                <a:ea typeface="맑은 고딕"/>
              </a:rPr>
              <a:t>지갑 </a:t>
            </a:r>
            <a:r>
              <a:rPr kumimoji="1" lang="ko-KR" altLang="en-US" sz="2000" b="0" i="0" baseline="0" dirty="0" err="1">
                <a:solidFill>
                  <a:schemeClr val="bg1"/>
                </a:solidFill>
                <a:latin typeface="맑은 고딕"/>
                <a:ea typeface="맑은 고딕"/>
              </a:rPr>
              <a:t>프로그램을을</a:t>
            </a:r>
            <a:r>
              <a:rPr kumimoji="1" lang="ko-KR" altLang="en-US" sz="2000" b="0" i="0" baseline="0" dirty="0">
                <a:solidFill>
                  <a:schemeClr val="bg1"/>
                </a:solidFill>
                <a:latin typeface="맑은 고딕"/>
                <a:ea typeface="맑은 고딕"/>
              </a:rPr>
              <a:t> 설치 후 지갑 계정을 생성 해 자신의 지갑을 </a:t>
            </a:r>
            <a:r>
              <a:rPr kumimoji="1" lang="ko-KR" altLang="en-US" sz="2000" b="0" i="0" baseline="0" dirty="0" err="1">
                <a:solidFill>
                  <a:schemeClr val="bg1"/>
                </a:solidFill>
                <a:latin typeface="맑은 고딕"/>
                <a:ea typeface="맑은 고딕"/>
              </a:rPr>
              <a:t>디앱과</a:t>
            </a:r>
            <a:r>
              <a:rPr kumimoji="1" lang="ko-KR" altLang="en-US" sz="2000" b="0" i="0" baseline="0" dirty="0">
                <a:solidFill>
                  <a:schemeClr val="bg1"/>
                </a:solidFill>
                <a:latin typeface="맑은 고딕"/>
                <a:ea typeface="맑은 고딕"/>
              </a:rPr>
              <a:t> 연결하여 이용</a:t>
            </a:r>
            <a:r>
              <a:rPr kumimoji="1" lang="en-US" altLang="ko-KR" sz="2000" b="0" i="0" baseline="0" dirty="0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kumimoji="1" lang="ko-KR" altLang="en-US" sz="2000" b="0" i="0" baseline="0" dirty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kumimoji="1" lang="en-US" altLang="ko-KR" sz="2000" b="0" i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9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255532" y="209538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구현</a:t>
            </a: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2" name="TextBox 4111"/>
          <p:cNvSpPr txBox="1"/>
          <p:nvPr/>
        </p:nvSpPr>
        <p:spPr>
          <a:xfrm>
            <a:off x="1231146" y="4251318"/>
            <a:ext cx="9749661" cy="2323713"/>
          </a:xfrm>
          <a:prstGeom prst="rect">
            <a:avLst/>
          </a:prstGeom>
          <a:noFill/>
          <a:ln w="9525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ko-KR" altLang="en-US" sz="2500" b="1" dirty="0">
                <a:solidFill>
                  <a:srgbClr val="FFB689"/>
                </a:solidFill>
                <a:latin typeface="맑은 고딕"/>
                <a:ea typeface="맑은 고딕"/>
              </a:rPr>
              <a:t>구현</a:t>
            </a:r>
            <a:endParaRPr kumimoji="1" lang="en-US" altLang="ko-KR" sz="2000" b="1" dirty="0">
              <a:solidFill>
                <a:srgbClr val="FF0000"/>
              </a:solidFill>
              <a:highlight>
                <a:srgbClr val="FFFF00"/>
              </a:highlight>
              <a:latin typeface="맑은 고딕"/>
              <a:ea typeface="맑은 고딕"/>
            </a:endParaRP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웹앱에서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카이카스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지갑을 연결하여 사용자가 자기가 원하는 배경색깔과 글자 색을 선택해서 </a:t>
            </a:r>
            <a:r>
              <a:rPr kumimoji="1" lang="ko-KR" altLang="en-US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클레이튼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토큰을 지불하고 명함을 발행하여 본인 소유의 지갑에 보관</a:t>
            </a:r>
            <a:endParaRPr kumimoji="1" lang="en-US" altLang="ko-KR" sz="200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kumimoji="1" lang="en-US" altLang="ko-KR" sz="200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발행한 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NFT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명함은 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NFT 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거래소인 </a:t>
            </a:r>
            <a:r>
              <a:rPr kumimoji="1" lang="en-US" altLang="ko-KR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Opensea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나</a:t>
            </a:r>
            <a:r>
              <a:rPr kumimoji="1" lang="en-US" altLang="ko-KR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블록체인 기록을 확인할 수 있는 </a:t>
            </a:r>
            <a:r>
              <a:rPr kumimoji="1" lang="en-US" altLang="ko-KR" sz="2000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klaytnfinder</a:t>
            </a:r>
            <a:r>
              <a:rPr kumimoji="1" lang="ko-KR" altLang="en-US" sz="200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에서 확인할 수 있다</a:t>
            </a:r>
            <a:endParaRPr kumimoji="1" lang="en-US" altLang="ko-KR" sz="200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963BB8-2D20-AA8C-48C1-9EA029CB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954" y="910888"/>
            <a:ext cx="4948044" cy="32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0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 rot="21600000">
            <a:off x="255531" y="209190"/>
            <a:ext cx="11675518" cy="643609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228600" dist="38205" dir="2700000" algn="br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01" name="사각형: 둥근 모서리 4100"/>
          <p:cNvSpPr/>
          <p:nvPr/>
        </p:nvSpPr>
        <p:spPr>
          <a:xfrm>
            <a:off x="1384051" y="426948"/>
            <a:ext cx="10175590" cy="466634"/>
          </a:xfrm>
          <a:prstGeom prst="roundRect">
            <a:avLst>
              <a:gd name="adj" fmla="val 50000"/>
            </a:avLst>
          </a:prstGeom>
          <a:noFill/>
          <a:ln w="19089" cap="flat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설계 및 구현</a:t>
            </a:r>
            <a:r>
              <a:rPr lang="en-US" altLang="ko-KR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</a:t>
            </a:r>
            <a:r>
              <a:rPr lang="ko-KR" altLang="en-US" b="1" i="1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백엔드</a:t>
            </a:r>
            <a:r>
              <a:rPr lang="ko-KR" altLang="en-US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ko-KR" altLang="en-US" b="1" i="1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프런트엔드</a:t>
            </a:r>
            <a:r>
              <a:rPr lang="ko-KR" altLang="en-US" b="1" i="1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아웃라인</a:t>
            </a:r>
            <a:endParaRPr kumimoji="0" lang="ko-KR" altLang="en-US" sz="1800" b="1" i="1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02" name="Group 1"/>
          <p:cNvGrpSpPr/>
          <p:nvPr/>
        </p:nvGrpSpPr>
        <p:grpSpPr>
          <a:xfrm>
            <a:off x="703133" y="426948"/>
            <a:ext cx="466634" cy="466634"/>
            <a:chOff x="703133" y="426948"/>
            <a:chExt cx="466634" cy="466634"/>
          </a:xfrm>
        </p:grpSpPr>
        <p:sp>
          <p:nvSpPr>
            <p:cNvPr id="4103" name="자유형: 도형 4102"/>
            <p:cNvSpPr/>
            <p:nvPr/>
          </p:nvSpPr>
          <p:spPr>
            <a:xfrm>
              <a:off x="815828" y="503139"/>
              <a:ext cx="249169" cy="322234"/>
            </a:xfrm>
            <a:custGeom>
              <a:avLst/>
              <a:gdLst>
                <a:gd name="T0" fmla="*/ 0 w 156"/>
                <a:gd name="T1" fmla="*/ 0 h 202"/>
                <a:gd name="T2" fmla="*/ 156 w 156"/>
                <a:gd name="T3" fmla="*/ 202 h 202"/>
              </a:gdLst>
              <a:ahLst/>
              <a:cxnLst/>
              <a:rect l="T0" t="T1" r="T2" b="T3"/>
              <a:pathLst>
                <a:path w="156" h="202">
                  <a:moveTo>
                    <a:pt x="125" y="150"/>
                  </a:moveTo>
                  <a:lnTo>
                    <a:pt x="126" y="150"/>
                  </a:lnTo>
                  <a:lnTo>
                    <a:pt x="126" y="151"/>
                  </a:lnTo>
                  <a:lnTo>
                    <a:pt x="127" y="151"/>
                  </a:lnTo>
                  <a:lnTo>
                    <a:pt x="128" y="152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7" y="158"/>
                  </a:lnTo>
                  <a:lnTo>
                    <a:pt x="125" y="165"/>
                  </a:lnTo>
                  <a:lnTo>
                    <a:pt x="123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20" y="171"/>
                  </a:lnTo>
                  <a:lnTo>
                    <a:pt x="119" y="171"/>
                  </a:lnTo>
                  <a:lnTo>
                    <a:pt x="119" y="170"/>
                  </a:lnTo>
                  <a:lnTo>
                    <a:pt x="118" y="169"/>
                  </a:lnTo>
                  <a:lnTo>
                    <a:pt x="117" y="168"/>
                  </a:lnTo>
                  <a:lnTo>
                    <a:pt x="117" y="167"/>
                  </a:lnTo>
                  <a:lnTo>
                    <a:pt x="117" y="166"/>
                  </a:lnTo>
                  <a:lnTo>
                    <a:pt x="119" y="163"/>
                  </a:lnTo>
                  <a:lnTo>
                    <a:pt x="121" y="156"/>
                  </a:lnTo>
                  <a:lnTo>
                    <a:pt x="122" y="153"/>
                  </a:lnTo>
                  <a:lnTo>
                    <a:pt x="122" y="152"/>
                  </a:lnTo>
                  <a:lnTo>
                    <a:pt x="123" y="151"/>
                  </a:lnTo>
                  <a:lnTo>
                    <a:pt x="124" y="150"/>
                  </a:lnTo>
                  <a:lnTo>
                    <a:pt x="125" y="150"/>
                  </a:lnTo>
                  <a:close/>
                  <a:moveTo>
                    <a:pt x="31" y="118"/>
                  </a:moveTo>
                  <a:lnTo>
                    <a:pt x="31" y="118"/>
                  </a:lnTo>
                  <a:lnTo>
                    <a:pt x="33" y="118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4" y="121"/>
                  </a:lnTo>
                  <a:lnTo>
                    <a:pt x="34" y="122"/>
                  </a:lnTo>
                  <a:lnTo>
                    <a:pt x="34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29" y="137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19" y="149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5" y="149"/>
                  </a:lnTo>
                  <a:lnTo>
                    <a:pt x="14" y="149"/>
                  </a:lnTo>
                  <a:lnTo>
                    <a:pt x="14" y="149"/>
                  </a:lnTo>
                  <a:lnTo>
                    <a:pt x="13" y="147"/>
                  </a:lnTo>
                  <a:lnTo>
                    <a:pt x="13" y="146"/>
                  </a:lnTo>
                  <a:lnTo>
                    <a:pt x="13" y="145"/>
                  </a:lnTo>
                  <a:lnTo>
                    <a:pt x="14" y="144"/>
                  </a:lnTo>
                  <a:lnTo>
                    <a:pt x="22" y="135"/>
                  </a:lnTo>
                  <a:lnTo>
                    <a:pt x="23" y="135"/>
                  </a:lnTo>
                  <a:lnTo>
                    <a:pt x="24" y="133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8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7" y="122"/>
                  </a:lnTo>
                  <a:lnTo>
                    <a:pt x="27" y="121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9" y="118"/>
                  </a:lnTo>
                  <a:lnTo>
                    <a:pt x="30" y="118"/>
                  </a:lnTo>
                  <a:lnTo>
                    <a:pt x="31" y="118"/>
                  </a:lnTo>
                  <a:close/>
                  <a:moveTo>
                    <a:pt x="80" y="98"/>
                  </a:moveTo>
                  <a:lnTo>
                    <a:pt x="81" y="98"/>
                  </a:lnTo>
                  <a:lnTo>
                    <a:pt x="83" y="98"/>
                  </a:lnTo>
                  <a:lnTo>
                    <a:pt x="85" y="99"/>
                  </a:lnTo>
                  <a:lnTo>
                    <a:pt x="86" y="100"/>
                  </a:lnTo>
                  <a:lnTo>
                    <a:pt x="88" y="101"/>
                  </a:lnTo>
                  <a:lnTo>
                    <a:pt x="89" y="103"/>
                  </a:lnTo>
                  <a:lnTo>
                    <a:pt x="90" y="105"/>
                  </a:lnTo>
                  <a:lnTo>
                    <a:pt x="90" y="107"/>
                  </a:lnTo>
                  <a:lnTo>
                    <a:pt x="90" y="108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0" y="132"/>
                  </a:lnTo>
                  <a:lnTo>
                    <a:pt x="89" y="136"/>
                  </a:lnTo>
                  <a:lnTo>
                    <a:pt x="88" y="140"/>
                  </a:lnTo>
                  <a:lnTo>
                    <a:pt x="87" y="144"/>
                  </a:lnTo>
                  <a:lnTo>
                    <a:pt x="86" y="147"/>
                  </a:lnTo>
                  <a:lnTo>
                    <a:pt x="85" y="151"/>
                  </a:lnTo>
                  <a:lnTo>
                    <a:pt x="84" y="154"/>
                  </a:lnTo>
                  <a:lnTo>
                    <a:pt x="82" y="158"/>
                  </a:lnTo>
                  <a:lnTo>
                    <a:pt x="81" y="161"/>
                  </a:lnTo>
                  <a:lnTo>
                    <a:pt x="79" y="165"/>
                  </a:lnTo>
                  <a:lnTo>
                    <a:pt x="77" y="168"/>
                  </a:lnTo>
                  <a:lnTo>
                    <a:pt x="74" y="171"/>
                  </a:lnTo>
                  <a:lnTo>
                    <a:pt x="72" y="174"/>
                  </a:lnTo>
                  <a:lnTo>
                    <a:pt x="70" y="177"/>
                  </a:lnTo>
                  <a:lnTo>
                    <a:pt x="68" y="179"/>
                  </a:lnTo>
                  <a:lnTo>
                    <a:pt x="54" y="194"/>
                  </a:lnTo>
                  <a:lnTo>
                    <a:pt x="54" y="19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1" y="195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9" y="194"/>
                  </a:lnTo>
                  <a:lnTo>
                    <a:pt x="49" y="193"/>
                  </a:lnTo>
                  <a:lnTo>
                    <a:pt x="49" y="192"/>
                  </a:lnTo>
                  <a:lnTo>
                    <a:pt x="49" y="191"/>
                  </a:lnTo>
                  <a:lnTo>
                    <a:pt x="49" y="190"/>
                  </a:lnTo>
                  <a:lnTo>
                    <a:pt x="64" y="174"/>
                  </a:lnTo>
                  <a:lnTo>
                    <a:pt x="65" y="173"/>
                  </a:lnTo>
                  <a:lnTo>
                    <a:pt x="67" y="170"/>
                  </a:lnTo>
                  <a:lnTo>
                    <a:pt x="69" y="168"/>
                  </a:lnTo>
                  <a:lnTo>
                    <a:pt x="71" y="165"/>
                  </a:lnTo>
                  <a:lnTo>
                    <a:pt x="73" y="162"/>
                  </a:lnTo>
                  <a:lnTo>
                    <a:pt x="75" y="158"/>
                  </a:lnTo>
                  <a:lnTo>
                    <a:pt x="76" y="155"/>
                  </a:lnTo>
                  <a:lnTo>
                    <a:pt x="78" y="152"/>
                  </a:lnTo>
                  <a:lnTo>
                    <a:pt x="79" y="149"/>
                  </a:lnTo>
                  <a:lnTo>
                    <a:pt x="80" y="145"/>
                  </a:lnTo>
                  <a:lnTo>
                    <a:pt x="81" y="142"/>
                  </a:lnTo>
                  <a:lnTo>
                    <a:pt x="82" y="138"/>
                  </a:lnTo>
                  <a:lnTo>
                    <a:pt x="83" y="135"/>
                  </a:lnTo>
                  <a:lnTo>
                    <a:pt x="83" y="131"/>
                  </a:lnTo>
                  <a:lnTo>
                    <a:pt x="83" y="128"/>
                  </a:lnTo>
                  <a:lnTo>
                    <a:pt x="84" y="124"/>
                  </a:lnTo>
                  <a:lnTo>
                    <a:pt x="84" y="122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6"/>
                  </a:lnTo>
                  <a:lnTo>
                    <a:pt x="82" y="105"/>
                  </a:lnTo>
                  <a:lnTo>
                    <a:pt x="81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6" y="108"/>
                  </a:lnTo>
                  <a:lnTo>
                    <a:pt x="76" y="121"/>
                  </a:lnTo>
                  <a:lnTo>
                    <a:pt x="76" y="124"/>
                  </a:lnTo>
                  <a:lnTo>
                    <a:pt x="75" y="131"/>
                  </a:lnTo>
                  <a:lnTo>
                    <a:pt x="74" y="137"/>
                  </a:lnTo>
                  <a:lnTo>
                    <a:pt x="73" y="143"/>
                  </a:lnTo>
                  <a:lnTo>
                    <a:pt x="70" y="149"/>
                  </a:lnTo>
                  <a:lnTo>
                    <a:pt x="67" y="155"/>
                  </a:lnTo>
                  <a:lnTo>
                    <a:pt x="64" y="160"/>
                  </a:lnTo>
                  <a:lnTo>
                    <a:pt x="60" y="165"/>
                  </a:lnTo>
                  <a:lnTo>
                    <a:pt x="58" y="168"/>
                  </a:lnTo>
                  <a:lnTo>
                    <a:pt x="44" y="184"/>
                  </a:lnTo>
                  <a:lnTo>
                    <a:pt x="43" y="184"/>
                  </a:lnTo>
                  <a:lnTo>
                    <a:pt x="42" y="185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8" y="182"/>
                  </a:lnTo>
                  <a:lnTo>
                    <a:pt x="38" y="181"/>
                  </a:lnTo>
                  <a:lnTo>
                    <a:pt x="38" y="180"/>
                  </a:lnTo>
                  <a:lnTo>
                    <a:pt x="39" y="179"/>
                  </a:lnTo>
                  <a:lnTo>
                    <a:pt x="53" y="163"/>
                  </a:lnTo>
                  <a:lnTo>
                    <a:pt x="55" y="161"/>
                  </a:lnTo>
                  <a:lnTo>
                    <a:pt x="59" y="157"/>
                  </a:lnTo>
                  <a:lnTo>
                    <a:pt x="62" y="152"/>
                  </a:lnTo>
                  <a:lnTo>
                    <a:pt x="64" y="146"/>
                  </a:lnTo>
                  <a:lnTo>
                    <a:pt x="66" y="141"/>
                  </a:lnTo>
                  <a:lnTo>
                    <a:pt x="68" y="135"/>
                  </a:lnTo>
                  <a:lnTo>
                    <a:pt x="69" y="130"/>
                  </a:lnTo>
                  <a:lnTo>
                    <a:pt x="70" y="124"/>
                  </a:lnTo>
                  <a:lnTo>
                    <a:pt x="70" y="121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5"/>
                  </a:lnTo>
                  <a:lnTo>
                    <a:pt x="71" y="103"/>
                  </a:lnTo>
                  <a:lnTo>
                    <a:pt x="72" y="101"/>
                  </a:lnTo>
                  <a:lnTo>
                    <a:pt x="73" y="100"/>
                  </a:lnTo>
                  <a:lnTo>
                    <a:pt x="75" y="99"/>
                  </a:lnTo>
                  <a:lnTo>
                    <a:pt x="77" y="98"/>
                  </a:lnTo>
                  <a:lnTo>
                    <a:pt x="79" y="98"/>
                  </a:lnTo>
                  <a:lnTo>
                    <a:pt x="80" y="98"/>
                  </a:lnTo>
                  <a:close/>
                  <a:moveTo>
                    <a:pt x="80" y="84"/>
                  </a:moveTo>
                  <a:lnTo>
                    <a:pt x="81" y="84"/>
                  </a:lnTo>
                  <a:lnTo>
                    <a:pt x="84" y="84"/>
                  </a:lnTo>
                  <a:lnTo>
                    <a:pt x="86" y="84"/>
                  </a:lnTo>
                  <a:lnTo>
                    <a:pt x="88" y="85"/>
                  </a:lnTo>
                  <a:lnTo>
                    <a:pt x="90" y="86"/>
                  </a:lnTo>
                  <a:lnTo>
                    <a:pt x="92" y="87"/>
                  </a:lnTo>
                  <a:lnTo>
                    <a:pt x="94" y="89"/>
                  </a:lnTo>
                  <a:lnTo>
                    <a:pt x="96" y="90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101" y="95"/>
                  </a:lnTo>
                  <a:lnTo>
                    <a:pt x="102" y="97"/>
                  </a:lnTo>
                  <a:lnTo>
                    <a:pt x="103" y="100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4" y="107"/>
                  </a:lnTo>
                  <a:lnTo>
                    <a:pt x="104" y="108"/>
                  </a:lnTo>
                  <a:lnTo>
                    <a:pt x="104" y="122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4" y="134"/>
                  </a:lnTo>
                  <a:lnTo>
                    <a:pt x="103" y="138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51"/>
                  </a:lnTo>
                  <a:lnTo>
                    <a:pt x="98" y="156"/>
                  </a:lnTo>
                  <a:lnTo>
                    <a:pt x="97" y="160"/>
                  </a:lnTo>
                  <a:lnTo>
                    <a:pt x="95" y="164"/>
                  </a:lnTo>
                  <a:lnTo>
                    <a:pt x="93" y="168"/>
                  </a:lnTo>
                  <a:lnTo>
                    <a:pt x="91" y="172"/>
                  </a:lnTo>
                  <a:lnTo>
                    <a:pt x="88" y="176"/>
                  </a:lnTo>
                  <a:lnTo>
                    <a:pt x="86" y="179"/>
                  </a:lnTo>
                  <a:lnTo>
                    <a:pt x="83" y="183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67" y="201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4" y="202"/>
                  </a:lnTo>
                  <a:lnTo>
                    <a:pt x="64" y="202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1" y="200"/>
                  </a:lnTo>
                  <a:lnTo>
                    <a:pt x="61" y="199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4" y="184"/>
                  </a:lnTo>
                  <a:lnTo>
                    <a:pt x="75" y="182"/>
                  </a:lnTo>
                  <a:lnTo>
                    <a:pt x="78" y="179"/>
                  </a:lnTo>
                  <a:lnTo>
                    <a:pt x="81" y="176"/>
                  </a:lnTo>
                  <a:lnTo>
                    <a:pt x="83" y="172"/>
                  </a:lnTo>
                  <a:lnTo>
                    <a:pt x="85" y="169"/>
                  </a:lnTo>
                  <a:lnTo>
                    <a:pt x="87" y="165"/>
                  </a:lnTo>
                  <a:lnTo>
                    <a:pt x="89" y="161"/>
                  </a:lnTo>
                  <a:lnTo>
                    <a:pt x="91" y="157"/>
                  </a:lnTo>
                  <a:lnTo>
                    <a:pt x="92" y="153"/>
                  </a:lnTo>
                  <a:lnTo>
                    <a:pt x="94" y="149"/>
                  </a:lnTo>
                  <a:lnTo>
                    <a:pt x="95" y="145"/>
                  </a:lnTo>
                  <a:lnTo>
                    <a:pt x="96" y="141"/>
                  </a:lnTo>
                  <a:lnTo>
                    <a:pt x="96" y="137"/>
                  </a:lnTo>
                  <a:lnTo>
                    <a:pt x="97" y="133"/>
                  </a:lnTo>
                  <a:lnTo>
                    <a:pt x="97" y="129"/>
                  </a:lnTo>
                  <a:lnTo>
                    <a:pt x="98" y="125"/>
                  </a:lnTo>
                  <a:lnTo>
                    <a:pt x="98" y="122"/>
                  </a:lnTo>
                  <a:lnTo>
                    <a:pt x="98" y="108"/>
                  </a:lnTo>
                  <a:lnTo>
                    <a:pt x="98" y="107"/>
                  </a:lnTo>
                  <a:lnTo>
                    <a:pt x="97" y="105"/>
                  </a:lnTo>
                  <a:lnTo>
                    <a:pt x="97" y="104"/>
                  </a:lnTo>
                  <a:lnTo>
                    <a:pt x="97" y="102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2" y="95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8" y="92"/>
                  </a:lnTo>
                  <a:lnTo>
                    <a:pt x="86" y="91"/>
                  </a:lnTo>
                  <a:lnTo>
                    <a:pt x="84" y="91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7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2" y="92"/>
                  </a:lnTo>
                  <a:lnTo>
                    <a:pt x="71" y="93"/>
                  </a:lnTo>
                  <a:lnTo>
                    <a:pt x="69" y="94"/>
                  </a:lnTo>
                  <a:lnTo>
                    <a:pt x="68" y="95"/>
                  </a:lnTo>
                  <a:lnTo>
                    <a:pt x="67" y="96"/>
                  </a:lnTo>
                  <a:lnTo>
                    <a:pt x="66" y="97"/>
                  </a:lnTo>
                  <a:lnTo>
                    <a:pt x="65" y="99"/>
                  </a:lnTo>
                  <a:lnTo>
                    <a:pt x="64" y="100"/>
                  </a:lnTo>
                  <a:lnTo>
                    <a:pt x="63" y="102"/>
                  </a:lnTo>
                  <a:lnTo>
                    <a:pt x="63" y="104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8"/>
                  </a:lnTo>
                  <a:lnTo>
                    <a:pt x="62" y="121"/>
                  </a:lnTo>
                  <a:lnTo>
                    <a:pt x="62" y="124"/>
                  </a:lnTo>
                  <a:lnTo>
                    <a:pt x="62" y="129"/>
                  </a:lnTo>
                  <a:lnTo>
                    <a:pt x="61" y="134"/>
                  </a:lnTo>
                  <a:lnTo>
                    <a:pt x="59" y="139"/>
                  </a:lnTo>
                  <a:lnTo>
                    <a:pt x="57" y="143"/>
                  </a:lnTo>
                  <a:lnTo>
                    <a:pt x="55" y="148"/>
                  </a:lnTo>
                  <a:lnTo>
                    <a:pt x="53" y="152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37" y="170"/>
                  </a:lnTo>
                  <a:lnTo>
                    <a:pt x="37" y="170"/>
                  </a:lnTo>
                  <a:lnTo>
                    <a:pt x="36" y="171"/>
                  </a:lnTo>
                  <a:lnTo>
                    <a:pt x="35" y="171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2" y="170"/>
                  </a:lnTo>
                  <a:lnTo>
                    <a:pt x="32" y="168"/>
                  </a:lnTo>
                  <a:lnTo>
                    <a:pt x="32" y="167"/>
                  </a:lnTo>
                  <a:lnTo>
                    <a:pt x="32" y="166"/>
                  </a:lnTo>
                  <a:lnTo>
                    <a:pt x="33" y="165"/>
                  </a:lnTo>
                  <a:lnTo>
                    <a:pt x="43" y="154"/>
                  </a:lnTo>
                  <a:lnTo>
                    <a:pt x="44" y="152"/>
                  </a:lnTo>
                  <a:lnTo>
                    <a:pt x="47" y="149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3" y="137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6" y="123"/>
                  </a:lnTo>
                  <a:lnTo>
                    <a:pt x="56" y="12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7" y="100"/>
                  </a:lnTo>
                  <a:lnTo>
                    <a:pt x="58" y="97"/>
                  </a:lnTo>
                  <a:lnTo>
                    <a:pt x="59" y="95"/>
                  </a:lnTo>
                  <a:lnTo>
                    <a:pt x="60" y="93"/>
                  </a:lnTo>
                  <a:lnTo>
                    <a:pt x="62" y="92"/>
                  </a:lnTo>
                  <a:lnTo>
                    <a:pt x="64" y="90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6"/>
                  </a:lnTo>
                  <a:lnTo>
                    <a:pt x="72" y="85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0" y="84"/>
                  </a:lnTo>
                  <a:close/>
                  <a:moveTo>
                    <a:pt x="80" y="70"/>
                  </a:moveTo>
                  <a:lnTo>
                    <a:pt x="82" y="70"/>
                  </a:lnTo>
                  <a:lnTo>
                    <a:pt x="86" y="70"/>
                  </a:lnTo>
                  <a:lnTo>
                    <a:pt x="89" y="71"/>
                  </a:lnTo>
                  <a:lnTo>
                    <a:pt x="93" y="72"/>
                  </a:lnTo>
                  <a:lnTo>
                    <a:pt x="96" y="73"/>
                  </a:lnTo>
                  <a:lnTo>
                    <a:pt x="100" y="75"/>
                  </a:lnTo>
                  <a:lnTo>
                    <a:pt x="103" y="77"/>
                  </a:lnTo>
                  <a:lnTo>
                    <a:pt x="106" y="80"/>
                  </a:lnTo>
                  <a:lnTo>
                    <a:pt x="108" y="82"/>
                  </a:lnTo>
                  <a:lnTo>
                    <a:pt x="111" y="85"/>
                  </a:lnTo>
                  <a:lnTo>
                    <a:pt x="113" y="88"/>
                  </a:lnTo>
                  <a:lnTo>
                    <a:pt x="114" y="91"/>
                  </a:lnTo>
                  <a:lnTo>
                    <a:pt x="116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22"/>
                  </a:lnTo>
                  <a:lnTo>
                    <a:pt x="118" y="125"/>
                  </a:lnTo>
                  <a:lnTo>
                    <a:pt x="118" y="130"/>
                  </a:lnTo>
                  <a:lnTo>
                    <a:pt x="117" y="135"/>
                  </a:lnTo>
                  <a:lnTo>
                    <a:pt x="117" y="141"/>
                  </a:lnTo>
                  <a:lnTo>
                    <a:pt x="116" y="146"/>
                  </a:lnTo>
                  <a:lnTo>
                    <a:pt x="115" y="151"/>
                  </a:lnTo>
                  <a:lnTo>
                    <a:pt x="113" y="156"/>
                  </a:lnTo>
                  <a:lnTo>
                    <a:pt x="112" y="160"/>
                  </a:lnTo>
                  <a:lnTo>
                    <a:pt x="110" y="165"/>
                  </a:lnTo>
                  <a:lnTo>
                    <a:pt x="108" y="170"/>
                  </a:lnTo>
                  <a:lnTo>
                    <a:pt x="105" y="174"/>
                  </a:lnTo>
                  <a:lnTo>
                    <a:pt x="103" y="179"/>
                  </a:lnTo>
                  <a:lnTo>
                    <a:pt x="100" y="183"/>
                  </a:lnTo>
                  <a:lnTo>
                    <a:pt x="97" y="188"/>
                  </a:lnTo>
                  <a:lnTo>
                    <a:pt x="94" y="192"/>
                  </a:lnTo>
                  <a:lnTo>
                    <a:pt x="91" y="196"/>
                  </a:lnTo>
                  <a:lnTo>
                    <a:pt x="89" y="198"/>
                  </a:lnTo>
                  <a:lnTo>
                    <a:pt x="86" y="201"/>
                  </a:lnTo>
                  <a:lnTo>
                    <a:pt x="85" y="202"/>
                  </a:lnTo>
                  <a:lnTo>
                    <a:pt x="84" y="202"/>
                  </a:lnTo>
                  <a:lnTo>
                    <a:pt x="83" y="202"/>
                  </a:lnTo>
                  <a:lnTo>
                    <a:pt x="83" y="202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81" y="201"/>
                  </a:lnTo>
                  <a:lnTo>
                    <a:pt x="80" y="200"/>
                  </a:lnTo>
                  <a:lnTo>
                    <a:pt x="80" y="199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4" y="193"/>
                  </a:lnTo>
                  <a:lnTo>
                    <a:pt x="86" y="191"/>
                  </a:lnTo>
                  <a:lnTo>
                    <a:pt x="89" y="188"/>
                  </a:lnTo>
                  <a:lnTo>
                    <a:pt x="92" y="184"/>
                  </a:lnTo>
                  <a:lnTo>
                    <a:pt x="95" y="180"/>
                  </a:lnTo>
                  <a:lnTo>
                    <a:pt x="97" y="176"/>
                  </a:lnTo>
                  <a:lnTo>
                    <a:pt x="100" y="171"/>
                  </a:lnTo>
                  <a:lnTo>
                    <a:pt x="102" y="167"/>
                  </a:lnTo>
                  <a:lnTo>
                    <a:pt x="104" y="163"/>
                  </a:lnTo>
                  <a:lnTo>
                    <a:pt x="105" y="158"/>
                  </a:lnTo>
                  <a:lnTo>
                    <a:pt x="107" y="154"/>
                  </a:lnTo>
                  <a:lnTo>
                    <a:pt x="108" y="149"/>
                  </a:lnTo>
                  <a:lnTo>
                    <a:pt x="109" y="144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1" y="130"/>
                  </a:lnTo>
                  <a:lnTo>
                    <a:pt x="112" y="125"/>
                  </a:lnTo>
                  <a:lnTo>
                    <a:pt x="112" y="122"/>
                  </a:lnTo>
                  <a:lnTo>
                    <a:pt x="112" y="108"/>
                  </a:lnTo>
                  <a:lnTo>
                    <a:pt x="112" y="106"/>
                  </a:lnTo>
                  <a:lnTo>
                    <a:pt x="111" y="103"/>
                  </a:lnTo>
                  <a:lnTo>
                    <a:pt x="111" y="100"/>
                  </a:lnTo>
                  <a:lnTo>
                    <a:pt x="110" y="97"/>
                  </a:lnTo>
                  <a:lnTo>
                    <a:pt x="109" y="94"/>
                  </a:lnTo>
                  <a:lnTo>
                    <a:pt x="107" y="92"/>
                  </a:lnTo>
                  <a:lnTo>
                    <a:pt x="105" y="89"/>
                  </a:lnTo>
                  <a:lnTo>
                    <a:pt x="103" y="87"/>
                  </a:lnTo>
                  <a:lnTo>
                    <a:pt x="101" y="84"/>
                  </a:lnTo>
                  <a:lnTo>
                    <a:pt x="99" y="83"/>
                  </a:lnTo>
                  <a:lnTo>
                    <a:pt x="96" y="81"/>
                  </a:lnTo>
                  <a:lnTo>
                    <a:pt x="94" y="79"/>
                  </a:lnTo>
                  <a:lnTo>
                    <a:pt x="91" y="78"/>
                  </a:lnTo>
                  <a:lnTo>
                    <a:pt x="88" y="77"/>
                  </a:lnTo>
                  <a:lnTo>
                    <a:pt x="85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5" y="77"/>
                  </a:lnTo>
                  <a:lnTo>
                    <a:pt x="72" y="77"/>
                  </a:lnTo>
                  <a:lnTo>
                    <a:pt x="69" y="78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1" y="83"/>
                  </a:lnTo>
                  <a:lnTo>
                    <a:pt x="59" y="84"/>
                  </a:lnTo>
                  <a:lnTo>
                    <a:pt x="56" y="87"/>
                  </a:lnTo>
                  <a:lnTo>
                    <a:pt x="54" y="89"/>
                  </a:lnTo>
                  <a:lnTo>
                    <a:pt x="53" y="92"/>
                  </a:lnTo>
                  <a:lnTo>
                    <a:pt x="51" y="94"/>
                  </a:lnTo>
                  <a:lnTo>
                    <a:pt x="50" y="97"/>
                  </a:lnTo>
                  <a:lnTo>
                    <a:pt x="49" y="100"/>
                  </a:lnTo>
                  <a:lnTo>
                    <a:pt x="48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8" y="121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47" y="131"/>
                  </a:lnTo>
                  <a:lnTo>
                    <a:pt x="46" y="134"/>
                  </a:lnTo>
                  <a:lnTo>
                    <a:pt x="45" y="138"/>
                  </a:lnTo>
                  <a:lnTo>
                    <a:pt x="43" y="141"/>
                  </a:lnTo>
                  <a:lnTo>
                    <a:pt x="41" y="144"/>
                  </a:lnTo>
                  <a:lnTo>
                    <a:pt x="39" y="148"/>
                  </a:lnTo>
                  <a:lnTo>
                    <a:pt x="37" y="149"/>
                  </a:lnTo>
                  <a:lnTo>
                    <a:pt x="28" y="159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3" y="160"/>
                  </a:lnTo>
                  <a:lnTo>
                    <a:pt x="23" y="159"/>
                  </a:lnTo>
                  <a:lnTo>
                    <a:pt x="22" y="158"/>
                  </a:lnTo>
                  <a:lnTo>
                    <a:pt x="22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2" y="145"/>
                  </a:lnTo>
                  <a:lnTo>
                    <a:pt x="34" y="143"/>
                  </a:lnTo>
                  <a:lnTo>
                    <a:pt x="35" y="141"/>
                  </a:lnTo>
                  <a:lnTo>
                    <a:pt x="37" y="138"/>
                  </a:lnTo>
                  <a:lnTo>
                    <a:pt x="39" y="135"/>
                  </a:lnTo>
                  <a:lnTo>
                    <a:pt x="40" y="132"/>
                  </a:lnTo>
                  <a:lnTo>
                    <a:pt x="41" y="129"/>
                  </a:lnTo>
                  <a:lnTo>
                    <a:pt x="41" y="126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08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3" y="98"/>
                  </a:lnTo>
                  <a:lnTo>
                    <a:pt x="44" y="95"/>
                  </a:lnTo>
                  <a:lnTo>
                    <a:pt x="45" y="91"/>
                  </a:lnTo>
                  <a:lnTo>
                    <a:pt x="47" y="88"/>
                  </a:lnTo>
                  <a:lnTo>
                    <a:pt x="49" y="85"/>
                  </a:lnTo>
                  <a:lnTo>
                    <a:pt x="51" y="82"/>
                  </a:lnTo>
                  <a:lnTo>
                    <a:pt x="54" y="80"/>
                  </a:lnTo>
                  <a:lnTo>
                    <a:pt x="57" y="77"/>
                  </a:lnTo>
                  <a:lnTo>
                    <a:pt x="60" y="75"/>
                  </a:lnTo>
                  <a:lnTo>
                    <a:pt x="63" y="73"/>
                  </a:lnTo>
                  <a:lnTo>
                    <a:pt x="67" y="72"/>
                  </a:lnTo>
                  <a:lnTo>
                    <a:pt x="70" y="71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0" y="70"/>
                  </a:lnTo>
                  <a:close/>
                  <a:moveTo>
                    <a:pt x="113" y="68"/>
                  </a:moveTo>
                  <a:lnTo>
                    <a:pt x="114" y="69"/>
                  </a:lnTo>
                  <a:lnTo>
                    <a:pt x="115" y="69"/>
                  </a:lnTo>
                  <a:lnTo>
                    <a:pt x="117" y="71"/>
                  </a:lnTo>
                  <a:lnTo>
                    <a:pt x="121" y="75"/>
                  </a:lnTo>
                  <a:lnTo>
                    <a:pt x="124" y="80"/>
                  </a:lnTo>
                  <a:lnTo>
                    <a:pt x="127" y="84"/>
                  </a:lnTo>
                  <a:lnTo>
                    <a:pt x="129" y="89"/>
                  </a:lnTo>
                  <a:lnTo>
                    <a:pt x="130" y="94"/>
                  </a:lnTo>
                  <a:lnTo>
                    <a:pt x="132" y="100"/>
                  </a:lnTo>
                  <a:lnTo>
                    <a:pt x="132" y="105"/>
                  </a:lnTo>
                  <a:lnTo>
                    <a:pt x="132" y="108"/>
                  </a:lnTo>
                  <a:lnTo>
                    <a:pt x="132" y="122"/>
                  </a:lnTo>
                  <a:lnTo>
                    <a:pt x="132" y="127"/>
                  </a:lnTo>
                  <a:lnTo>
                    <a:pt x="132" y="135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0" y="141"/>
                  </a:lnTo>
                  <a:lnTo>
                    <a:pt x="129" y="142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8" y="143"/>
                  </a:lnTo>
                  <a:lnTo>
                    <a:pt x="127" y="143"/>
                  </a:lnTo>
                  <a:lnTo>
                    <a:pt x="127" y="142"/>
                  </a:lnTo>
                  <a:lnTo>
                    <a:pt x="126" y="142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5" y="139"/>
                  </a:lnTo>
                  <a:lnTo>
                    <a:pt x="125" y="135"/>
                  </a:lnTo>
                  <a:lnTo>
                    <a:pt x="126" y="127"/>
                  </a:lnTo>
                  <a:lnTo>
                    <a:pt x="126" y="122"/>
                  </a:lnTo>
                  <a:lnTo>
                    <a:pt x="126" y="108"/>
                  </a:lnTo>
                  <a:lnTo>
                    <a:pt x="126" y="106"/>
                  </a:lnTo>
                  <a:lnTo>
                    <a:pt x="125" y="101"/>
                  </a:lnTo>
                  <a:lnTo>
                    <a:pt x="124" y="96"/>
                  </a:lnTo>
                  <a:lnTo>
                    <a:pt x="123" y="92"/>
                  </a:lnTo>
                  <a:lnTo>
                    <a:pt x="121" y="87"/>
                  </a:lnTo>
                  <a:lnTo>
                    <a:pt x="118" y="83"/>
                  </a:lnTo>
                  <a:lnTo>
                    <a:pt x="115" y="79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3"/>
                  </a:lnTo>
                  <a:lnTo>
                    <a:pt x="109" y="72"/>
                  </a:lnTo>
                  <a:lnTo>
                    <a:pt x="109" y="71"/>
                  </a:lnTo>
                  <a:lnTo>
                    <a:pt x="110" y="70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2" y="68"/>
                  </a:lnTo>
                  <a:lnTo>
                    <a:pt x="113" y="68"/>
                  </a:lnTo>
                  <a:close/>
                  <a:moveTo>
                    <a:pt x="34" y="61"/>
                  </a:move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4" y="69"/>
                  </a:lnTo>
                  <a:lnTo>
                    <a:pt x="31" y="74"/>
                  </a:lnTo>
                  <a:lnTo>
                    <a:pt x="28" y="78"/>
                  </a:lnTo>
                  <a:lnTo>
                    <a:pt x="25" y="83"/>
                  </a:lnTo>
                  <a:lnTo>
                    <a:pt x="23" y="89"/>
                  </a:lnTo>
                  <a:lnTo>
                    <a:pt x="22" y="94"/>
                  </a:lnTo>
                  <a:lnTo>
                    <a:pt x="21" y="100"/>
                  </a:lnTo>
                  <a:lnTo>
                    <a:pt x="20" y="105"/>
                  </a:lnTo>
                  <a:lnTo>
                    <a:pt x="20" y="108"/>
                  </a:lnTo>
                  <a:lnTo>
                    <a:pt x="20" y="121"/>
                  </a:lnTo>
                  <a:lnTo>
                    <a:pt x="20" y="122"/>
                  </a:lnTo>
                  <a:lnTo>
                    <a:pt x="20" y="125"/>
                  </a:lnTo>
                  <a:lnTo>
                    <a:pt x="19" y="127"/>
                  </a:lnTo>
                  <a:lnTo>
                    <a:pt x="17" y="129"/>
                  </a:lnTo>
                  <a:lnTo>
                    <a:pt x="16" y="130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1" y="136"/>
                  </a:lnTo>
                  <a:lnTo>
                    <a:pt x="10" y="136"/>
                  </a:lnTo>
                  <a:lnTo>
                    <a:pt x="9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7" y="135"/>
                  </a:lnTo>
                  <a:lnTo>
                    <a:pt x="7" y="133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3" y="121"/>
                  </a:lnTo>
                  <a:lnTo>
                    <a:pt x="13" y="108"/>
                  </a:lnTo>
                  <a:lnTo>
                    <a:pt x="13" y="105"/>
                  </a:lnTo>
                  <a:lnTo>
                    <a:pt x="14" y="99"/>
                  </a:lnTo>
                  <a:lnTo>
                    <a:pt x="15" y="92"/>
                  </a:lnTo>
                  <a:lnTo>
                    <a:pt x="17" y="86"/>
                  </a:lnTo>
                  <a:lnTo>
                    <a:pt x="19" y="81"/>
                  </a:lnTo>
                  <a:lnTo>
                    <a:pt x="22" y="75"/>
                  </a:lnTo>
                  <a:lnTo>
                    <a:pt x="26" y="70"/>
                  </a:lnTo>
                  <a:lnTo>
                    <a:pt x="29" y="65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4" y="61"/>
                  </a:lnTo>
                  <a:close/>
                  <a:moveTo>
                    <a:pt x="87" y="56"/>
                  </a:moveTo>
                  <a:lnTo>
                    <a:pt x="87" y="56"/>
                  </a:lnTo>
                  <a:lnTo>
                    <a:pt x="89" y="56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1" y="60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3" y="66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0" y="67"/>
                  </a:lnTo>
                  <a:lnTo>
                    <a:pt x="99" y="67"/>
                  </a:lnTo>
                  <a:lnTo>
                    <a:pt x="98" y="66"/>
                  </a:lnTo>
                  <a:lnTo>
                    <a:pt x="95" y="65"/>
                  </a:lnTo>
                  <a:lnTo>
                    <a:pt x="91" y="64"/>
                  </a:lnTo>
                  <a:lnTo>
                    <a:pt x="88" y="63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62"/>
                  </a:lnTo>
                  <a:lnTo>
                    <a:pt x="84" y="61"/>
                  </a:lnTo>
                  <a:lnTo>
                    <a:pt x="84" y="60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5" y="56"/>
                  </a:lnTo>
                  <a:lnTo>
                    <a:pt x="87" y="56"/>
                  </a:lnTo>
                  <a:close/>
                  <a:moveTo>
                    <a:pt x="73" y="56"/>
                  </a:moveTo>
                  <a:lnTo>
                    <a:pt x="74" y="56"/>
                  </a:lnTo>
                  <a:lnTo>
                    <a:pt x="75" y="57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7" y="64"/>
                  </a:lnTo>
                  <a:lnTo>
                    <a:pt x="64" y="65"/>
                  </a:lnTo>
                  <a:lnTo>
                    <a:pt x="60" y="67"/>
                  </a:lnTo>
                  <a:lnTo>
                    <a:pt x="56" y="69"/>
                  </a:lnTo>
                  <a:lnTo>
                    <a:pt x="53" y="71"/>
                  </a:lnTo>
                  <a:lnTo>
                    <a:pt x="50" y="74"/>
                  </a:lnTo>
                  <a:lnTo>
                    <a:pt x="47" y="76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42" y="83"/>
                  </a:lnTo>
                  <a:lnTo>
                    <a:pt x="39" y="86"/>
                  </a:lnTo>
                  <a:lnTo>
                    <a:pt x="38" y="90"/>
                  </a:lnTo>
                  <a:lnTo>
                    <a:pt x="36" y="94"/>
                  </a:lnTo>
                  <a:lnTo>
                    <a:pt x="35" y="98"/>
                  </a:lnTo>
                  <a:lnTo>
                    <a:pt x="34" y="102"/>
                  </a:lnTo>
                  <a:lnTo>
                    <a:pt x="34" y="106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3" y="110"/>
                  </a:lnTo>
                  <a:lnTo>
                    <a:pt x="33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29" y="111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8" y="101"/>
                  </a:lnTo>
                  <a:lnTo>
                    <a:pt x="29" y="96"/>
                  </a:lnTo>
                  <a:lnTo>
                    <a:pt x="30" y="92"/>
                  </a:lnTo>
                  <a:lnTo>
                    <a:pt x="32" y="87"/>
                  </a:lnTo>
                  <a:lnTo>
                    <a:pt x="34" y="83"/>
                  </a:lnTo>
                  <a:lnTo>
                    <a:pt x="36" y="79"/>
                  </a:lnTo>
                  <a:lnTo>
                    <a:pt x="39" y="75"/>
                  </a:lnTo>
                  <a:lnTo>
                    <a:pt x="40" y="74"/>
                  </a:lnTo>
                  <a:lnTo>
                    <a:pt x="42" y="72"/>
                  </a:lnTo>
                  <a:lnTo>
                    <a:pt x="45" y="69"/>
                  </a:lnTo>
                  <a:lnTo>
                    <a:pt x="49" y="66"/>
                  </a:lnTo>
                  <a:lnTo>
                    <a:pt x="53" y="63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2" y="56"/>
                  </a:lnTo>
                  <a:lnTo>
                    <a:pt x="73" y="56"/>
                  </a:lnTo>
                  <a:close/>
                  <a:moveTo>
                    <a:pt x="136" y="53"/>
                  </a:moveTo>
                  <a:lnTo>
                    <a:pt x="137" y="53"/>
                  </a:lnTo>
                  <a:lnTo>
                    <a:pt x="139" y="53"/>
                  </a:lnTo>
                  <a:lnTo>
                    <a:pt x="139" y="54"/>
                  </a:lnTo>
                  <a:lnTo>
                    <a:pt x="141" y="55"/>
                  </a:lnTo>
                  <a:lnTo>
                    <a:pt x="143" y="58"/>
                  </a:lnTo>
                  <a:lnTo>
                    <a:pt x="146" y="62"/>
                  </a:lnTo>
                  <a:lnTo>
                    <a:pt x="148" y="65"/>
                  </a:lnTo>
                  <a:lnTo>
                    <a:pt x="150" y="69"/>
                  </a:lnTo>
                  <a:lnTo>
                    <a:pt x="152" y="73"/>
                  </a:lnTo>
                  <a:lnTo>
                    <a:pt x="154" y="76"/>
                  </a:lnTo>
                  <a:lnTo>
                    <a:pt x="155" y="80"/>
                  </a:lnTo>
                  <a:lnTo>
                    <a:pt x="156" y="82"/>
                  </a:lnTo>
                  <a:lnTo>
                    <a:pt x="156" y="83"/>
                  </a:lnTo>
                  <a:lnTo>
                    <a:pt x="156" y="84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3" y="87"/>
                  </a:lnTo>
                  <a:lnTo>
                    <a:pt x="153" y="87"/>
                  </a:lnTo>
                  <a:lnTo>
                    <a:pt x="152" y="86"/>
                  </a:lnTo>
                  <a:lnTo>
                    <a:pt x="151" y="86"/>
                  </a:lnTo>
                  <a:lnTo>
                    <a:pt x="150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79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38" y="63"/>
                  </a:lnTo>
                  <a:lnTo>
                    <a:pt x="136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3" y="56"/>
                  </a:lnTo>
                  <a:lnTo>
                    <a:pt x="133" y="55"/>
                  </a:lnTo>
                  <a:lnTo>
                    <a:pt x="134" y="54"/>
                  </a:lnTo>
                  <a:lnTo>
                    <a:pt x="134" y="53"/>
                  </a:lnTo>
                  <a:lnTo>
                    <a:pt x="135" y="53"/>
                  </a:lnTo>
                  <a:lnTo>
                    <a:pt x="136" y="53"/>
                  </a:lnTo>
                  <a:close/>
                  <a:moveTo>
                    <a:pt x="63" y="44"/>
                  </a:moveTo>
                  <a:lnTo>
                    <a:pt x="64" y="44"/>
                  </a:lnTo>
                  <a:lnTo>
                    <a:pt x="65" y="45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7"/>
                  </a:lnTo>
                  <a:lnTo>
                    <a:pt x="66" y="48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1" y="51"/>
                  </a:lnTo>
                  <a:lnTo>
                    <a:pt x="57" y="53"/>
                  </a:lnTo>
                  <a:lnTo>
                    <a:pt x="52" y="55"/>
                  </a:lnTo>
                  <a:lnTo>
                    <a:pt x="48" y="57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2" y="59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2"/>
                  </a:lnTo>
                  <a:lnTo>
                    <a:pt x="49" y="49"/>
                  </a:lnTo>
                  <a:lnTo>
                    <a:pt x="54" y="47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3" y="44"/>
                  </a:lnTo>
                  <a:close/>
                  <a:moveTo>
                    <a:pt x="80" y="42"/>
                  </a:moveTo>
                  <a:lnTo>
                    <a:pt x="82" y="42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92" y="43"/>
                  </a:lnTo>
                  <a:lnTo>
                    <a:pt x="95" y="43"/>
                  </a:lnTo>
                  <a:lnTo>
                    <a:pt x="98" y="44"/>
                  </a:lnTo>
                  <a:lnTo>
                    <a:pt x="101" y="45"/>
                  </a:lnTo>
                  <a:lnTo>
                    <a:pt x="104" y="46"/>
                  </a:lnTo>
                  <a:lnTo>
                    <a:pt x="107" y="47"/>
                  </a:lnTo>
                  <a:lnTo>
                    <a:pt x="110" y="49"/>
                  </a:lnTo>
                  <a:lnTo>
                    <a:pt x="113" y="50"/>
                  </a:lnTo>
                  <a:lnTo>
                    <a:pt x="116" y="52"/>
                  </a:lnTo>
                  <a:lnTo>
                    <a:pt x="120" y="55"/>
                  </a:lnTo>
                  <a:lnTo>
                    <a:pt x="124" y="59"/>
                  </a:lnTo>
                  <a:lnTo>
                    <a:pt x="129" y="63"/>
                  </a:lnTo>
                  <a:lnTo>
                    <a:pt x="133" y="68"/>
                  </a:lnTo>
                  <a:lnTo>
                    <a:pt x="136" y="72"/>
                  </a:lnTo>
                  <a:lnTo>
                    <a:pt x="137" y="75"/>
                  </a:lnTo>
                  <a:lnTo>
                    <a:pt x="139" y="78"/>
                  </a:lnTo>
                  <a:lnTo>
                    <a:pt x="140" y="81"/>
                  </a:lnTo>
                  <a:lnTo>
                    <a:pt x="142" y="84"/>
                  </a:lnTo>
                  <a:lnTo>
                    <a:pt x="143" y="87"/>
                  </a:lnTo>
                  <a:lnTo>
                    <a:pt x="144" y="90"/>
                  </a:lnTo>
                  <a:lnTo>
                    <a:pt x="145" y="93"/>
                  </a:lnTo>
                  <a:lnTo>
                    <a:pt x="145" y="96"/>
                  </a:lnTo>
                  <a:lnTo>
                    <a:pt x="146" y="100"/>
                  </a:lnTo>
                  <a:lnTo>
                    <a:pt x="146" y="103"/>
                  </a:lnTo>
                  <a:lnTo>
                    <a:pt x="146" y="106"/>
                  </a:lnTo>
                  <a:lnTo>
                    <a:pt x="146" y="108"/>
                  </a:lnTo>
                  <a:lnTo>
                    <a:pt x="146" y="122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5" y="125"/>
                  </a:lnTo>
                  <a:lnTo>
                    <a:pt x="144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1" y="125"/>
                  </a:lnTo>
                  <a:lnTo>
                    <a:pt x="140" y="124"/>
                  </a:lnTo>
                  <a:lnTo>
                    <a:pt x="140" y="123"/>
                  </a:lnTo>
                  <a:lnTo>
                    <a:pt x="140" y="122"/>
                  </a:lnTo>
                  <a:lnTo>
                    <a:pt x="140" y="108"/>
                  </a:lnTo>
                  <a:lnTo>
                    <a:pt x="140" y="106"/>
                  </a:lnTo>
                  <a:lnTo>
                    <a:pt x="140" y="103"/>
                  </a:lnTo>
                  <a:lnTo>
                    <a:pt x="139" y="99"/>
                  </a:lnTo>
                  <a:lnTo>
                    <a:pt x="138" y="93"/>
                  </a:lnTo>
                  <a:lnTo>
                    <a:pt x="136" y="87"/>
                  </a:lnTo>
                  <a:lnTo>
                    <a:pt x="134" y="82"/>
                  </a:lnTo>
                  <a:lnTo>
                    <a:pt x="131" y="77"/>
                  </a:lnTo>
                  <a:lnTo>
                    <a:pt x="128" y="72"/>
                  </a:lnTo>
                  <a:lnTo>
                    <a:pt x="124" y="68"/>
                  </a:lnTo>
                  <a:lnTo>
                    <a:pt x="120" y="64"/>
                  </a:lnTo>
                  <a:lnTo>
                    <a:pt x="116" y="60"/>
                  </a:lnTo>
                  <a:lnTo>
                    <a:pt x="111" y="57"/>
                  </a:lnTo>
                  <a:lnTo>
                    <a:pt x="106" y="54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89" y="49"/>
                  </a:lnTo>
                  <a:lnTo>
                    <a:pt x="84" y="48"/>
                  </a:lnTo>
                  <a:lnTo>
                    <a:pt x="81" y="48"/>
                  </a:lnTo>
                  <a:lnTo>
                    <a:pt x="80" y="48"/>
                  </a:lnTo>
                  <a:lnTo>
                    <a:pt x="78" y="48"/>
                  </a:lnTo>
                  <a:lnTo>
                    <a:pt x="77" y="48"/>
                  </a:lnTo>
                  <a:lnTo>
                    <a:pt x="76" y="48"/>
                  </a:lnTo>
                  <a:lnTo>
                    <a:pt x="75" y="48"/>
                  </a:lnTo>
                  <a:lnTo>
                    <a:pt x="74" y="47"/>
                  </a:lnTo>
                  <a:lnTo>
                    <a:pt x="73" y="46"/>
                  </a:lnTo>
                  <a:lnTo>
                    <a:pt x="73" y="45"/>
                  </a:lnTo>
                  <a:lnTo>
                    <a:pt x="73" y="44"/>
                  </a:lnTo>
                  <a:lnTo>
                    <a:pt x="74" y="43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close/>
                  <a:moveTo>
                    <a:pt x="105" y="32"/>
                  </a:moveTo>
                  <a:lnTo>
                    <a:pt x="106" y="32"/>
                  </a:lnTo>
                  <a:lnTo>
                    <a:pt x="109" y="33"/>
                  </a:lnTo>
                  <a:lnTo>
                    <a:pt x="115" y="35"/>
                  </a:lnTo>
                  <a:lnTo>
                    <a:pt x="120" y="38"/>
                  </a:lnTo>
                  <a:lnTo>
                    <a:pt x="125" y="42"/>
                  </a:lnTo>
                  <a:lnTo>
                    <a:pt x="128" y="43"/>
                  </a:lnTo>
                  <a:lnTo>
                    <a:pt x="128" y="44"/>
                  </a:lnTo>
                  <a:lnTo>
                    <a:pt x="129" y="45"/>
                  </a:lnTo>
                  <a:lnTo>
                    <a:pt x="129" y="46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9"/>
                  </a:lnTo>
                  <a:lnTo>
                    <a:pt x="127" y="49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22" y="47"/>
                  </a:lnTo>
                  <a:lnTo>
                    <a:pt x="117" y="44"/>
                  </a:lnTo>
                  <a:lnTo>
                    <a:pt x="112" y="41"/>
                  </a:lnTo>
                  <a:lnTo>
                    <a:pt x="106" y="39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2" y="37"/>
                  </a:lnTo>
                  <a:lnTo>
                    <a:pt x="102" y="36"/>
                  </a:lnTo>
                  <a:lnTo>
                    <a:pt x="101" y="35"/>
                  </a:lnTo>
                  <a:lnTo>
                    <a:pt x="102" y="34"/>
                  </a:lnTo>
                  <a:lnTo>
                    <a:pt x="102" y="33"/>
                  </a:lnTo>
                  <a:lnTo>
                    <a:pt x="103" y="32"/>
                  </a:lnTo>
                  <a:lnTo>
                    <a:pt x="104" y="32"/>
                  </a:lnTo>
                  <a:lnTo>
                    <a:pt x="105" y="32"/>
                  </a:lnTo>
                  <a:close/>
                  <a:moveTo>
                    <a:pt x="80" y="28"/>
                  </a:moveTo>
                  <a:lnTo>
                    <a:pt x="83" y="28"/>
                  </a:lnTo>
                  <a:lnTo>
                    <a:pt x="89" y="28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3" y="29"/>
                  </a:lnTo>
                  <a:lnTo>
                    <a:pt x="94" y="30"/>
                  </a:lnTo>
                  <a:lnTo>
                    <a:pt x="94" y="31"/>
                  </a:lnTo>
                  <a:lnTo>
                    <a:pt x="94" y="32"/>
                  </a:lnTo>
                  <a:lnTo>
                    <a:pt x="94" y="33"/>
                  </a:lnTo>
                  <a:lnTo>
                    <a:pt x="93" y="34"/>
                  </a:lnTo>
                  <a:lnTo>
                    <a:pt x="92" y="35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5" y="34"/>
                  </a:lnTo>
                  <a:lnTo>
                    <a:pt x="71" y="35"/>
                  </a:lnTo>
                  <a:lnTo>
                    <a:pt x="67" y="35"/>
                  </a:lnTo>
                  <a:lnTo>
                    <a:pt x="64" y="36"/>
                  </a:lnTo>
                  <a:lnTo>
                    <a:pt x="61" y="37"/>
                  </a:lnTo>
                  <a:lnTo>
                    <a:pt x="57" y="38"/>
                  </a:lnTo>
                  <a:lnTo>
                    <a:pt x="54" y="39"/>
                  </a:lnTo>
                  <a:lnTo>
                    <a:pt x="51" y="40"/>
                  </a:lnTo>
                  <a:lnTo>
                    <a:pt x="48" y="42"/>
                  </a:lnTo>
                  <a:lnTo>
                    <a:pt x="44" y="43"/>
                  </a:lnTo>
                  <a:lnTo>
                    <a:pt x="41" y="45"/>
                  </a:lnTo>
                  <a:lnTo>
                    <a:pt x="38" y="47"/>
                  </a:lnTo>
                  <a:lnTo>
                    <a:pt x="36" y="49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29" y="55"/>
                  </a:lnTo>
                  <a:lnTo>
                    <a:pt x="28" y="56"/>
                  </a:lnTo>
                  <a:lnTo>
                    <a:pt x="25" y="59"/>
                  </a:lnTo>
                  <a:lnTo>
                    <a:pt x="23" y="61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7" y="70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2" y="79"/>
                  </a:lnTo>
                  <a:lnTo>
                    <a:pt x="11" y="82"/>
                  </a:lnTo>
                  <a:lnTo>
                    <a:pt x="9" y="86"/>
                  </a:lnTo>
                  <a:lnTo>
                    <a:pt x="8" y="89"/>
                  </a:lnTo>
                  <a:lnTo>
                    <a:pt x="8" y="92"/>
                  </a:lnTo>
                  <a:lnTo>
                    <a:pt x="7" y="96"/>
                  </a:lnTo>
                  <a:lnTo>
                    <a:pt x="6" y="99"/>
                  </a:lnTo>
                  <a:lnTo>
                    <a:pt x="6" y="10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2" y="108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1" y="91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4" y="80"/>
                  </a:lnTo>
                  <a:lnTo>
                    <a:pt x="6" y="77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1" y="66"/>
                  </a:lnTo>
                  <a:lnTo>
                    <a:pt x="13" y="63"/>
                  </a:lnTo>
                  <a:lnTo>
                    <a:pt x="15" y="60"/>
                  </a:lnTo>
                  <a:lnTo>
                    <a:pt x="18" y="57"/>
                  </a:lnTo>
                  <a:lnTo>
                    <a:pt x="20" y="54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9" y="46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8" y="39"/>
                  </a:lnTo>
                  <a:lnTo>
                    <a:pt x="41" y="37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2" y="33"/>
                  </a:lnTo>
                  <a:lnTo>
                    <a:pt x="55" y="31"/>
                  </a:lnTo>
                  <a:lnTo>
                    <a:pt x="59" y="30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0" y="28"/>
                  </a:lnTo>
                  <a:close/>
                  <a:moveTo>
                    <a:pt x="44" y="20"/>
                  </a:moveTo>
                  <a:lnTo>
                    <a:pt x="46" y="20"/>
                  </a:lnTo>
                  <a:lnTo>
                    <a:pt x="47" y="21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39" y="30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0"/>
                  </a:lnTo>
                  <a:lnTo>
                    <a:pt x="20" y="43"/>
                  </a:lnTo>
                  <a:lnTo>
                    <a:pt x="16" y="47"/>
                  </a:lnTo>
                  <a:lnTo>
                    <a:pt x="12" y="52"/>
                  </a:lnTo>
                  <a:lnTo>
                    <a:pt x="11" y="54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6" y="39"/>
                  </a:lnTo>
                  <a:lnTo>
                    <a:pt x="20" y="35"/>
                  </a:lnTo>
                  <a:lnTo>
                    <a:pt x="25" y="31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4" y="20"/>
                  </a:lnTo>
                  <a:close/>
                  <a:moveTo>
                    <a:pt x="80" y="14"/>
                  </a:moveTo>
                  <a:lnTo>
                    <a:pt x="82" y="14"/>
                  </a:lnTo>
                  <a:lnTo>
                    <a:pt x="87" y="14"/>
                  </a:lnTo>
                  <a:lnTo>
                    <a:pt x="92" y="14"/>
                  </a:lnTo>
                  <a:lnTo>
                    <a:pt x="97" y="15"/>
                  </a:lnTo>
                  <a:lnTo>
                    <a:pt x="101" y="16"/>
                  </a:lnTo>
                  <a:lnTo>
                    <a:pt x="106" y="17"/>
                  </a:lnTo>
                  <a:lnTo>
                    <a:pt x="111" y="19"/>
                  </a:lnTo>
                  <a:lnTo>
                    <a:pt x="115" y="20"/>
                  </a:lnTo>
                  <a:lnTo>
                    <a:pt x="117" y="21"/>
                  </a:lnTo>
                  <a:lnTo>
                    <a:pt x="120" y="22"/>
                  </a:lnTo>
                  <a:lnTo>
                    <a:pt x="124" y="24"/>
                  </a:lnTo>
                  <a:lnTo>
                    <a:pt x="128" y="27"/>
                  </a:lnTo>
                  <a:lnTo>
                    <a:pt x="132" y="29"/>
                  </a:lnTo>
                  <a:lnTo>
                    <a:pt x="136" y="32"/>
                  </a:lnTo>
                  <a:lnTo>
                    <a:pt x="139" y="35"/>
                  </a:lnTo>
                  <a:lnTo>
                    <a:pt x="143" y="38"/>
                  </a:lnTo>
                  <a:lnTo>
                    <a:pt x="146" y="41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49" y="44"/>
                  </a:lnTo>
                  <a:lnTo>
                    <a:pt x="149" y="46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8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45" y="48"/>
                  </a:lnTo>
                  <a:lnTo>
                    <a:pt x="144" y="48"/>
                  </a:lnTo>
                  <a:lnTo>
                    <a:pt x="143" y="47"/>
                  </a:lnTo>
                  <a:lnTo>
                    <a:pt x="142" y="45"/>
                  </a:lnTo>
                  <a:lnTo>
                    <a:pt x="138" y="42"/>
                  </a:lnTo>
                  <a:lnTo>
                    <a:pt x="135" y="40"/>
                  </a:lnTo>
                  <a:lnTo>
                    <a:pt x="131" y="37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6" y="28"/>
                  </a:lnTo>
                  <a:lnTo>
                    <a:pt x="112" y="26"/>
                  </a:lnTo>
                  <a:lnTo>
                    <a:pt x="108" y="25"/>
                  </a:lnTo>
                  <a:lnTo>
                    <a:pt x="104" y="23"/>
                  </a:lnTo>
                  <a:lnTo>
                    <a:pt x="100" y="22"/>
                  </a:lnTo>
                  <a:lnTo>
                    <a:pt x="95" y="21"/>
                  </a:lnTo>
                  <a:lnTo>
                    <a:pt x="91" y="21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80" y="20"/>
                  </a:lnTo>
                  <a:lnTo>
                    <a:pt x="77" y="20"/>
                  </a:lnTo>
                  <a:lnTo>
                    <a:pt x="72" y="20"/>
                  </a:lnTo>
                  <a:lnTo>
                    <a:pt x="67" y="21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1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4"/>
                  </a:lnTo>
                  <a:lnTo>
                    <a:pt x="80" y="14"/>
                  </a:lnTo>
                  <a:close/>
                  <a:moveTo>
                    <a:pt x="119" y="7"/>
                  </a:moveTo>
                  <a:lnTo>
                    <a:pt x="120" y="7"/>
                  </a:lnTo>
                  <a:lnTo>
                    <a:pt x="123" y="8"/>
                  </a:lnTo>
                  <a:lnTo>
                    <a:pt x="128" y="11"/>
                  </a:lnTo>
                  <a:lnTo>
                    <a:pt x="130" y="12"/>
                  </a:lnTo>
                  <a:lnTo>
                    <a:pt x="131" y="12"/>
                  </a:lnTo>
                  <a:lnTo>
                    <a:pt x="132" y="13"/>
                  </a:lnTo>
                  <a:lnTo>
                    <a:pt x="132" y="15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7"/>
                  </a:lnTo>
                  <a:lnTo>
                    <a:pt x="131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7" y="18"/>
                  </a:lnTo>
                  <a:lnTo>
                    <a:pt x="125" y="17"/>
                  </a:lnTo>
                  <a:lnTo>
                    <a:pt x="120" y="14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6" y="12"/>
                  </a:lnTo>
                  <a:lnTo>
                    <a:pt x="115" y="11"/>
                  </a:lnTo>
                  <a:lnTo>
                    <a:pt x="115" y="10"/>
                  </a:lnTo>
                  <a:lnTo>
                    <a:pt x="116" y="9"/>
                  </a:lnTo>
                  <a:lnTo>
                    <a:pt x="116" y="8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19" y="7"/>
                  </a:lnTo>
                  <a:close/>
                  <a:moveTo>
                    <a:pt x="80" y="0"/>
                  </a:moveTo>
                  <a:lnTo>
                    <a:pt x="83" y="0"/>
                  </a:lnTo>
                  <a:lnTo>
                    <a:pt x="89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6" y="3"/>
                  </a:lnTo>
                  <a:lnTo>
                    <a:pt x="107" y="4"/>
                  </a:lnTo>
                  <a:lnTo>
                    <a:pt x="108" y="5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1" y="8"/>
                  </a:lnTo>
                  <a:lnTo>
                    <a:pt x="95" y="7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1" y="6"/>
                  </a:lnTo>
                  <a:lnTo>
                    <a:pt x="66" y="7"/>
                  </a:lnTo>
                  <a:lnTo>
                    <a:pt x="60" y="8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4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9"/>
                  </a:lnTo>
                  <a:lnTo>
                    <a:pt x="41" y="7"/>
                  </a:lnTo>
                  <a:lnTo>
                    <a:pt x="47" y="5"/>
                  </a:lnTo>
                  <a:lnTo>
                    <a:pt x="53" y="3"/>
                  </a:lnTo>
                  <a:lnTo>
                    <a:pt x="59" y="2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4" name="타원 4103"/>
            <p:cNvSpPr/>
            <p:nvPr/>
          </p:nvSpPr>
          <p:spPr>
            <a:xfrm>
              <a:off x="703133" y="426948"/>
              <a:ext cx="466634" cy="466634"/>
            </a:xfrm>
            <a:prstGeom prst="ellipse">
              <a:avLst/>
            </a:prstGeom>
            <a:noFill/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703133" y="426948"/>
              <a:ext cx="466634" cy="4666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0" h="8360">
                  <a:moveTo>
                    <a:pt x="8359" y="8360"/>
                  </a:moveTo>
                  <a:cubicBezTo>
                    <a:pt x="8359" y="3160"/>
                    <a:pt x="5198" y="0"/>
                    <a:pt x="-1" y="0"/>
                  </a:cubicBezTo>
                </a:path>
              </a:pathLst>
            </a:custGeom>
            <a:noFill/>
            <a:ln w="35053" cap="rnd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</p:grpSp>
      <p:cxnSp>
        <p:nvCxnSpPr>
          <p:cNvPr id="4106" name="직선 연결선 4105"/>
          <p:cNvCxnSpPr/>
          <p:nvPr/>
        </p:nvCxnSpPr>
        <p:spPr>
          <a:xfrm>
            <a:off x="607908" y="660265"/>
            <a:ext cx="647594" cy="0"/>
          </a:xfrm>
          <a:prstGeom prst="line">
            <a:avLst/>
          </a:prstGeom>
          <a:ln w="19089" cap="rnd" cmpd="sng" algn="ctr">
            <a:solidFill>
              <a:srgbClr val="FFFFFF"/>
            </a:solidFill>
            <a:prstDash val="sysDot"/>
            <a:miter/>
            <a:headEnd w="med" len="med"/>
            <a:tailEnd w="med" len="med"/>
          </a:ln>
        </p:spPr>
      </p:cxnSp>
      <p:sp>
        <p:nvSpPr>
          <p:cNvPr id="4107" name="자유형: 도형 4106"/>
          <p:cNvSpPr/>
          <p:nvPr/>
        </p:nvSpPr>
        <p:spPr>
          <a:xfrm>
            <a:off x="815828" y="668191"/>
            <a:ext cx="233317" cy="157182"/>
          </a:xfrm>
          <a:custGeom>
            <a:avLst/>
            <a:gdLst>
              <a:gd name="T0" fmla="*/ 0 w 146"/>
              <a:gd name="T1" fmla="*/ 0 h 99"/>
              <a:gd name="T2" fmla="*/ 146 w 146"/>
              <a:gd name="T3" fmla="*/ 99 h 99"/>
            </a:gdLst>
            <a:ahLst/>
            <a:cxnLst/>
            <a:rect l="T0" t="T1" r="T2" b="T3"/>
            <a:pathLst>
              <a:path w="146" h="99">
                <a:moveTo>
                  <a:pt x="125" y="47"/>
                </a:moveTo>
                <a:lnTo>
                  <a:pt x="126" y="47"/>
                </a:lnTo>
                <a:lnTo>
                  <a:pt x="126" y="47"/>
                </a:lnTo>
                <a:lnTo>
                  <a:pt x="127" y="48"/>
                </a:lnTo>
                <a:lnTo>
                  <a:pt x="128" y="49"/>
                </a:lnTo>
                <a:lnTo>
                  <a:pt x="128" y="50"/>
                </a:lnTo>
                <a:lnTo>
                  <a:pt x="128" y="51"/>
                </a:lnTo>
                <a:lnTo>
                  <a:pt x="127" y="54"/>
                </a:lnTo>
                <a:lnTo>
                  <a:pt x="125" y="62"/>
                </a:lnTo>
                <a:lnTo>
                  <a:pt x="123" y="65"/>
                </a:lnTo>
                <a:lnTo>
                  <a:pt x="123" y="66"/>
                </a:lnTo>
                <a:lnTo>
                  <a:pt x="123" y="66"/>
                </a:lnTo>
                <a:lnTo>
                  <a:pt x="122" y="67"/>
                </a:lnTo>
                <a:lnTo>
                  <a:pt x="121" y="67"/>
                </a:lnTo>
                <a:lnTo>
                  <a:pt x="120" y="67"/>
                </a:lnTo>
                <a:lnTo>
                  <a:pt x="120" y="67"/>
                </a:lnTo>
                <a:lnTo>
                  <a:pt x="119" y="67"/>
                </a:lnTo>
                <a:lnTo>
                  <a:pt x="119" y="67"/>
                </a:lnTo>
                <a:lnTo>
                  <a:pt x="118" y="66"/>
                </a:lnTo>
                <a:lnTo>
                  <a:pt x="117" y="65"/>
                </a:lnTo>
                <a:lnTo>
                  <a:pt x="117" y="63"/>
                </a:lnTo>
                <a:lnTo>
                  <a:pt x="117" y="63"/>
                </a:lnTo>
                <a:lnTo>
                  <a:pt x="119" y="59"/>
                </a:lnTo>
                <a:lnTo>
                  <a:pt x="121" y="53"/>
                </a:lnTo>
                <a:lnTo>
                  <a:pt x="122" y="49"/>
                </a:lnTo>
                <a:lnTo>
                  <a:pt x="122" y="48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close/>
                <a:moveTo>
                  <a:pt x="31" y="14"/>
                </a:moveTo>
                <a:lnTo>
                  <a:pt x="31" y="14"/>
                </a:lnTo>
                <a:lnTo>
                  <a:pt x="33" y="15"/>
                </a:lnTo>
                <a:lnTo>
                  <a:pt x="33" y="16"/>
                </a:lnTo>
                <a:lnTo>
                  <a:pt x="34" y="17"/>
                </a:lnTo>
                <a:lnTo>
                  <a:pt x="34" y="17"/>
                </a:lnTo>
                <a:lnTo>
                  <a:pt x="34" y="19"/>
                </a:lnTo>
                <a:lnTo>
                  <a:pt x="34" y="21"/>
                </a:lnTo>
                <a:lnTo>
                  <a:pt x="33" y="24"/>
                </a:lnTo>
                <a:lnTo>
                  <a:pt x="33" y="26"/>
                </a:lnTo>
                <a:lnTo>
                  <a:pt x="32" y="29"/>
                </a:lnTo>
                <a:lnTo>
                  <a:pt x="31" y="31"/>
                </a:lnTo>
                <a:lnTo>
                  <a:pt x="29" y="33"/>
                </a:lnTo>
                <a:lnTo>
                  <a:pt x="28" y="35"/>
                </a:lnTo>
                <a:lnTo>
                  <a:pt x="27" y="36"/>
                </a:lnTo>
                <a:lnTo>
                  <a:pt x="19" y="45"/>
                </a:lnTo>
                <a:lnTo>
                  <a:pt x="18" y="46"/>
                </a:lnTo>
                <a:lnTo>
                  <a:pt x="17" y="46"/>
                </a:lnTo>
                <a:lnTo>
                  <a:pt x="16" y="46"/>
                </a:lnTo>
                <a:lnTo>
                  <a:pt x="16" y="46"/>
                </a:lnTo>
                <a:lnTo>
                  <a:pt x="15" y="46"/>
                </a:lnTo>
                <a:lnTo>
                  <a:pt x="14" y="45"/>
                </a:lnTo>
                <a:lnTo>
                  <a:pt x="14" y="45"/>
                </a:lnTo>
                <a:lnTo>
                  <a:pt x="13" y="44"/>
                </a:lnTo>
                <a:lnTo>
                  <a:pt x="13" y="42"/>
                </a:lnTo>
                <a:lnTo>
                  <a:pt x="13" y="41"/>
                </a:lnTo>
                <a:lnTo>
                  <a:pt x="14" y="41"/>
                </a:lnTo>
                <a:lnTo>
                  <a:pt x="22" y="32"/>
                </a:lnTo>
                <a:lnTo>
                  <a:pt x="23" y="31"/>
                </a:lnTo>
                <a:lnTo>
                  <a:pt x="24" y="29"/>
                </a:lnTo>
                <a:lnTo>
                  <a:pt x="25" y="28"/>
                </a:lnTo>
                <a:lnTo>
                  <a:pt x="26" y="26"/>
                </a:lnTo>
                <a:lnTo>
                  <a:pt x="26" y="24"/>
                </a:lnTo>
                <a:lnTo>
                  <a:pt x="27" y="22"/>
                </a:lnTo>
                <a:lnTo>
                  <a:pt x="27" y="20"/>
                </a:lnTo>
                <a:lnTo>
                  <a:pt x="27" y="18"/>
                </a:lnTo>
                <a:lnTo>
                  <a:pt x="27" y="17"/>
                </a:lnTo>
                <a:lnTo>
                  <a:pt x="27" y="17"/>
                </a:lnTo>
                <a:lnTo>
                  <a:pt x="28" y="16"/>
                </a:lnTo>
                <a:lnTo>
                  <a:pt x="29" y="15"/>
                </a:lnTo>
                <a:lnTo>
                  <a:pt x="30" y="14"/>
                </a:lnTo>
                <a:lnTo>
                  <a:pt x="31" y="14"/>
                </a:lnTo>
                <a:close/>
                <a:moveTo>
                  <a:pt x="139" y="0"/>
                </a:moveTo>
                <a:lnTo>
                  <a:pt x="146" y="0"/>
                </a:lnTo>
                <a:lnTo>
                  <a:pt x="146" y="3"/>
                </a:lnTo>
                <a:lnTo>
                  <a:pt x="146" y="4"/>
                </a:lnTo>
                <a:lnTo>
                  <a:pt x="146" y="19"/>
                </a:lnTo>
                <a:lnTo>
                  <a:pt x="146" y="19"/>
                </a:lnTo>
                <a:lnTo>
                  <a:pt x="146" y="21"/>
                </a:lnTo>
                <a:lnTo>
                  <a:pt x="145" y="21"/>
                </a:lnTo>
                <a:lnTo>
                  <a:pt x="144" y="22"/>
                </a:lnTo>
                <a:lnTo>
                  <a:pt x="143" y="22"/>
                </a:lnTo>
                <a:lnTo>
                  <a:pt x="142" y="22"/>
                </a:lnTo>
                <a:lnTo>
                  <a:pt x="141" y="21"/>
                </a:lnTo>
                <a:lnTo>
                  <a:pt x="140" y="21"/>
                </a:lnTo>
                <a:lnTo>
                  <a:pt x="140" y="19"/>
                </a:lnTo>
                <a:lnTo>
                  <a:pt x="140" y="19"/>
                </a:lnTo>
                <a:lnTo>
                  <a:pt x="140" y="4"/>
                </a:lnTo>
                <a:lnTo>
                  <a:pt x="140" y="3"/>
                </a:lnTo>
                <a:lnTo>
                  <a:pt x="140" y="0"/>
                </a:lnTo>
                <a:lnTo>
                  <a:pt x="139" y="0"/>
                </a:lnTo>
                <a:close/>
                <a:moveTo>
                  <a:pt x="125" y="0"/>
                </a:moveTo>
                <a:lnTo>
                  <a:pt x="132" y="0"/>
                </a:lnTo>
                <a:lnTo>
                  <a:pt x="132" y="2"/>
                </a:lnTo>
                <a:lnTo>
                  <a:pt x="132" y="4"/>
                </a:lnTo>
                <a:lnTo>
                  <a:pt x="132" y="19"/>
                </a:lnTo>
                <a:lnTo>
                  <a:pt x="132" y="23"/>
                </a:lnTo>
                <a:lnTo>
                  <a:pt x="132" y="32"/>
                </a:lnTo>
                <a:lnTo>
                  <a:pt x="131" y="36"/>
                </a:lnTo>
                <a:lnTo>
                  <a:pt x="131" y="37"/>
                </a:lnTo>
                <a:lnTo>
                  <a:pt x="130" y="38"/>
                </a:lnTo>
                <a:lnTo>
                  <a:pt x="130" y="38"/>
                </a:lnTo>
                <a:lnTo>
                  <a:pt x="128" y="39"/>
                </a:lnTo>
                <a:lnTo>
                  <a:pt x="128" y="39"/>
                </a:lnTo>
                <a:lnTo>
                  <a:pt x="128" y="39"/>
                </a:lnTo>
                <a:lnTo>
                  <a:pt x="127" y="39"/>
                </a:lnTo>
                <a:lnTo>
                  <a:pt x="127" y="39"/>
                </a:lnTo>
                <a:lnTo>
                  <a:pt x="126" y="38"/>
                </a:lnTo>
                <a:lnTo>
                  <a:pt x="125" y="37"/>
                </a:lnTo>
                <a:lnTo>
                  <a:pt x="124" y="36"/>
                </a:lnTo>
                <a:lnTo>
                  <a:pt x="125" y="35"/>
                </a:lnTo>
                <a:lnTo>
                  <a:pt x="125" y="31"/>
                </a:lnTo>
                <a:lnTo>
                  <a:pt x="126" y="23"/>
                </a:lnTo>
                <a:lnTo>
                  <a:pt x="126" y="19"/>
                </a:lnTo>
                <a:lnTo>
                  <a:pt x="126" y="4"/>
                </a:lnTo>
                <a:lnTo>
                  <a:pt x="126" y="2"/>
                </a:lnTo>
                <a:lnTo>
                  <a:pt x="125" y="0"/>
                </a:lnTo>
                <a:close/>
                <a:moveTo>
                  <a:pt x="111" y="0"/>
                </a:moveTo>
                <a:lnTo>
                  <a:pt x="118" y="0"/>
                </a:lnTo>
                <a:lnTo>
                  <a:pt x="118" y="2"/>
                </a:lnTo>
                <a:lnTo>
                  <a:pt x="118" y="4"/>
                </a:lnTo>
                <a:lnTo>
                  <a:pt x="118" y="19"/>
                </a:lnTo>
                <a:lnTo>
                  <a:pt x="118" y="21"/>
                </a:lnTo>
                <a:lnTo>
                  <a:pt x="118" y="27"/>
                </a:lnTo>
                <a:lnTo>
                  <a:pt x="117" y="32"/>
                </a:lnTo>
                <a:lnTo>
                  <a:pt x="117" y="37"/>
                </a:lnTo>
                <a:lnTo>
                  <a:pt x="116" y="42"/>
                </a:lnTo>
                <a:lnTo>
                  <a:pt x="115" y="47"/>
                </a:lnTo>
                <a:lnTo>
                  <a:pt x="113" y="52"/>
                </a:lnTo>
                <a:lnTo>
                  <a:pt x="112" y="57"/>
                </a:lnTo>
                <a:lnTo>
                  <a:pt x="110" y="62"/>
                </a:lnTo>
                <a:lnTo>
                  <a:pt x="108" y="66"/>
                </a:lnTo>
                <a:lnTo>
                  <a:pt x="105" y="71"/>
                </a:lnTo>
                <a:lnTo>
                  <a:pt x="103" y="75"/>
                </a:lnTo>
                <a:lnTo>
                  <a:pt x="100" y="80"/>
                </a:lnTo>
                <a:lnTo>
                  <a:pt x="97" y="84"/>
                </a:lnTo>
                <a:lnTo>
                  <a:pt x="94" y="88"/>
                </a:lnTo>
                <a:lnTo>
                  <a:pt x="91" y="92"/>
                </a:lnTo>
                <a:lnTo>
                  <a:pt x="89" y="94"/>
                </a:lnTo>
                <a:lnTo>
                  <a:pt x="86" y="98"/>
                </a:lnTo>
                <a:lnTo>
                  <a:pt x="85" y="98"/>
                </a:lnTo>
                <a:lnTo>
                  <a:pt x="84" y="99"/>
                </a:lnTo>
                <a:lnTo>
                  <a:pt x="83" y="99"/>
                </a:lnTo>
                <a:lnTo>
                  <a:pt x="83" y="99"/>
                </a:lnTo>
                <a:lnTo>
                  <a:pt x="82" y="98"/>
                </a:lnTo>
                <a:lnTo>
                  <a:pt x="81" y="98"/>
                </a:lnTo>
                <a:lnTo>
                  <a:pt x="81" y="97"/>
                </a:lnTo>
                <a:lnTo>
                  <a:pt x="80" y="96"/>
                </a:lnTo>
                <a:lnTo>
                  <a:pt x="80" y="95"/>
                </a:lnTo>
                <a:lnTo>
                  <a:pt x="81" y="94"/>
                </a:lnTo>
                <a:lnTo>
                  <a:pt x="81" y="93"/>
                </a:lnTo>
                <a:lnTo>
                  <a:pt x="84" y="90"/>
                </a:lnTo>
                <a:lnTo>
                  <a:pt x="86" y="88"/>
                </a:lnTo>
                <a:lnTo>
                  <a:pt x="89" y="84"/>
                </a:lnTo>
                <a:lnTo>
                  <a:pt x="92" y="80"/>
                </a:lnTo>
                <a:lnTo>
                  <a:pt x="95" y="76"/>
                </a:lnTo>
                <a:lnTo>
                  <a:pt x="97" y="72"/>
                </a:lnTo>
                <a:lnTo>
                  <a:pt x="100" y="68"/>
                </a:lnTo>
                <a:lnTo>
                  <a:pt x="102" y="63"/>
                </a:lnTo>
                <a:lnTo>
                  <a:pt x="104" y="59"/>
                </a:lnTo>
                <a:lnTo>
                  <a:pt x="105" y="55"/>
                </a:lnTo>
                <a:lnTo>
                  <a:pt x="107" y="50"/>
                </a:lnTo>
                <a:lnTo>
                  <a:pt x="108" y="45"/>
                </a:lnTo>
                <a:lnTo>
                  <a:pt x="109" y="41"/>
                </a:lnTo>
                <a:lnTo>
                  <a:pt x="110" y="36"/>
                </a:lnTo>
                <a:lnTo>
                  <a:pt x="111" y="31"/>
                </a:lnTo>
                <a:lnTo>
                  <a:pt x="111" y="26"/>
                </a:lnTo>
                <a:lnTo>
                  <a:pt x="112" y="21"/>
                </a:lnTo>
                <a:lnTo>
                  <a:pt x="112" y="19"/>
                </a:lnTo>
                <a:lnTo>
                  <a:pt x="112" y="4"/>
                </a:lnTo>
                <a:lnTo>
                  <a:pt x="112" y="3"/>
                </a:lnTo>
                <a:lnTo>
                  <a:pt x="111" y="0"/>
                </a:lnTo>
                <a:lnTo>
                  <a:pt x="111" y="0"/>
                </a:lnTo>
                <a:close/>
                <a:moveTo>
                  <a:pt x="97" y="0"/>
                </a:moveTo>
                <a:lnTo>
                  <a:pt x="104" y="0"/>
                </a:lnTo>
                <a:lnTo>
                  <a:pt x="104" y="1"/>
                </a:lnTo>
                <a:lnTo>
                  <a:pt x="104" y="3"/>
                </a:lnTo>
                <a:lnTo>
                  <a:pt x="104" y="4"/>
                </a:lnTo>
                <a:lnTo>
                  <a:pt x="104" y="19"/>
                </a:lnTo>
                <a:lnTo>
                  <a:pt x="104" y="21"/>
                </a:lnTo>
                <a:lnTo>
                  <a:pt x="104" y="26"/>
                </a:lnTo>
                <a:lnTo>
                  <a:pt x="104" y="30"/>
                </a:lnTo>
                <a:lnTo>
                  <a:pt x="103" y="35"/>
                </a:lnTo>
                <a:lnTo>
                  <a:pt x="102" y="39"/>
                </a:lnTo>
                <a:lnTo>
                  <a:pt x="101" y="43"/>
                </a:lnTo>
                <a:lnTo>
                  <a:pt x="100" y="48"/>
                </a:lnTo>
                <a:lnTo>
                  <a:pt x="98" y="52"/>
                </a:lnTo>
                <a:lnTo>
                  <a:pt x="97" y="56"/>
                </a:lnTo>
                <a:lnTo>
                  <a:pt x="95" y="60"/>
                </a:lnTo>
                <a:lnTo>
                  <a:pt x="93" y="64"/>
                </a:lnTo>
                <a:lnTo>
                  <a:pt x="91" y="68"/>
                </a:lnTo>
                <a:lnTo>
                  <a:pt x="88" y="72"/>
                </a:lnTo>
                <a:lnTo>
                  <a:pt x="86" y="76"/>
                </a:lnTo>
                <a:lnTo>
                  <a:pt x="83" y="79"/>
                </a:lnTo>
                <a:lnTo>
                  <a:pt x="80" y="83"/>
                </a:lnTo>
                <a:lnTo>
                  <a:pt x="79" y="85"/>
                </a:lnTo>
                <a:lnTo>
                  <a:pt x="67" y="98"/>
                </a:lnTo>
                <a:lnTo>
                  <a:pt x="66" y="98"/>
                </a:lnTo>
                <a:lnTo>
                  <a:pt x="65" y="99"/>
                </a:lnTo>
                <a:lnTo>
                  <a:pt x="64" y="99"/>
                </a:lnTo>
                <a:lnTo>
                  <a:pt x="64" y="99"/>
                </a:lnTo>
                <a:lnTo>
                  <a:pt x="63" y="98"/>
                </a:lnTo>
                <a:lnTo>
                  <a:pt x="62" y="98"/>
                </a:lnTo>
                <a:lnTo>
                  <a:pt x="62" y="97"/>
                </a:lnTo>
                <a:lnTo>
                  <a:pt x="61" y="96"/>
                </a:lnTo>
                <a:lnTo>
                  <a:pt x="61" y="95"/>
                </a:lnTo>
                <a:lnTo>
                  <a:pt x="62" y="94"/>
                </a:lnTo>
                <a:lnTo>
                  <a:pt x="62" y="93"/>
                </a:lnTo>
                <a:lnTo>
                  <a:pt x="74" y="80"/>
                </a:lnTo>
                <a:lnTo>
                  <a:pt x="75" y="79"/>
                </a:lnTo>
                <a:lnTo>
                  <a:pt x="78" y="75"/>
                </a:lnTo>
                <a:lnTo>
                  <a:pt x="81" y="72"/>
                </a:lnTo>
                <a:lnTo>
                  <a:pt x="83" y="68"/>
                </a:lnTo>
                <a:lnTo>
                  <a:pt x="85" y="65"/>
                </a:lnTo>
                <a:lnTo>
                  <a:pt x="87" y="61"/>
                </a:lnTo>
                <a:lnTo>
                  <a:pt x="89" y="58"/>
                </a:lnTo>
                <a:lnTo>
                  <a:pt x="91" y="54"/>
                </a:lnTo>
                <a:lnTo>
                  <a:pt x="92" y="50"/>
                </a:lnTo>
                <a:lnTo>
                  <a:pt x="94" y="46"/>
                </a:lnTo>
                <a:lnTo>
                  <a:pt x="95" y="42"/>
                </a:lnTo>
                <a:lnTo>
                  <a:pt x="96" y="38"/>
                </a:lnTo>
                <a:lnTo>
                  <a:pt x="96" y="34"/>
                </a:lnTo>
                <a:lnTo>
                  <a:pt x="97" y="29"/>
                </a:lnTo>
                <a:lnTo>
                  <a:pt x="97" y="25"/>
                </a:lnTo>
                <a:lnTo>
                  <a:pt x="98" y="21"/>
                </a:lnTo>
                <a:lnTo>
                  <a:pt x="98" y="19"/>
                </a:lnTo>
                <a:lnTo>
                  <a:pt x="98" y="4"/>
                </a:lnTo>
                <a:lnTo>
                  <a:pt x="98" y="3"/>
                </a:lnTo>
                <a:lnTo>
                  <a:pt x="97" y="2"/>
                </a:lnTo>
                <a:lnTo>
                  <a:pt x="97" y="0"/>
                </a:lnTo>
                <a:lnTo>
                  <a:pt x="97" y="0"/>
                </a:lnTo>
                <a:close/>
                <a:moveTo>
                  <a:pt x="71" y="0"/>
                </a:moveTo>
                <a:lnTo>
                  <a:pt x="89" y="0"/>
                </a:lnTo>
                <a:lnTo>
                  <a:pt x="90" y="1"/>
                </a:lnTo>
                <a:lnTo>
                  <a:pt x="90" y="3"/>
                </a:lnTo>
                <a:lnTo>
                  <a:pt x="90" y="4"/>
                </a:lnTo>
                <a:lnTo>
                  <a:pt x="90" y="19"/>
                </a:lnTo>
                <a:lnTo>
                  <a:pt x="90" y="21"/>
                </a:lnTo>
                <a:lnTo>
                  <a:pt x="90" y="25"/>
                </a:lnTo>
                <a:lnTo>
                  <a:pt x="90" y="29"/>
                </a:lnTo>
                <a:lnTo>
                  <a:pt x="89" y="32"/>
                </a:lnTo>
                <a:lnTo>
                  <a:pt x="88" y="36"/>
                </a:lnTo>
                <a:lnTo>
                  <a:pt x="87" y="40"/>
                </a:lnTo>
                <a:lnTo>
                  <a:pt x="86" y="44"/>
                </a:lnTo>
                <a:lnTo>
                  <a:pt x="85" y="47"/>
                </a:lnTo>
                <a:lnTo>
                  <a:pt x="84" y="51"/>
                </a:lnTo>
                <a:lnTo>
                  <a:pt x="82" y="54"/>
                </a:lnTo>
                <a:lnTo>
                  <a:pt x="81" y="58"/>
                </a:lnTo>
                <a:lnTo>
                  <a:pt x="79" y="61"/>
                </a:lnTo>
                <a:lnTo>
                  <a:pt x="77" y="64"/>
                </a:lnTo>
                <a:lnTo>
                  <a:pt x="74" y="68"/>
                </a:lnTo>
                <a:lnTo>
                  <a:pt x="72" y="71"/>
                </a:lnTo>
                <a:lnTo>
                  <a:pt x="70" y="74"/>
                </a:lnTo>
                <a:lnTo>
                  <a:pt x="68" y="75"/>
                </a:lnTo>
                <a:lnTo>
                  <a:pt x="54" y="91"/>
                </a:lnTo>
                <a:lnTo>
                  <a:pt x="54" y="91"/>
                </a:lnTo>
                <a:lnTo>
                  <a:pt x="52" y="92"/>
                </a:lnTo>
                <a:lnTo>
                  <a:pt x="52" y="92"/>
                </a:lnTo>
                <a:lnTo>
                  <a:pt x="51" y="92"/>
                </a:lnTo>
                <a:lnTo>
                  <a:pt x="50" y="91"/>
                </a:lnTo>
                <a:lnTo>
                  <a:pt x="50" y="91"/>
                </a:lnTo>
                <a:lnTo>
                  <a:pt x="49" y="90"/>
                </a:lnTo>
                <a:lnTo>
                  <a:pt x="49" y="89"/>
                </a:lnTo>
                <a:lnTo>
                  <a:pt x="49" y="88"/>
                </a:lnTo>
                <a:lnTo>
                  <a:pt x="49" y="87"/>
                </a:lnTo>
                <a:lnTo>
                  <a:pt x="49" y="86"/>
                </a:lnTo>
                <a:lnTo>
                  <a:pt x="64" y="71"/>
                </a:lnTo>
                <a:lnTo>
                  <a:pt x="65" y="69"/>
                </a:lnTo>
                <a:lnTo>
                  <a:pt x="67" y="67"/>
                </a:lnTo>
                <a:lnTo>
                  <a:pt x="69" y="64"/>
                </a:lnTo>
                <a:lnTo>
                  <a:pt x="71" y="61"/>
                </a:lnTo>
                <a:lnTo>
                  <a:pt x="73" y="58"/>
                </a:lnTo>
                <a:lnTo>
                  <a:pt x="75" y="55"/>
                </a:lnTo>
                <a:lnTo>
                  <a:pt x="76" y="52"/>
                </a:lnTo>
                <a:lnTo>
                  <a:pt x="78" y="48"/>
                </a:lnTo>
                <a:lnTo>
                  <a:pt x="79" y="45"/>
                </a:lnTo>
                <a:lnTo>
                  <a:pt x="80" y="42"/>
                </a:lnTo>
                <a:lnTo>
                  <a:pt x="81" y="38"/>
                </a:lnTo>
                <a:lnTo>
                  <a:pt x="82" y="35"/>
                </a:lnTo>
                <a:lnTo>
                  <a:pt x="83" y="31"/>
                </a:lnTo>
                <a:lnTo>
                  <a:pt x="83" y="28"/>
                </a:lnTo>
                <a:lnTo>
                  <a:pt x="83" y="24"/>
                </a:lnTo>
                <a:lnTo>
                  <a:pt x="84" y="21"/>
                </a:lnTo>
                <a:lnTo>
                  <a:pt x="84" y="19"/>
                </a:lnTo>
                <a:lnTo>
                  <a:pt x="84" y="4"/>
                </a:lnTo>
                <a:lnTo>
                  <a:pt x="84" y="4"/>
                </a:lnTo>
                <a:lnTo>
                  <a:pt x="83" y="2"/>
                </a:lnTo>
                <a:lnTo>
                  <a:pt x="82" y="1"/>
                </a:lnTo>
                <a:lnTo>
                  <a:pt x="81" y="1"/>
                </a:lnTo>
                <a:lnTo>
                  <a:pt x="80" y="1"/>
                </a:lnTo>
                <a:lnTo>
                  <a:pt x="79" y="1"/>
                </a:lnTo>
                <a:lnTo>
                  <a:pt x="78" y="1"/>
                </a:lnTo>
                <a:lnTo>
                  <a:pt x="77" y="2"/>
                </a:lnTo>
                <a:lnTo>
                  <a:pt x="76" y="4"/>
                </a:lnTo>
                <a:lnTo>
                  <a:pt x="76" y="4"/>
                </a:lnTo>
                <a:lnTo>
                  <a:pt x="76" y="17"/>
                </a:lnTo>
                <a:lnTo>
                  <a:pt x="76" y="21"/>
                </a:lnTo>
                <a:lnTo>
                  <a:pt x="75" y="27"/>
                </a:lnTo>
                <a:lnTo>
                  <a:pt x="74" y="33"/>
                </a:lnTo>
                <a:lnTo>
                  <a:pt x="73" y="39"/>
                </a:lnTo>
                <a:lnTo>
                  <a:pt x="70" y="45"/>
                </a:lnTo>
                <a:lnTo>
                  <a:pt x="67" y="51"/>
                </a:lnTo>
                <a:lnTo>
                  <a:pt x="64" y="57"/>
                </a:lnTo>
                <a:lnTo>
                  <a:pt x="60" y="62"/>
                </a:lnTo>
                <a:lnTo>
                  <a:pt x="58" y="64"/>
                </a:lnTo>
                <a:lnTo>
                  <a:pt x="44" y="80"/>
                </a:lnTo>
                <a:lnTo>
                  <a:pt x="43" y="81"/>
                </a:lnTo>
                <a:lnTo>
                  <a:pt x="42" y="81"/>
                </a:lnTo>
                <a:lnTo>
                  <a:pt x="41" y="81"/>
                </a:lnTo>
                <a:lnTo>
                  <a:pt x="40" y="81"/>
                </a:lnTo>
                <a:lnTo>
                  <a:pt x="39" y="80"/>
                </a:lnTo>
                <a:lnTo>
                  <a:pt x="39" y="80"/>
                </a:lnTo>
                <a:lnTo>
                  <a:pt x="38" y="79"/>
                </a:lnTo>
                <a:lnTo>
                  <a:pt x="38" y="78"/>
                </a:lnTo>
                <a:lnTo>
                  <a:pt x="38" y="76"/>
                </a:lnTo>
                <a:lnTo>
                  <a:pt x="39" y="76"/>
                </a:lnTo>
                <a:lnTo>
                  <a:pt x="53" y="60"/>
                </a:lnTo>
                <a:lnTo>
                  <a:pt x="55" y="58"/>
                </a:lnTo>
                <a:lnTo>
                  <a:pt x="59" y="53"/>
                </a:lnTo>
                <a:lnTo>
                  <a:pt x="62" y="48"/>
                </a:lnTo>
                <a:lnTo>
                  <a:pt x="64" y="43"/>
                </a:lnTo>
                <a:lnTo>
                  <a:pt x="66" y="37"/>
                </a:lnTo>
                <a:lnTo>
                  <a:pt x="68" y="32"/>
                </a:lnTo>
                <a:lnTo>
                  <a:pt x="69" y="26"/>
                </a:lnTo>
                <a:lnTo>
                  <a:pt x="70" y="20"/>
                </a:lnTo>
                <a:lnTo>
                  <a:pt x="70" y="17"/>
                </a:lnTo>
                <a:lnTo>
                  <a:pt x="70" y="4"/>
                </a:lnTo>
                <a:lnTo>
                  <a:pt x="70" y="3"/>
                </a:lnTo>
                <a:lnTo>
                  <a:pt x="70" y="1"/>
                </a:lnTo>
                <a:lnTo>
                  <a:pt x="71" y="0"/>
                </a:lnTo>
                <a:close/>
                <a:moveTo>
                  <a:pt x="56" y="0"/>
                </a:moveTo>
                <a:lnTo>
                  <a:pt x="63" y="0"/>
                </a:lnTo>
                <a:lnTo>
                  <a:pt x="63" y="0"/>
                </a:lnTo>
                <a:lnTo>
                  <a:pt x="62" y="2"/>
                </a:lnTo>
                <a:lnTo>
                  <a:pt x="62" y="3"/>
                </a:lnTo>
                <a:lnTo>
                  <a:pt x="62" y="4"/>
                </a:lnTo>
                <a:lnTo>
                  <a:pt x="62" y="17"/>
                </a:lnTo>
                <a:lnTo>
                  <a:pt x="62" y="20"/>
                </a:lnTo>
                <a:lnTo>
                  <a:pt x="62" y="25"/>
                </a:lnTo>
                <a:lnTo>
                  <a:pt x="61" y="30"/>
                </a:lnTo>
                <a:lnTo>
                  <a:pt x="59" y="35"/>
                </a:lnTo>
                <a:lnTo>
                  <a:pt x="57" y="40"/>
                </a:lnTo>
                <a:lnTo>
                  <a:pt x="55" y="44"/>
                </a:lnTo>
                <a:lnTo>
                  <a:pt x="53" y="49"/>
                </a:lnTo>
                <a:lnTo>
                  <a:pt x="49" y="53"/>
                </a:lnTo>
                <a:lnTo>
                  <a:pt x="48" y="55"/>
                </a:lnTo>
                <a:lnTo>
                  <a:pt x="37" y="66"/>
                </a:lnTo>
                <a:lnTo>
                  <a:pt x="37" y="67"/>
                </a:lnTo>
                <a:lnTo>
                  <a:pt x="36" y="67"/>
                </a:lnTo>
                <a:lnTo>
                  <a:pt x="35" y="67"/>
                </a:lnTo>
                <a:lnTo>
                  <a:pt x="33" y="67"/>
                </a:lnTo>
                <a:lnTo>
                  <a:pt x="33" y="66"/>
                </a:lnTo>
                <a:lnTo>
                  <a:pt x="32" y="66"/>
                </a:lnTo>
                <a:lnTo>
                  <a:pt x="32" y="65"/>
                </a:lnTo>
                <a:lnTo>
                  <a:pt x="32" y="64"/>
                </a:lnTo>
                <a:lnTo>
                  <a:pt x="32" y="62"/>
                </a:lnTo>
                <a:lnTo>
                  <a:pt x="33" y="62"/>
                </a:lnTo>
                <a:lnTo>
                  <a:pt x="43" y="50"/>
                </a:lnTo>
                <a:lnTo>
                  <a:pt x="44" y="49"/>
                </a:lnTo>
                <a:lnTo>
                  <a:pt x="47" y="45"/>
                </a:lnTo>
                <a:lnTo>
                  <a:pt x="49" y="41"/>
                </a:lnTo>
                <a:lnTo>
                  <a:pt x="51" y="37"/>
                </a:lnTo>
                <a:lnTo>
                  <a:pt x="53" y="33"/>
                </a:lnTo>
                <a:lnTo>
                  <a:pt x="54" y="29"/>
                </a:lnTo>
                <a:lnTo>
                  <a:pt x="55" y="24"/>
                </a:lnTo>
                <a:lnTo>
                  <a:pt x="56" y="20"/>
                </a:lnTo>
                <a:lnTo>
                  <a:pt x="56" y="17"/>
                </a:lnTo>
                <a:lnTo>
                  <a:pt x="56" y="4"/>
                </a:lnTo>
                <a:lnTo>
                  <a:pt x="56" y="3"/>
                </a:lnTo>
                <a:lnTo>
                  <a:pt x="56" y="1"/>
                </a:lnTo>
                <a:lnTo>
                  <a:pt x="56" y="0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48" y="0"/>
                </a:lnTo>
                <a:lnTo>
                  <a:pt x="48" y="3"/>
                </a:lnTo>
                <a:lnTo>
                  <a:pt x="48" y="4"/>
                </a:lnTo>
                <a:lnTo>
                  <a:pt x="48" y="17"/>
                </a:lnTo>
                <a:lnTo>
                  <a:pt x="48" y="19"/>
                </a:lnTo>
                <a:lnTo>
                  <a:pt x="48" y="23"/>
                </a:lnTo>
                <a:lnTo>
                  <a:pt x="47" y="27"/>
                </a:lnTo>
                <a:lnTo>
                  <a:pt x="46" y="31"/>
                </a:lnTo>
                <a:lnTo>
                  <a:pt x="45" y="34"/>
                </a:lnTo>
                <a:lnTo>
                  <a:pt x="43" y="38"/>
                </a:lnTo>
                <a:lnTo>
                  <a:pt x="41" y="41"/>
                </a:lnTo>
                <a:lnTo>
                  <a:pt x="39" y="44"/>
                </a:lnTo>
                <a:lnTo>
                  <a:pt x="37" y="45"/>
                </a:lnTo>
                <a:lnTo>
                  <a:pt x="28" y="56"/>
                </a:lnTo>
                <a:lnTo>
                  <a:pt x="28" y="56"/>
                </a:lnTo>
                <a:lnTo>
                  <a:pt x="26" y="57"/>
                </a:lnTo>
                <a:lnTo>
                  <a:pt x="25" y="57"/>
                </a:lnTo>
                <a:lnTo>
                  <a:pt x="24" y="56"/>
                </a:lnTo>
                <a:lnTo>
                  <a:pt x="23" y="56"/>
                </a:lnTo>
                <a:lnTo>
                  <a:pt x="23" y="55"/>
                </a:lnTo>
                <a:lnTo>
                  <a:pt x="22" y="54"/>
                </a:lnTo>
                <a:lnTo>
                  <a:pt x="22" y="53"/>
                </a:lnTo>
                <a:lnTo>
                  <a:pt x="23" y="52"/>
                </a:lnTo>
                <a:lnTo>
                  <a:pt x="23" y="51"/>
                </a:lnTo>
                <a:lnTo>
                  <a:pt x="32" y="41"/>
                </a:lnTo>
                <a:lnTo>
                  <a:pt x="34" y="40"/>
                </a:lnTo>
                <a:lnTo>
                  <a:pt x="35" y="37"/>
                </a:lnTo>
                <a:lnTo>
                  <a:pt x="37" y="34"/>
                </a:lnTo>
                <a:lnTo>
                  <a:pt x="39" y="32"/>
                </a:lnTo>
                <a:lnTo>
                  <a:pt x="40" y="28"/>
                </a:lnTo>
                <a:lnTo>
                  <a:pt x="41" y="25"/>
                </a:lnTo>
                <a:lnTo>
                  <a:pt x="41" y="22"/>
                </a:lnTo>
                <a:lnTo>
                  <a:pt x="42" y="19"/>
                </a:lnTo>
                <a:lnTo>
                  <a:pt x="42" y="17"/>
                </a:lnTo>
                <a:lnTo>
                  <a:pt x="42" y="4"/>
                </a:lnTo>
                <a:lnTo>
                  <a:pt x="42" y="2"/>
                </a:lnTo>
                <a:lnTo>
                  <a:pt x="42" y="0"/>
                </a:lnTo>
                <a:close/>
                <a:moveTo>
                  <a:pt x="28" y="0"/>
                </a:moveTo>
                <a:lnTo>
                  <a:pt x="34" y="0"/>
                </a:lnTo>
                <a:lnTo>
                  <a:pt x="34" y="2"/>
                </a:lnTo>
                <a:lnTo>
                  <a:pt x="34" y="4"/>
                </a:lnTo>
                <a:lnTo>
                  <a:pt x="34" y="5"/>
                </a:lnTo>
                <a:lnTo>
                  <a:pt x="33" y="6"/>
                </a:lnTo>
                <a:lnTo>
                  <a:pt x="33" y="7"/>
                </a:lnTo>
                <a:lnTo>
                  <a:pt x="31" y="8"/>
                </a:lnTo>
                <a:lnTo>
                  <a:pt x="31" y="8"/>
                </a:lnTo>
                <a:lnTo>
                  <a:pt x="30" y="8"/>
                </a:lnTo>
                <a:lnTo>
                  <a:pt x="29" y="7"/>
                </a:lnTo>
                <a:lnTo>
                  <a:pt x="28" y="6"/>
                </a:lnTo>
                <a:lnTo>
                  <a:pt x="27" y="5"/>
                </a:lnTo>
                <a:lnTo>
                  <a:pt x="27" y="4"/>
                </a:lnTo>
                <a:lnTo>
                  <a:pt x="27" y="2"/>
                </a:lnTo>
                <a:lnTo>
                  <a:pt x="28" y="0"/>
                </a:lnTo>
                <a:close/>
                <a:moveTo>
                  <a:pt x="14" y="0"/>
                </a:move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19" y="23"/>
                </a:lnTo>
                <a:lnTo>
                  <a:pt x="17" y="26"/>
                </a:lnTo>
                <a:lnTo>
                  <a:pt x="16" y="27"/>
                </a:lnTo>
                <a:lnTo>
                  <a:pt x="12" y="31"/>
                </a:lnTo>
                <a:lnTo>
                  <a:pt x="12" y="32"/>
                </a:lnTo>
                <a:lnTo>
                  <a:pt x="11" y="32"/>
                </a:lnTo>
                <a:lnTo>
                  <a:pt x="10" y="32"/>
                </a:lnTo>
                <a:lnTo>
                  <a:pt x="9" y="32"/>
                </a:lnTo>
                <a:lnTo>
                  <a:pt x="8" y="32"/>
                </a:lnTo>
                <a:lnTo>
                  <a:pt x="8" y="31"/>
                </a:lnTo>
                <a:lnTo>
                  <a:pt x="7" y="31"/>
                </a:lnTo>
                <a:lnTo>
                  <a:pt x="7" y="30"/>
                </a:lnTo>
                <a:lnTo>
                  <a:pt x="7" y="28"/>
                </a:lnTo>
                <a:lnTo>
                  <a:pt x="7" y="27"/>
                </a:lnTo>
                <a:lnTo>
                  <a:pt x="8" y="27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3" y="4"/>
                </a:lnTo>
                <a:lnTo>
                  <a:pt x="13" y="1"/>
                </a:lnTo>
                <a:lnTo>
                  <a:pt x="14" y="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265077" y="6645634"/>
            <a:ext cx="11659610" cy="0"/>
          </a:xfrm>
          <a:prstGeom prst="line">
            <a:avLst/>
          </a:prstGeom>
          <a:ln w="9544" cap="rnd" cmpd="sng" algn="ctr">
            <a:solidFill>
              <a:srgbClr val="FFFFFF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4109" name="TextBox 4108"/>
          <p:cNvSpPr txBox="1"/>
          <p:nvPr/>
        </p:nvSpPr>
        <p:spPr>
          <a:xfrm>
            <a:off x="812647" y="1257066"/>
            <a:ext cx="5090167" cy="476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0" name="TextBox 4109"/>
          <p:cNvSpPr txBox="1"/>
          <p:nvPr/>
        </p:nvSpPr>
        <p:spPr>
          <a:xfrm>
            <a:off x="812647" y="1860230"/>
            <a:ext cx="5090167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12" name="TextBox 4111"/>
          <p:cNvSpPr txBox="1"/>
          <p:nvPr/>
        </p:nvSpPr>
        <p:spPr>
          <a:xfrm>
            <a:off x="1226490" y="893582"/>
            <a:ext cx="9661714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2000" dirty="0">
              <a:solidFill>
                <a:srgbClr val="FFFF00"/>
              </a:solidFill>
              <a:latin typeface="맑은 고딕"/>
              <a:ea typeface="맑은 고딕"/>
            </a:endParaRPr>
          </a:p>
          <a:p>
            <a:pPr marL="342900" lvl="0" indent="-34290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kumimoji="1" lang="en-US" altLang="ko-KR" sz="200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0911DD-C44B-EF1B-BBBD-63A90DF9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15E32B-1641-E8F8-149F-53F70534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52" y="976699"/>
            <a:ext cx="2486369" cy="138131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08F5B9-2842-673C-3C83-C8BE2027AB7D}"/>
              </a:ext>
            </a:extLst>
          </p:cNvPr>
          <p:cNvSpPr txBox="1"/>
          <p:nvPr/>
        </p:nvSpPr>
        <p:spPr>
          <a:xfrm>
            <a:off x="4465470" y="2483273"/>
            <a:ext cx="3428824" cy="23083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블록체인 플랫폼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lvl="0" indent="-28575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카카오에서 개발한 </a:t>
            </a:r>
            <a:r>
              <a:rPr kumimoji="1" lang="ko-KR" altLang="en-US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클레이튼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lvl="0" indent="-28575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lvl="0" indent="-28575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저렴하고 안정적인 수수료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lvl="0" indent="-28575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lvl="0" indent="-28575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한국인 블록체인 개발자들에게 최적화된 환경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030" name="Picture 6" descr="Introduction To Solidity - DEV Community">
            <a:extLst>
              <a:ext uri="{FF2B5EF4-FFF2-40B4-BE49-F238E27FC236}">
                <a16:creationId xmlns:a16="http://schemas.microsoft.com/office/drawing/2014/main" id="{B85947B6-C67B-85B8-3C67-3AFA1B893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3" y="1006850"/>
            <a:ext cx="3288848" cy="13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B8BA5E-5CEE-C52A-82B4-A3EB3A0A587B}"/>
              </a:ext>
            </a:extLst>
          </p:cNvPr>
          <p:cNvSpPr txBox="1"/>
          <p:nvPr/>
        </p:nvSpPr>
        <p:spPr>
          <a:xfrm>
            <a:off x="321584" y="2516198"/>
            <a:ext cx="4523582" cy="2031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백엔드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kumimoji="1" lang="ko-KR" altLang="en-US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솔리디티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언어 기반 스마트 계약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블록체인 상에서 동작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NFT 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명함 발행 기능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032" name="Picture 8" descr="An Intro to React and React Native - Wildix Blog">
            <a:extLst>
              <a:ext uri="{FF2B5EF4-FFF2-40B4-BE49-F238E27FC236}">
                <a16:creationId xmlns:a16="http://schemas.microsoft.com/office/drawing/2014/main" id="{81987F73-32F0-29C4-F420-221985D4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377" y="929329"/>
            <a:ext cx="2570105" cy="142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610C02-2170-C0D8-D5D7-4DDC7A3C700F}"/>
              </a:ext>
            </a:extLst>
          </p:cNvPr>
          <p:cNvSpPr txBox="1"/>
          <p:nvPr/>
        </p:nvSpPr>
        <p:spPr>
          <a:xfrm>
            <a:off x="8155165" y="2485000"/>
            <a:ext cx="3727217" cy="25853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프런트엔드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lvl="0" indent="-28575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리액트로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dApp</a:t>
            </a:r>
            <a:r>
              <a:rPr kumimoji="1" lang="en-US" altLang="ko-KR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구현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lvl="0" indent="-28575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indent="-285750" defTabSz="1028836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웹</a:t>
            </a:r>
            <a:r>
              <a:rPr kumimoji="1" lang="en-US" altLang="ko-KR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3 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라이브러리인</a:t>
            </a:r>
            <a:r>
              <a:rPr kumimoji="1" lang="en-US" altLang="ko-KR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caver-</a:t>
            </a:r>
            <a:r>
              <a:rPr kumimoji="1" lang="en-US" altLang="ko-KR" dirty="0" err="1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js</a:t>
            </a: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를 통해 블록체인과 상호작용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indent="-285750" defTabSz="1028836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5750" indent="-285750" defTabSz="1028836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원하는 값을 주어 자신이 원하는 명함 디자인 가능</a:t>
            </a:r>
            <a:endParaRPr kumimoji="1" lang="en-US" altLang="ko-KR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447333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503</ep:Words>
  <ep:PresentationFormat>사용자 지정</ep:PresentationFormat>
  <ep:Paragraphs>155</ep:Paragraphs>
  <ep:Slides>15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2021-07-14T16:30:36.000</dcterms:created>
  <dc:creator>조현석</dc:creator>
  <cp:lastModifiedBy>OWLS</cp:lastModifiedBy>
  <dcterms:modified xsi:type="dcterms:W3CDTF">2022-06-14T02:42:38.604</dcterms:modified>
  <cp:revision>69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