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Programming Workshop: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GitHub, Vim, and Python Basics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Beginner’s Workshop #3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26 September 2016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VIM!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For more practice, head to: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/>
          </a:p>
          <a:p>
            <a:pPr lvl="0" rtl="0" algn="ctr">
              <a:spcBef>
                <a:spcPts val="0"/>
              </a:spcBef>
              <a:buNone/>
            </a:pPr>
            <a:r>
              <a:rPr lang="en" sz="2800"/>
              <a:t>http://vim-adventures.com/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Scripting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Involves making a file and running the file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Similar operation to interpreter - the Python interpreter still interprets the script - but not an interactive interface</a:t>
            </a:r>
          </a:p>
          <a:p>
            <a:pPr indent="-406400" lvl="0" marL="457200" rtl="0">
              <a:spcBef>
                <a:spcPts val="0"/>
              </a:spcBef>
              <a:buSzPct val="100000"/>
            </a:pPr>
            <a:r>
              <a:rPr lang="en" sz="2800"/>
              <a:t>Unlike other languages, DON’T need: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" sz="2800"/>
              <a:t>Main()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" sz="2800"/>
              <a:t>Functions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" sz="2800"/>
              <a:t>Classes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Many types of input: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input()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open(“filename”, “mode”)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file.read()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ith open() as csvfile: …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csv.readrow()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(cont’d)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Command line input collected via: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variable = input(“Print this statement then collect: “)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Sometimes must cast type: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int_variable = int(input(“Give us a number: “))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float_variable = float(input(“Give us a number: “))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(cont’d)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File input collected via: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ile_reference = open(“filename”, “mode”)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Then can write to file: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file_reference.write()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268050" y="4622275"/>
            <a:ext cx="8520600" cy="47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http://stackoverflow.com/questions/1466000/python-open-built-in-function-difference-between-modes-a-a-w-w-and-r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61" y="141512"/>
            <a:ext cx="7670674" cy="45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Python Basics: I/O (cont’d)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Many types of output: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print()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open(“filename”, “mode”)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file.write()</a:t>
            </a:r>
          </a:p>
          <a:p>
            <a:pPr indent="-406400" lvl="0" marL="4572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ith open() as csvfile: …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Consolas"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csv.writerow()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“Homework”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Get Linux and Python running!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Make a GitHub account and use it to fork our repository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Go through the Codecademy Python lesson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Play Vim Adventures or read Vim tutorials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Outline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83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Speed Exercises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“Homework” - Completion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GitHub - Fork Our Repository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Using Vim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Python: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Making a script</a:t>
            </a:r>
          </a:p>
          <a:p>
            <a:pPr indent="-3810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I/O</a:t>
            </a:r>
          </a:p>
          <a:p>
            <a:pPr indent="-381000" lvl="1" marL="914400">
              <a:spcBef>
                <a:spcPts val="0"/>
              </a:spcBef>
              <a:buSzPct val="100000"/>
              <a:buAutoNum type="alphaLcPeriod"/>
            </a:pPr>
            <a:r>
              <a:rPr lang="en" sz="2400"/>
              <a:t>Making a Function</a:t>
            </a: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1: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Make a function that counts to 15 and prints each odd number.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60 seconds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2: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function that prints all prime numbers </a:t>
            </a:r>
            <a:r>
              <a:rPr lang="en" sz="3000"/>
              <a:t>between 1 and 100.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180 seconds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Speed Exercises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# 3: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Make a script that takes a string from the user and prints how many characters it contains.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120 seconds</a:t>
            </a: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“Homework”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3000"/>
              <a:t>Get Linux and Python running!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Make a GitHub account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3000"/>
              <a:t>Go through the Codecademy Python lesson</a:t>
            </a: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Forking our GitHub Repository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What is a clone?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 sz="3000"/>
              <a:t>Copy</a:t>
            </a:r>
            <a:r>
              <a:rPr lang="en" sz="3000"/>
              <a:t> of repository stored locally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What is a fork?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b="1" lang="en" sz="3000"/>
              <a:t>Bifurcation</a:t>
            </a:r>
            <a:r>
              <a:rPr lang="en" sz="3000"/>
              <a:t> of repository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Can be cloned to local machine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Forking our GitHub Repository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Forking our repository: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our repo in a web browser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upper right side of the interface, click “fork this repository”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In the list of your repositories, select the fork of our repository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Clone your fork of our repository to your computer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74300"/>
            <a:ext cx="8520600" cy="84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VIM!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64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a terminal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Open a file with Vim</a:t>
            </a:r>
          </a:p>
          <a:p>
            <a:pPr indent="-4064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2800"/>
              <a:t>Follow along and try each step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