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Programming Workshop: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GitHub, Vim, and Python Basics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Intermediate Workshop #3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26 September 2016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VIM!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For more practice, head to: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 algn="ctr">
              <a:spcBef>
                <a:spcPts val="0"/>
              </a:spcBef>
              <a:buNone/>
            </a:pPr>
            <a:r>
              <a:rPr lang="en" sz="2800"/>
              <a:t>http://vim-adventures.com/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Get Linux and Python running!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a GitHub account and use it to fork our repository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Play Vim Adventures or read Vim tutorials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Speed Exercises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“Homework” - Completion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GitHub - Fork Our Repository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Using Vim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Python: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Making a script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I/O</a:t>
            </a:r>
          </a:p>
          <a:p>
            <a:pPr indent="-381000" lvl="1" marL="91440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Making a Function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1: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Make a function that counts to 15 and prints each odd number.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60 seconds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function that prints all prime numbers </a:t>
            </a:r>
            <a:r>
              <a:rPr lang="en" sz="3000"/>
              <a:t>between 1 and 100.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180 seconds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3: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script that takes a string from the user and prints how many characters it contains.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120 seconds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Get Linux and Python running!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a GitHub account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Forking our GitHub Repository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is a clone?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 sz="3000"/>
              <a:t>Copy</a:t>
            </a:r>
            <a:r>
              <a:rPr lang="en" sz="3000"/>
              <a:t> of repository stored locally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What is a fork?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 sz="3000"/>
              <a:t>Bifurcation</a:t>
            </a:r>
            <a:r>
              <a:rPr lang="en" sz="3000"/>
              <a:t> of repository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Can be cloned to local machine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Forking our GitHub Repository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Forking our repository: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our repo in a web browser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upper right side of the interface, click “fork this repository”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list of your repositories, select the fork of our repository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Clone your fork of our repository to your computer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VIM!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a terminal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a file with Vim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Follow along and try each step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