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45dbef46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45dbef46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5dbef465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5dbef465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5dbef465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5dbef465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dbef465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dbef465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5dbef465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5dbef465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5dbef465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5dbef465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5dbef465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5dbef465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5dbef465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5dbef465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Sproket Central Pty Ltd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Manager: Kathleen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Consultant: Ishika Saha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Exploration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Model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Interpretation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Customer Age distribution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Gender wise purchases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Availability of Car in each 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Wealth segments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Job industry category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00475" y="147625"/>
            <a:ext cx="37065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Age distribution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Deductions: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New customers are mostly in the age group 25 to 50 years.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Ages from 30 to 37 and 70 - 77 are almost same.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Highest no.of customers in the age group 44 to 46.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75" y="3171350"/>
            <a:ext cx="370650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5" y="1152150"/>
            <a:ext cx="3706500" cy="18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01350" y="137250"/>
            <a:ext cx="37065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wise purchases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3346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Deductions: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Highest proportion of female customers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Then male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 there should be more focus on the female customers.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Advertise accordingly to attract the female customers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1300"/>
            <a:ext cx="3855450" cy="25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32050" y="178825"/>
            <a:ext cx="37065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Deductions: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NSW has most no. of customers who don’t have car. So focus on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QLC and VIC have almost same no. of people who owns and don’t own a car.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862425"/>
            <a:ext cx="3865826" cy="1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2791700"/>
            <a:ext cx="3865826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220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 Segment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07050" y="3554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Deductions: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Mostly the customers are from the Mass customer class. Focus on them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Next we have High Net Worth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 lastly the Affluent Customer.</a:t>
            </a:r>
            <a:endParaRPr sz="24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50" y="1132600"/>
            <a:ext cx="3612975" cy="34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90950" y="230750"/>
            <a:ext cx="37065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industry category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Deductions: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customers are from the manufacturing and financial sector.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Rest all the sectors have same number.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1347350"/>
            <a:ext cx="3844624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00" y="3169225"/>
            <a:ext cx="3844624" cy="1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