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  <a:srgbClr val="191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8E74CFB-EAAD-43E9-BDAC-AAE4F8E86B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title="Background Shape">
            <a:extLst>
              <a:ext uri="{FF2B5EF4-FFF2-40B4-BE49-F238E27FC236}">
                <a16:creationId xmlns:a16="http://schemas.microsoft.com/office/drawing/2014/main" id="{D6E31D67-858D-409A-863E-EE8DEB9CC1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15772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0C11AD76-2664-4F1B-8A6E-71601C059E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3922753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9DBBDB-0991-4CAD-92C7-25D355374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8417" y="1480930"/>
            <a:ext cx="6778558" cy="3254321"/>
          </a:xfrm>
        </p:spPr>
        <p:txBody>
          <a:bodyPr>
            <a:normAutofit/>
          </a:bodyPr>
          <a:lstStyle/>
          <a:p>
            <a:pPr algn="l"/>
            <a:r>
              <a:rPr lang="es-MX" sz="6600"/>
              <a:t>&lt;Within systems llc&gt;</a:t>
            </a:r>
            <a:endParaRPr lang="en-US" sz="66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134156-25AB-4A98-BA0B-E99D06C8B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8419" y="4804850"/>
            <a:ext cx="6778556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s-MX" dirty="0"/>
              <a:t>PROYECTO DAW &amp; BD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4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9EC9D39-1AB2-46AD-BA90-0D480423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1765069"/>
            <a:ext cx="9612971" cy="1143324"/>
          </a:xfrm>
        </p:spPr>
        <p:txBody>
          <a:bodyPr/>
          <a:lstStyle/>
          <a:p>
            <a:r>
              <a:rPr lang="es-MX" dirty="0"/>
              <a:t>problemática</a:t>
            </a:r>
            <a:endParaRPr lang="en-U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C04BD5EA-A1B8-45F0-9360-C9F3C1F8D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025" y="2908393"/>
            <a:ext cx="9612971" cy="2451259"/>
          </a:xfrm>
        </p:spPr>
        <p:txBody>
          <a:bodyPr/>
          <a:lstStyle/>
          <a:p>
            <a:r>
              <a:rPr lang="es-MX" dirty="0"/>
              <a:t>Manejo anticuado de la información.</a:t>
            </a:r>
          </a:p>
          <a:p>
            <a:r>
              <a:rPr lang="es-MX" dirty="0"/>
              <a:t>No es atractivo y no es útil para los donantes.</a:t>
            </a:r>
          </a:p>
          <a:p>
            <a:r>
              <a:rPr lang="es-MX" dirty="0"/>
              <a:t>Simplemente inútil para el administrador. </a:t>
            </a:r>
            <a:endParaRPr lang="en-US" dirty="0"/>
          </a:p>
        </p:txBody>
      </p:sp>
      <p:pic>
        <p:nvPicPr>
          <p:cNvPr id="12" name="Gráfico 11" descr="Advertencia">
            <a:extLst>
              <a:ext uri="{FF2B5EF4-FFF2-40B4-BE49-F238E27FC236}">
                <a16:creationId xmlns:a16="http://schemas.microsoft.com/office/drawing/2014/main" id="{55CBE134-2C08-4C06-9426-55B8E5977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085" y="208685"/>
            <a:ext cx="1216175" cy="121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22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>
            <a:extLst>
              <a:ext uri="{FF2B5EF4-FFF2-40B4-BE49-F238E27FC236}">
                <a16:creationId xmlns:a16="http://schemas.microsoft.com/office/drawing/2014/main" id="{3362DFFC-4DCC-48EE-B781-94D04B95F1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Divider Bar">
            <a:extLst>
              <a:ext uri="{FF2B5EF4-FFF2-40B4-BE49-F238E27FC236}">
                <a16:creationId xmlns:a16="http://schemas.microsoft.com/office/drawing/2014/main" id="{18B8B265-E68C-4B64-9238-781F0102C5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1034FD-5EC5-42B2-9869-04F29694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5582784"/>
          </a:xfrm>
        </p:spPr>
        <p:txBody>
          <a:bodyPr anchor="t">
            <a:normAutofit/>
          </a:bodyPr>
          <a:lstStyle/>
          <a:p>
            <a:pPr algn="r"/>
            <a:r>
              <a:rPr lang="es-MX" sz="5400" dirty="0">
                <a:solidFill>
                  <a:schemeClr val="bg2"/>
                </a:solidFill>
              </a:rPr>
              <a:t>PROPUESTA</a:t>
            </a:r>
            <a:endParaRPr lang="en-US" sz="5400" dirty="0">
              <a:solidFill>
                <a:schemeClr val="bg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80531C-A474-4880-8373-04C4DE51C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631373"/>
            <a:ext cx="4892308" cy="5606141"/>
          </a:xfrm>
        </p:spPr>
        <p:txBody>
          <a:bodyPr anchor="ctr">
            <a:normAutofit/>
          </a:bodyPr>
          <a:lstStyle/>
          <a:p>
            <a:r>
              <a:rPr lang="es-ES" sz="2400" dirty="0"/>
              <a:t>El desarrollo de un sistema gestor de contenido que ayude al administrador tanto a desplegar noticias y crear eventos en la página, como a llevar el control de los donantes; y que el donante pueda enterarse de los nuevos eventos y noticias, y realizar su donación a través de internet.</a:t>
            </a:r>
          </a:p>
        </p:txBody>
      </p:sp>
      <p:pic>
        <p:nvPicPr>
          <p:cNvPr id="5" name="Gráfico 4" descr="Bombilla">
            <a:extLst>
              <a:ext uri="{FF2B5EF4-FFF2-40B4-BE49-F238E27FC236}">
                <a16:creationId xmlns:a16="http://schemas.microsoft.com/office/drawing/2014/main" id="{5727F914-7BD7-43F5-8913-3664A6875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5640" y="5476460"/>
            <a:ext cx="1225826" cy="12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88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electrónica&#10;&#10;Descripción generada con confianza alta">
            <a:extLst>
              <a:ext uri="{FF2B5EF4-FFF2-40B4-BE49-F238E27FC236}">
                <a16:creationId xmlns:a16="http://schemas.microsoft.com/office/drawing/2014/main" id="{BC4F0CE8-FD89-4B1D-BE7E-3CA0BC831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365" y="12120"/>
            <a:ext cx="9753600" cy="6845880"/>
          </a:xfr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BEBADB15-B29D-4F92-AA98-50A22DB6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939707" y="2573207"/>
            <a:ext cx="6739279" cy="15928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 err="1"/>
              <a:t>Casos</a:t>
            </a:r>
            <a:r>
              <a:rPr lang="en-US" sz="7200" cap="all" dirty="0"/>
              <a:t> de </a:t>
            </a:r>
            <a:r>
              <a:rPr lang="en-US" sz="7200" cap="all" dirty="0" err="1"/>
              <a:t>uso</a:t>
            </a:r>
            <a:endParaRPr lang="en-US" sz="7200" cap="all" dirty="0"/>
          </a:p>
        </p:txBody>
      </p:sp>
    </p:spTree>
    <p:extLst>
      <p:ext uri="{BB962C8B-B14F-4D97-AF65-F5344CB8AC3E}">
        <p14:creationId xmlns:p14="http://schemas.microsoft.com/office/powerpoint/2010/main" val="1732529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BEBADB15-B29D-4F92-AA98-50A22DB6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939707" y="2573207"/>
            <a:ext cx="6739279" cy="15928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 err="1"/>
              <a:t>Diagrama</a:t>
            </a:r>
            <a:r>
              <a:rPr lang="en-US" sz="7200" cap="all" dirty="0"/>
              <a:t> </a:t>
            </a:r>
            <a:r>
              <a:rPr lang="en-US" sz="7200" cap="all" dirty="0" err="1"/>
              <a:t>mer</a:t>
            </a:r>
            <a:endParaRPr lang="en-US" sz="7200" cap="all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645040F-7D36-4D0A-8C21-A9E427380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589" y="0"/>
            <a:ext cx="8613912" cy="6857607"/>
          </a:xfrm>
        </p:spPr>
      </p:pic>
    </p:spTree>
    <p:extLst>
      <p:ext uri="{BB962C8B-B14F-4D97-AF65-F5344CB8AC3E}">
        <p14:creationId xmlns:p14="http://schemas.microsoft.com/office/powerpoint/2010/main" val="379149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5D11C-1B61-4CEA-8EA7-603A1EBC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4704"/>
          </a:xfrm>
        </p:spPr>
        <p:txBody>
          <a:bodyPr/>
          <a:lstStyle/>
          <a:p>
            <a:r>
              <a:rPr lang="es-MX" dirty="0"/>
              <a:t>¿QUIÉNES SOMOS? </a:t>
            </a:r>
            <a:endParaRPr lang="en-US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1C2E599A-6A24-428D-888D-B17EDF50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694563"/>
              </p:ext>
            </p:extLst>
          </p:nvPr>
        </p:nvGraphicFramePr>
        <p:xfrm>
          <a:off x="1371600" y="1842162"/>
          <a:ext cx="9601200" cy="408155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29860791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15307294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832456790"/>
                    </a:ext>
                  </a:extLst>
                </a:gridCol>
              </a:tblGrid>
              <a:tr h="4081559">
                <a:tc>
                  <a:txBody>
                    <a:bodyPr/>
                    <a:lstStyle/>
                    <a:p>
                      <a:r>
                        <a:rPr lang="es-MX" dirty="0"/>
                        <a:t>JOAQUÍN HERRERA RAMOS</a:t>
                      </a:r>
                    </a:p>
                    <a:p>
                      <a:r>
                        <a:rPr lang="es-MX" b="0" dirty="0"/>
                        <a:t>A01207504</a:t>
                      </a:r>
                    </a:p>
                    <a:p>
                      <a:endParaRPr lang="es-MX" dirty="0"/>
                    </a:p>
                    <a:p>
                      <a:r>
                        <a:rPr lang="es-MX" dirty="0"/>
                        <a:t>FORTALEZAS: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Buenas bases de FIS, buen trato con el cliente, es organizado y puntual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MARCELO SCHONBRUNN BONNIN</a:t>
                      </a:r>
                    </a:p>
                    <a:p>
                      <a:r>
                        <a:rPr lang="es-MX" b="0" dirty="0"/>
                        <a:t>A01207573</a:t>
                      </a:r>
                    </a:p>
                    <a:p>
                      <a:endParaRPr lang="es-MX" b="0" dirty="0"/>
                    </a:p>
                    <a:p>
                      <a:r>
                        <a:rPr lang="es-MX" b="1" dirty="0"/>
                        <a:t>FORTALEZAS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Bueno resolviendo problemas, buen entendimiento de los diagramas de FIS, Java, C++, C#, C, ha trabajado con algunas bibliotecas de </a:t>
                      </a:r>
                      <a:r>
                        <a:rPr lang="es-E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es-E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como P5js. Soy bueno hablando con la gente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JUAN PABLO PINO BRAVO</a:t>
                      </a:r>
                    </a:p>
                    <a:p>
                      <a:r>
                        <a:rPr lang="es-MX" b="0" dirty="0"/>
                        <a:t>A01205525</a:t>
                      </a:r>
                    </a:p>
                    <a:p>
                      <a:endParaRPr lang="es-MX" b="0" dirty="0"/>
                    </a:p>
                    <a:p>
                      <a:r>
                        <a:rPr lang="es-MX" b="1" dirty="0"/>
                        <a:t>FORTALEZAS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Tiene algo de experiencia previa con PHP, JavaScript, CSS, y Bootstrap.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283570"/>
                  </a:ext>
                </a:extLst>
              </a:tr>
            </a:tbl>
          </a:graphicData>
        </a:graphic>
      </p:graphicFrame>
      <p:pic>
        <p:nvPicPr>
          <p:cNvPr id="4" name="Gráfico 3" descr="Usuarios">
            <a:extLst>
              <a:ext uri="{FF2B5EF4-FFF2-40B4-BE49-F238E27FC236}">
                <a16:creationId xmlns:a16="http://schemas.microsoft.com/office/drawing/2014/main" id="{A15C83EA-8F9F-41F7-A893-69BCD5053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5600" y="4770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1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5D11C-1B61-4CEA-8EA7-603A1EBC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4704"/>
          </a:xfrm>
        </p:spPr>
        <p:txBody>
          <a:bodyPr/>
          <a:lstStyle/>
          <a:p>
            <a:r>
              <a:rPr lang="es-MX" dirty="0"/>
              <a:t>¿QUIÉNES SOMOS? </a:t>
            </a:r>
            <a:endParaRPr lang="en-US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A951CD7-47C5-4AE3-AA6E-44C135B32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47059"/>
              </p:ext>
            </p:extLst>
          </p:nvPr>
        </p:nvGraphicFramePr>
        <p:xfrm>
          <a:off x="2093843" y="2413553"/>
          <a:ext cx="8004314" cy="295854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02157">
                  <a:extLst>
                    <a:ext uri="{9D8B030D-6E8A-4147-A177-3AD203B41FA5}">
                      <a16:colId xmlns:a16="http://schemas.microsoft.com/office/drawing/2014/main" val="1273512276"/>
                    </a:ext>
                  </a:extLst>
                </a:gridCol>
                <a:gridCol w="4002157">
                  <a:extLst>
                    <a:ext uri="{9D8B030D-6E8A-4147-A177-3AD203B41FA5}">
                      <a16:colId xmlns:a16="http://schemas.microsoft.com/office/drawing/2014/main" val="4062795695"/>
                    </a:ext>
                  </a:extLst>
                </a:gridCol>
              </a:tblGrid>
              <a:tr h="2958548">
                <a:tc>
                  <a:txBody>
                    <a:bodyPr/>
                    <a:lstStyle/>
                    <a:p>
                      <a:r>
                        <a:rPr lang="es-MX" dirty="0"/>
                        <a:t>DAGOBERTO PRADO AYALA</a:t>
                      </a:r>
                    </a:p>
                    <a:p>
                      <a:r>
                        <a:rPr lang="es-MX" b="0" dirty="0"/>
                        <a:t>A01701638</a:t>
                      </a:r>
                    </a:p>
                    <a:p>
                      <a:endParaRPr lang="es-MX" b="0" dirty="0"/>
                    </a:p>
                    <a:p>
                      <a:r>
                        <a:rPr lang="es-MX" b="1" dirty="0"/>
                        <a:t>FORTALEZAS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 bueno trabajando en equipo, organizado, puntual, tengo algo de experiencia con HTML y un poco de Bootstrap.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CÉSAR BUENFIL VÁZQUEZ</a:t>
                      </a:r>
                    </a:p>
                    <a:p>
                      <a:r>
                        <a:rPr lang="es-MX" b="0" dirty="0"/>
                        <a:t>A01207499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82374"/>
                  </a:ext>
                </a:extLst>
              </a:tr>
            </a:tbl>
          </a:graphicData>
        </a:graphic>
      </p:graphicFrame>
      <p:pic>
        <p:nvPicPr>
          <p:cNvPr id="4" name="Gráfico 3" descr="Usuarios">
            <a:extLst>
              <a:ext uri="{FF2B5EF4-FFF2-40B4-BE49-F238E27FC236}">
                <a16:creationId xmlns:a16="http://schemas.microsoft.com/office/drawing/2014/main" id="{7C8DA809-7B1A-49E8-AE06-3A3E947DC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5600" y="4770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8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>
            <a:extLst>
              <a:ext uri="{FF2B5EF4-FFF2-40B4-BE49-F238E27FC236}">
                <a16:creationId xmlns:a16="http://schemas.microsoft.com/office/drawing/2014/main" id="{3362DFFC-4DCC-48EE-B781-94D04B95F1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Divider Bar">
            <a:extLst>
              <a:ext uri="{FF2B5EF4-FFF2-40B4-BE49-F238E27FC236}">
                <a16:creationId xmlns:a16="http://schemas.microsoft.com/office/drawing/2014/main" id="{18B8B265-E68C-4B64-9238-781F0102C5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BDDFBA-0881-46F8-90CF-CB18A19E3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5582784"/>
          </a:xfrm>
        </p:spPr>
        <p:txBody>
          <a:bodyPr anchor="t">
            <a:normAutofit/>
          </a:bodyPr>
          <a:lstStyle/>
          <a:p>
            <a:pPr algn="r"/>
            <a:r>
              <a:rPr lang="es-MX" sz="5400" dirty="0">
                <a:solidFill>
                  <a:schemeClr val="bg2"/>
                </a:solidFill>
              </a:rPr>
              <a:t>NUESTRA MISIÓN</a:t>
            </a:r>
            <a:endParaRPr lang="en-US" sz="5400" dirty="0">
              <a:solidFill>
                <a:schemeClr val="bg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74E03F-53A6-48F6-895B-E61A6EB53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631373"/>
            <a:ext cx="4892308" cy="5606141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716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8BE655E-142C-41C9-895E-54D55EDDAF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5" title="Background Shape">
            <a:extLst>
              <a:ext uri="{FF2B5EF4-FFF2-40B4-BE49-F238E27FC236}">
                <a16:creationId xmlns:a16="http://schemas.microsoft.com/office/drawing/2014/main" id="{198CC593-9FF4-46EF-81AE-2D26922F15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568A552-34C4-41D2-A36B-9E86EC569E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83A1DE-0B7B-487E-BCD5-FF00D518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6739279" cy="15928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Nuestra vision</a:t>
            </a:r>
          </a:p>
        </p:txBody>
      </p:sp>
    </p:spTree>
    <p:extLst>
      <p:ext uri="{BB962C8B-B14F-4D97-AF65-F5344CB8AC3E}">
        <p14:creationId xmlns:p14="http://schemas.microsoft.com/office/powerpoint/2010/main" val="165331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3A1DE-0B7B-487E-BCD5-FF00D518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4" y="1786157"/>
            <a:ext cx="9612971" cy="1143324"/>
          </a:xfrm>
        </p:spPr>
        <p:txBody>
          <a:bodyPr/>
          <a:lstStyle/>
          <a:p>
            <a:r>
              <a:rPr lang="es-MX" dirty="0"/>
              <a:t>Valores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93C0A7-8E1B-42DE-8323-BE57FFEB5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025" y="2929482"/>
            <a:ext cx="9612971" cy="2212362"/>
          </a:xfrm>
        </p:spPr>
        <p:txBody>
          <a:bodyPr>
            <a:normAutofit fontScale="85000" lnSpcReduction="20000"/>
          </a:bodyPr>
          <a:lstStyle/>
          <a:p>
            <a:r>
              <a:rPr lang="es-MX" sz="3400" dirty="0"/>
              <a:t>Responsabilidad</a:t>
            </a:r>
          </a:p>
          <a:p>
            <a:r>
              <a:rPr lang="es-MX" sz="3400" dirty="0"/>
              <a:t>Compromiso</a:t>
            </a:r>
          </a:p>
          <a:p>
            <a:r>
              <a:rPr lang="es-MX" sz="3400" dirty="0"/>
              <a:t>Puntualidad</a:t>
            </a:r>
          </a:p>
          <a:p>
            <a:r>
              <a:rPr lang="es-MX" sz="3400" dirty="0"/>
              <a:t>Honestidad</a:t>
            </a:r>
          </a:p>
          <a:p>
            <a:r>
              <a:rPr lang="es-MX" sz="3400" dirty="0"/>
              <a:t>Transparencia</a:t>
            </a:r>
            <a:endParaRPr lang="en-US" sz="3400" dirty="0"/>
          </a:p>
          <a:p>
            <a:endParaRPr lang="en-US" sz="28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942D70E-E0A5-4DC2-883D-79A05EC7D0C0}"/>
              </a:ext>
            </a:extLst>
          </p:cNvPr>
          <p:cNvSpPr txBox="1">
            <a:spLocks/>
          </p:cNvSpPr>
          <p:nvPr/>
        </p:nvSpPr>
        <p:spPr>
          <a:xfrm>
            <a:off x="8090452" y="2590800"/>
            <a:ext cx="2882348" cy="1159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pic>
        <p:nvPicPr>
          <p:cNvPr id="6" name="Gráfico 5" descr="Chincheta">
            <a:extLst>
              <a:ext uri="{FF2B5EF4-FFF2-40B4-BE49-F238E27FC236}">
                <a16:creationId xmlns:a16="http://schemas.microsoft.com/office/drawing/2014/main" id="{602ADB91-3700-4EEF-87AF-8AF9679D2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219" y="197816"/>
            <a:ext cx="1786157" cy="178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5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>
            <a:extLst>
              <a:ext uri="{FF2B5EF4-FFF2-40B4-BE49-F238E27FC236}">
                <a16:creationId xmlns:a16="http://schemas.microsoft.com/office/drawing/2014/main" id="{3362DFFC-4DCC-48EE-B781-94D04B95F1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Divider Bar">
            <a:extLst>
              <a:ext uri="{FF2B5EF4-FFF2-40B4-BE49-F238E27FC236}">
                <a16:creationId xmlns:a16="http://schemas.microsoft.com/office/drawing/2014/main" id="{18B8B265-E68C-4B64-9238-781F0102C5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1034FD-5EC5-42B2-9869-04F29694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5582784"/>
          </a:xfrm>
        </p:spPr>
        <p:txBody>
          <a:bodyPr anchor="t">
            <a:normAutofit/>
          </a:bodyPr>
          <a:lstStyle/>
          <a:p>
            <a:pPr algn="r"/>
            <a:r>
              <a:rPr lang="es-MX" sz="5400" dirty="0">
                <a:solidFill>
                  <a:schemeClr val="bg2"/>
                </a:solidFill>
              </a:rPr>
              <a:t>OBJETIVO</a:t>
            </a:r>
            <a:endParaRPr lang="en-US" sz="5400" dirty="0">
              <a:solidFill>
                <a:schemeClr val="bg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80531C-A474-4880-8373-04C4DE51C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631373"/>
            <a:ext cx="4892308" cy="5606141"/>
          </a:xfrm>
        </p:spPr>
        <p:txBody>
          <a:bodyPr anchor="ctr">
            <a:normAutofit/>
          </a:bodyPr>
          <a:lstStyle/>
          <a:p>
            <a:r>
              <a:rPr lang="es-MX" sz="2400" dirty="0"/>
              <a:t>Crear software de alta calidad, hecho a la medida para satisfacer todas las necesidades del cliente. Trabajar de manera profesional, puntual y transparente.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2735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71604DA-41E5-46D5-8B47-7E8108364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307973"/>
            <a:ext cx="6831673" cy="460976"/>
          </a:xfrm>
        </p:spPr>
        <p:txBody>
          <a:bodyPr>
            <a:normAutofit lnSpcReduction="10000"/>
          </a:bodyPr>
          <a:lstStyle/>
          <a:p>
            <a:r>
              <a:rPr lang="es-MX" dirty="0"/>
              <a:t>NIÑOS Y NIÑAS DE MÉXICO A.C. - QUERÉTARO</a:t>
            </a:r>
            <a:endParaRPr lang="en-US" dirty="0"/>
          </a:p>
        </p:txBody>
      </p:sp>
      <p:pic>
        <p:nvPicPr>
          <p:cNvPr id="2050" name="Picture 2" descr="Resultado de imagen para niños y niñas de mexico queretaro">
            <a:extLst>
              <a:ext uri="{FF2B5EF4-FFF2-40B4-BE49-F238E27FC236}">
                <a16:creationId xmlns:a16="http://schemas.microsoft.com/office/drawing/2014/main" id="{1714779F-8239-49E5-9295-E3CB483E4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019" y="1913084"/>
            <a:ext cx="7220817" cy="239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72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F38222-D439-439E-AB42-05C168DB5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8754" y="664759"/>
            <a:ext cx="4443984" cy="823912"/>
          </a:xfrm>
        </p:spPr>
        <p:txBody>
          <a:bodyPr/>
          <a:lstStyle/>
          <a:p>
            <a:r>
              <a:rPr lang="es-MX" dirty="0"/>
              <a:t>MISION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601FAB-5FD6-4C15-AAA9-7D79C0E89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683027"/>
            <a:ext cx="4443984" cy="4184374"/>
          </a:xfrm>
        </p:spPr>
        <p:txBody>
          <a:bodyPr>
            <a:normAutofit/>
          </a:bodyPr>
          <a:lstStyle/>
          <a:p>
            <a:r>
              <a:rPr lang="es-ES" dirty="0"/>
              <a:t>“Generamos un programa de formación integral con las niñas, niños y adolescentes que junto con su familia han hecho de la calle su lugar de trabajo; para desarrollar sus capacidades básicas y construir alternativas que les permitan mejorar sus oportunidades de vida"</a:t>
            </a:r>
            <a:br>
              <a:rPr lang="es-ES" dirty="0"/>
            </a:br>
            <a:br>
              <a:rPr lang="es-ES" dirty="0"/>
            </a:br>
            <a:r>
              <a:rPr lang="es-ES" dirty="0"/>
              <a:t>Nuestros beneficiarios son de origen indígena y urbano marginales en situación de calle. </a:t>
            </a:r>
            <a:endParaRPr lang="en-U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829EAED-3ADE-4E9A-BEF2-8AB42A420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17541" y="674412"/>
            <a:ext cx="4443984" cy="823912"/>
          </a:xfrm>
        </p:spPr>
        <p:txBody>
          <a:bodyPr/>
          <a:lstStyle/>
          <a:p>
            <a:r>
              <a:rPr lang="es-MX" dirty="0"/>
              <a:t>VISION</a:t>
            </a:r>
            <a:endParaRPr lang="en-U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7D8E61C-5F7A-43AC-A540-6CC96A2EC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1683027"/>
            <a:ext cx="4443984" cy="4184373"/>
          </a:xfrm>
        </p:spPr>
        <p:txBody>
          <a:bodyPr>
            <a:normAutofit/>
          </a:bodyPr>
          <a:lstStyle/>
          <a:p>
            <a:r>
              <a:rPr lang="es-ES" dirty="0"/>
              <a:t>“Ser un espacio en donde niños y niñas que viven en condiciones adversas por la marginación, encuentren opciones de desarrollo intelectual, emocional y social. Una oportunidad que les facilite una mejor calidad de vida y una opción laboral distinta a la calle" </a:t>
            </a:r>
            <a:endParaRPr lang="en-US" dirty="0"/>
          </a:p>
        </p:txBody>
      </p:sp>
      <p:pic>
        <p:nvPicPr>
          <p:cNvPr id="1026" name="Picture 2" descr="Resultado de imagen para vision icon png">
            <a:extLst>
              <a:ext uri="{FF2B5EF4-FFF2-40B4-BE49-F238E27FC236}">
                <a16:creationId xmlns:a16="http://schemas.microsoft.com/office/drawing/2014/main" id="{E0055A96-54F1-441A-B761-AEB5550F9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014" y="578644"/>
            <a:ext cx="1015448" cy="10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mission icon png">
            <a:extLst>
              <a:ext uri="{FF2B5EF4-FFF2-40B4-BE49-F238E27FC236}">
                <a16:creationId xmlns:a16="http://schemas.microsoft.com/office/drawing/2014/main" id="{1F1930C4-8420-4A28-9C3F-046C08555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69223"/>
            <a:ext cx="1014984" cy="101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95006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128</TotalTime>
  <Words>359</Words>
  <Application>Microsoft Office PowerPoint</Application>
  <PresentationFormat>Panorámica</PresentationFormat>
  <Paragraphs>49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Franklin Gothic Book</vt:lpstr>
      <vt:lpstr>Recorte</vt:lpstr>
      <vt:lpstr>&lt;Within systems llc&gt;</vt:lpstr>
      <vt:lpstr>¿QUIÉNES SOMOS? </vt:lpstr>
      <vt:lpstr>¿QUIÉNES SOMOS? </vt:lpstr>
      <vt:lpstr>NUESTRA MISIÓN</vt:lpstr>
      <vt:lpstr>Nuestra vision</vt:lpstr>
      <vt:lpstr>Valores</vt:lpstr>
      <vt:lpstr>OBJETIVO</vt:lpstr>
      <vt:lpstr>Presentación de PowerPoint</vt:lpstr>
      <vt:lpstr>Presentación de PowerPoint</vt:lpstr>
      <vt:lpstr>problemática</vt:lpstr>
      <vt:lpstr>PROPUESTA</vt:lpstr>
      <vt:lpstr>Casos de uso</vt:lpstr>
      <vt:lpstr>Diagrama 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&lt;Within systems llc&gt;</dc:title>
  <dc:creator>Dago Prado</dc:creator>
  <cp:lastModifiedBy>Dago Prado</cp:lastModifiedBy>
  <cp:revision>12</cp:revision>
  <dcterms:created xsi:type="dcterms:W3CDTF">2018-01-24T00:24:44Z</dcterms:created>
  <dcterms:modified xsi:type="dcterms:W3CDTF">2018-01-24T02:57:15Z</dcterms:modified>
</cp:coreProperties>
</file>