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7" r:id="rId2"/>
  </p:sldIdLst>
  <p:sldSz cx="10688638" cy="7562850"/>
  <p:notesSz cx="6858000" cy="9144000"/>
  <p:defaultTextStyle>
    <a:defPPr>
      <a:defRPr lang="en-US"/>
    </a:defPPr>
    <a:lvl1pPr marL="0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2">
          <p15:clr>
            <a:srgbClr val="A4A3A4"/>
          </p15:clr>
        </p15:guide>
        <p15:guide id="2" pos="63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080"/>
    <a:srgbClr val="FF8989"/>
    <a:srgbClr val="FF5050"/>
    <a:srgbClr val="FFFF66"/>
    <a:srgbClr val="0025C1"/>
    <a:srgbClr val="77B158"/>
    <a:srgbClr val="E1E2E7"/>
    <a:srgbClr val="C5D5D9"/>
    <a:srgbClr val="638C94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7" autoAdjust="0"/>
    <p:restoredTop sz="98609" autoAdjust="0"/>
  </p:normalViewPr>
  <p:slideViewPr>
    <p:cSldViewPr snapToObjects="1">
      <p:cViewPr varScale="1">
        <p:scale>
          <a:sx n="109" d="100"/>
          <a:sy n="109" d="100"/>
        </p:scale>
        <p:origin x="1670" y="106"/>
      </p:cViewPr>
      <p:guideLst>
        <p:guide orient="horz" pos="732"/>
        <p:guide pos="6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6" d="100"/>
          <a:sy n="86" d="100"/>
        </p:scale>
        <p:origin x="320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Verdan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008F9-9D14-2F44-841B-5C9F1E6C159E}" type="datetimeFigureOut">
              <a:rPr lang="en-US">
                <a:latin typeface="Verdana"/>
              </a:rPr>
              <a:pPr/>
              <a:t>9/29/2020</a:t>
            </a:fld>
            <a:endParaRPr lang="en-US">
              <a:latin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FFDD2-97D6-D04B-9D11-D4606A452C9F}" type="slidenum">
              <a:rPr>
                <a:latin typeface="Verdana"/>
              </a:rPr>
              <a:pPr/>
              <a:t>‹#›</a:t>
            </a:fld>
            <a:endParaRPr lang="en-US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8207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/>
              </a:defRPr>
            </a:lvl1pPr>
          </a:lstStyle>
          <a:p>
            <a:fld id="{B0022892-9238-CA4A-9325-F62FEF5DE2FC}" type="datetimeFigureOut">
              <a:rPr lang="en-US"/>
              <a:pPr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/>
              </a:defRPr>
            </a:lvl1pPr>
          </a:lstStyle>
          <a:p>
            <a:fld id="{2BFC25E8-6D43-C541-9ACE-9A2FA6D8A7F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1pPr>
    <a:lvl2pPr marL="497754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2pPr>
    <a:lvl3pPr marL="995507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3pPr>
    <a:lvl4pPr marL="1493261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4pPr>
    <a:lvl5pPr marL="1991015" algn="l" defTabSz="497754" rtl="0" eaLnBrk="1" latinLnBrk="0" hangingPunct="1">
      <a:defRPr sz="1300" kern="1200">
        <a:solidFill>
          <a:schemeClr val="tx1"/>
        </a:solidFill>
        <a:latin typeface="Verdana"/>
        <a:ea typeface="+mn-ea"/>
        <a:cs typeface="+mn-cs"/>
      </a:defRPr>
    </a:lvl5pPr>
    <a:lvl6pPr marL="2488768" algn="l" defTabSz="4977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4977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4977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4977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FBE5D9C-8F89-4D88-97E4-09F52703DB3B}" type="slidenum">
              <a:rPr lang="en-GB" altLang="en-US" sz="1200">
                <a:latin typeface="Arial" charset="0"/>
              </a:rPr>
              <a:pPr eaLnBrk="1" hangingPunct="1"/>
              <a:t>1</a:t>
            </a:fld>
            <a:endParaRPr lang="en-GB" altLang="en-US" sz="1200">
              <a:latin typeface="Arial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6475" y="685800"/>
            <a:ext cx="484505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511" y="6050281"/>
            <a:ext cx="6456077" cy="1057395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653"/>
              </a:spcBef>
              <a:buNone/>
              <a:defRPr>
                <a:solidFill>
                  <a:schemeClr val="accent2"/>
                </a:solidFill>
              </a:defRPr>
            </a:lvl1pPr>
            <a:lvl2pPr marL="497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575889" y="5125932"/>
            <a:ext cx="7632784" cy="812307"/>
          </a:xfrm>
        </p:spPr>
        <p:txBody>
          <a:bodyPr anchor="b" anchorCtr="0">
            <a:normAutofit/>
          </a:bodyPr>
          <a:lstStyle>
            <a:lvl1pPr algn="l">
              <a:defRPr sz="4400" spc="-109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 descr="cover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601512" y="687235"/>
            <a:ext cx="8950091" cy="4032544"/>
          </a:xfrm>
          <a:prstGeom prst="rect">
            <a:avLst/>
          </a:prstGeom>
        </p:spPr>
      </p:pic>
      <p:pic>
        <p:nvPicPr>
          <p:cNvPr id="8" name="Picture 7" descr="prendo_logo_website cop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837" y="280772"/>
            <a:ext cx="2403120" cy="727608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77596" y="5111926"/>
            <a:ext cx="10302828" cy="624986"/>
          </a:xfrm>
        </p:spPr>
        <p:txBody>
          <a:bodyPr anchor="b"/>
          <a:lstStyle>
            <a:lvl1pPr algn="l">
              <a:defRPr sz="2200" b="0">
                <a:solidFill>
                  <a:srgbClr val="00853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596" y="5918981"/>
            <a:ext cx="1030282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ounded Rectangle 5"/>
          <p:cNvSpPr/>
          <p:nvPr userDrawn="1"/>
        </p:nvSpPr>
        <p:spPr>
          <a:xfrm>
            <a:off x="177596" y="182069"/>
            <a:ext cx="10330158" cy="4929858"/>
          </a:xfrm>
          <a:prstGeom prst="roundRect">
            <a:avLst>
              <a:gd name="adj" fmla="val 2053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745" y="964615"/>
            <a:ext cx="6330963" cy="716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7745" y="2107794"/>
            <a:ext cx="3823244" cy="4614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5429" y="2107794"/>
            <a:ext cx="3823244" cy="4614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616999" y="7105048"/>
            <a:ext cx="8893495" cy="281161"/>
          </a:xfrm>
          <a:prstGeom prst="roundRect">
            <a:avLst>
              <a:gd name="adj" fmla="val 1894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  <p:pic>
        <p:nvPicPr>
          <p:cNvPr id="12" name="Picture 11" descr="prendo_logo_website cop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596" y="6988635"/>
            <a:ext cx="1351853" cy="409309"/>
          </a:xfrm>
          <a:prstGeom prst="rect">
            <a:avLst/>
          </a:prstGeom>
        </p:spPr>
      </p:pic>
      <p:pic>
        <p:nvPicPr>
          <p:cNvPr id="11" name="Picture 10" descr="cover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601512" y="182069"/>
            <a:ext cx="8950091" cy="4032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89592" y="4285616"/>
            <a:ext cx="8326376" cy="848198"/>
          </a:xfrm>
        </p:spPr>
        <p:txBody>
          <a:bodyPr anchor="b" anchorCtr="0"/>
          <a:lstStyle>
            <a:lvl1pPr algn="l">
              <a:defRPr sz="3500" b="0" cap="none" spc="-109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296" y="5259861"/>
            <a:ext cx="8326376" cy="659998"/>
          </a:xfrm>
        </p:spPr>
        <p:txBody>
          <a:bodyPr anchor="t" anchorCtr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977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6999" y="1246470"/>
            <a:ext cx="4193235" cy="56301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4596" y="1246470"/>
            <a:ext cx="4193235" cy="56301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296" y="1246470"/>
            <a:ext cx="4191589" cy="635489"/>
          </a:xfrm>
        </p:spPr>
        <p:txBody>
          <a:bodyPr anchor="t" anchorCtr="0"/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296" y="1881959"/>
            <a:ext cx="4191589" cy="50086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0892" y="1246470"/>
            <a:ext cx="4193236" cy="635489"/>
          </a:xfrm>
        </p:spPr>
        <p:txBody>
          <a:bodyPr anchor="t" anchorCtr="0"/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0892" y="1881959"/>
            <a:ext cx="4193236" cy="50086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688638" cy="1428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5344319" y="181509"/>
            <a:ext cx="5152472" cy="6709088"/>
          </a:xfrm>
          <a:prstGeom prst="roundRect">
            <a:avLst>
              <a:gd name="adj" fmla="val 2297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999" y="181509"/>
            <a:ext cx="3316218" cy="6709088"/>
          </a:xfrm>
        </p:spPr>
        <p:txBody>
          <a:bodyPr/>
          <a:lstStyle>
            <a:lvl1pPr>
              <a:defRPr>
                <a:solidFill>
                  <a:srgbClr val="00853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275" y="1302491"/>
            <a:ext cx="4469966" cy="5588106"/>
          </a:xfrm>
        </p:spPr>
        <p:txBody>
          <a:bodyPr anchor="ctr" anchorCtr="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0"/>
            <a:ext cx="10688638" cy="151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551" tIns="49775" rIns="99551" bIns="4977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6505" y="1246470"/>
            <a:ext cx="3587623" cy="5560095"/>
          </a:xfrm>
        </p:spPr>
        <p:txBody>
          <a:bodyPr anchor="ctr" anchorCtr="0"/>
          <a:lstStyle>
            <a:lvl1pPr marL="0" indent="0">
              <a:buNone/>
              <a:defRPr sz="17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26626" y="336127"/>
            <a:ext cx="8767502" cy="5882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1603296" y="1246470"/>
            <a:ext cx="4903148" cy="556009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260475"/>
            <a:ext cx="9608579" cy="1073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42361" y="391752"/>
            <a:ext cx="9606278" cy="62366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2925" y="6981825"/>
            <a:ext cx="42523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 b="0">
                <a:latin typeface="Verdana"/>
                <a:cs typeface="Verdana"/>
              </a:rPr>
              <a:t>www.prendo.com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56" y="6981825"/>
            <a:ext cx="425232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b="0" dirty="0" err="1">
                <a:latin typeface="Verdana"/>
                <a:cs typeface="Verdana"/>
              </a:rPr>
              <a:t>spatium</a:t>
            </a:r>
            <a:r>
              <a:rPr lang="en-US" sz="900" b="0" dirty="0">
                <a:latin typeface="Verdana"/>
                <a:cs typeface="Verdana"/>
              </a:rPr>
              <a:t> </a:t>
            </a:r>
            <a:r>
              <a:rPr lang="en-US" sz="900" b="0" dirty="0" err="1">
                <a:latin typeface="Verdana"/>
                <a:cs typeface="Verdana"/>
              </a:rPr>
              <a:t>cpa</a:t>
            </a:r>
            <a:endParaRPr lang="en-US" sz="900" b="0" dirty="0">
              <a:latin typeface="Verdana"/>
              <a:cs typeface="Verdan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rot="10800000">
            <a:off x="542925" y="6969125"/>
            <a:ext cx="9605654" cy="1588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l" defTabSz="497754" rtl="0" eaLnBrk="1" latinLnBrk="0" hangingPunct="1">
        <a:spcBef>
          <a:spcPct val="0"/>
        </a:spcBef>
        <a:buNone/>
        <a:defRPr sz="2600" b="1" kern="1200" cap="all">
          <a:solidFill>
            <a:schemeClr val="accent4"/>
          </a:solidFill>
          <a:latin typeface="Verdana"/>
          <a:ea typeface="+mj-ea"/>
          <a:cs typeface="Verdana"/>
        </a:defRPr>
      </a:lvl1pPr>
    </p:titleStyle>
    <p:bodyStyle>
      <a:lvl1pPr marL="250606" indent="-250606" algn="l" defTabSz="497754" rtl="0" eaLnBrk="1" latinLnBrk="0" hangingPunct="1">
        <a:spcBef>
          <a:spcPts val="1306"/>
        </a:spcBef>
        <a:buClr>
          <a:schemeClr val="accent3"/>
        </a:buClr>
        <a:buFont typeface="Arial"/>
        <a:buChar char="•"/>
        <a:defRPr sz="1100" kern="1200">
          <a:solidFill>
            <a:schemeClr val="tx1"/>
          </a:solidFill>
          <a:latin typeface="Verdana"/>
          <a:ea typeface="+mn-ea"/>
          <a:cs typeface="Verdana"/>
        </a:defRPr>
      </a:lvl1pPr>
      <a:lvl2pPr marL="502939" indent="-241964" algn="l" defTabSz="497754" rtl="0" eaLnBrk="1" latinLnBrk="0" hangingPunct="1">
        <a:spcBef>
          <a:spcPts val="327"/>
        </a:spcBef>
        <a:buClr>
          <a:schemeClr val="tx1"/>
        </a:buClr>
        <a:buFont typeface="Arial"/>
        <a:buChar char="–"/>
        <a:defRPr sz="1100" kern="1200">
          <a:solidFill>
            <a:schemeClr val="tx1"/>
          </a:solidFill>
          <a:latin typeface="Verdana"/>
          <a:ea typeface="+mn-ea"/>
          <a:cs typeface="Verdana"/>
        </a:defRPr>
      </a:lvl2pPr>
      <a:lvl3pPr marL="741446" indent="-248877" algn="l" defTabSz="497754" rtl="0" eaLnBrk="1" latinLnBrk="0" hangingPunct="1">
        <a:spcBef>
          <a:spcPts val="327"/>
        </a:spcBef>
        <a:buClr>
          <a:schemeClr val="accent3"/>
        </a:buClr>
        <a:buFont typeface="Arial"/>
        <a:buChar char="•"/>
        <a:defRPr sz="1100" kern="1200">
          <a:solidFill>
            <a:schemeClr val="tx1"/>
          </a:solidFill>
          <a:latin typeface="Verdana"/>
          <a:ea typeface="+mn-ea"/>
          <a:cs typeface="Verdana"/>
        </a:defRPr>
      </a:lvl3pPr>
      <a:lvl4pPr marL="988594" indent="-248877" algn="l" defTabSz="497754" rtl="0" eaLnBrk="1" latinLnBrk="0" hangingPunct="1">
        <a:spcBef>
          <a:spcPts val="327"/>
        </a:spcBef>
        <a:buClr>
          <a:schemeClr val="accent3"/>
        </a:buClr>
        <a:buFont typeface="Arial"/>
        <a:buChar char="–"/>
        <a:defRPr sz="1100" kern="1200">
          <a:solidFill>
            <a:schemeClr val="tx1"/>
          </a:solidFill>
          <a:latin typeface="Verdana"/>
          <a:ea typeface="+mn-ea"/>
          <a:cs typeface="Verdana"/>
        </a:defRPr>
      </a:lvl4pPr>
      <a:lvl5pPr marL="1247841" indent="-248877" algn="l" defTabSz="497754" rtl="0" eaLnBrk="1" latinLnBrk="0" hangingPunct="1">
        <a:spcBef>
          <a:spcPts val="327"/>
        </a:spcBef>
        <a:buClr>
          <a:schemeClr val="accent3"/>
        </a:buClr>
        <a:buFont typeface="Arial"/>
        <a:buChar char="»"/>
        <a:defRPr sz="1100" kern="1200">
          <a:solidFill>
            <a:schemeClr val="tx1"/>
          </a:solidFill>
          <a:latin typeface="Verdana"/>
          <a:ea typeface="+mn-ea"/>
          <a:cs typeface="Verdana"/>
        </a:defRPr>
      </a:lvl5pPr>
      <a:lvl6pPr marL="2737645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99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52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06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349683" y="7296750"/>
            <a:ext cx="1987419" cy="269602"/>
          </a:xfrm>
          <a:prstGeom prst="rect">
            <a:avLst/>
          </a:prstGeom>
        </p:spPr>
        <p:txBody>
          <a:bodyPr lIns="104287" tIns="52144" rIns="104287" bIns="52144"/>
          <a:lstStyle>
            <a:lvl1pPr eaLnBrk="0" hangingPunct="0">
              <a:defRPr sz="27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847334" indent="-325898" eaLnBrk="0" hangingPunct="0">
              <a:defRPr sz="27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303592" indent="-260718" eaLnBrk="0" hangingPunct="0">
              <a:defRPr sz="27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825028" indent="-260718" eaLnBrk="0" hangingPunct="0">
              <a:defRPr sz="27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346465" indent="-260718" eaLnBrk="0" hangingPunct="0">
              <a:defRPr sz="27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867901" indent="-26071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7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3389338" indent="-26071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7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910775" indent="-26071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7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4432211" indent="-26071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7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bg1"/>
                </a:solidFill>
              </a:rPr>
              <a:t>Project Management </a:t>
            </a:r>
          </a:p>
        </p:txBody>
      </p:sp>
      <p:cxnSp>
        <p:nvCxnSpPr>
          <p:cNvPr id="4106" name="AutoShape 8"/>
          <p:cNvCxnSpPr>
            <a:cxnSpLocks noChangeShapeType="1"/>
          </p:cNvCxnSpPr>
          <p:nvPr/>
        </p:nvCxnSpPr>
        <p:spPr bwMode="auto">
          <a:xfrm flipV="1">
            <a:off x="2885026" y="2084989"/>
            <a:ext cx="324438" cy="1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3" name="Rectangle 47"/>
          <p:cNvSpPr>
            <a:spLocks noGrp="1" noChangeArrowheads="1"/>
          </p:cNvSpPr>
          <p:nvPr>
            <p:ph type="title"/>
          </p:nvPr>
        </p:nvSpPr>
        <p:spPr>
          <a:xfrm>
            <a:off x="7072511" y="292311"/>
            <a:ext cx="3052232" cy="623668"/>
          </a:xfrm>
        </p:spPr>
        <p:txBody>
          <a:bodyPr/>
          <a:lstStyle/>
          <a:p>
            <a:pPr algn="r" eaLnBrk="1" hangingPunct="1"/>
            <a:r>
              <a:rPr lang="en-GB" altLang="en-US" sz="1400" dirty="0">
                <a:solidFill>
                  <a:schemeClr val="tx1">
                    <a:lumMod val="75000"/>
                  </a:schemeClr>
                </a:solidFill>
              </a:rPr>
              <a:t>CRITICAL PATH ANALYSIS</a:t>
            </a:r>
            <a:endParaRPr lang="en-US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87437"/>
              </p:ext>
            </p:extLst>
          </p:nvPr>
        </p:nvGraphicFramePr>
        <p:xfrm>
          <a:off x="563895" y="300553"/>
          <a:ext cx="1396048" cy="78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10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Early Start</a:t>
                      </a:r>
                    </a:p>
                  </a:txBody>
                  <a:tcPr marL="18000" marR="18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DURATION</a:t>
                      </a:r>
                    </a:p>
                  </a:txBody>
                  <a:tcPr marL="18000" marR="18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Early Finish</a:t>
                      </a: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9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10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Late Start</a:t>
                      </a:r>
                    </a:p>
                  </a:txBody>
                  <a:tcPr marL="18000" marR="18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FLOAT</a:t>
                      </a: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Late Finish</a:t>
                      </a:r>
                    </a:p>
                  </a:txBody>
                  <a:tcPr marL="36000" marR="36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50346"/>
              </p:ext>
            </p:extLst>
          </p:nvPr>
        </p:nvGraphicFramePr>
        <p:xfrm>
          <a:off x="552946" y="2684987"/>
          <a:ext cx="705909" cy="477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9173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173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1.1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88943"/>
              </p:ext>
            </p:extLst>
          </p:nvPr>
        </p:nvGraphicFramePr>
        <p:xfrm>
          <a:off x="1598451" y="2692781"/>
          <a:ext cx="705909" cy="47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599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99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99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81577"/>
              </p:ext>
            </p:extLst>
          </p:nvPr>
        </p:nvGraphicFramePr>
        <p:xfrm>
          <a:off x="941609" y="3574122"/>
          <a:ext cx="705909" cy="48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1.3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5" name="AutoShape 8"/>
          <p:cNvCxnSpPr>
            <a:cxnSpLocks noChangeShapeType="1"/>
            <a:stCxn id="72" idx="3"/>
            <a:endCxn id="84" idx="1"/>
          </p:cNvCxnSpPr>
          <p:nvPr/>
        </p:nvCxnSpPr>
        <p:spPr bwMode="auto">
          <a:xfrm>
            <a:off x="1258855" y="2923746"/>
            <a:ext cx="339596" cy="59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2038370" y="497083"/>
            <a:ext cx="253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i="1" dirty="0">
                <a:solidFill>
                  <a:srgbClr val="FF0000"/>
                </a:solidFill>
              </a:rPr>
              <a:t>N.B. start and finish dates are always “end of” a month; so task 1.1 starts at the “end of month 0”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E4C585-5FC8-4265-91F1-5990ED57C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66015"/>
              </p:ext>
            </p:extLst>
          </p:nvPr>
        </p:nvGraphicFramePr>
        <p:xfrm>
          <a:off x="628482" y="4434853"/>
          <a:ext cx="705909" cy="48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2.1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8216D-64A8-41E9-9856-D2EB803B5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38881"/>
              </p:ext>
            </p:extLst>
          </p:nvPr>
        </p:nvGraphicFramePr>
        <p:xfrm>
          <a:off x="3805399" y="4394892"/>
          <a:ext cx="705909" cy="48894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2.4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DED019-0AE0-45F9-BF9B-24072E966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57"/>
              </p:ext>
            </p:extLst>
          </p:nvPr>
        </p:nvGraphicFramePr>
        <p:xfrm>
          <a:off x="598481" y="5330145"/>
          <a:ext cx="705909" cy="4889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3.1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2DCE33-1322-4507-B31F-33D464A1D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77379"/>
              </p:ext>
            </p:extLst>
          </p:nvPr>
        </p:nvGraphicFramePr>
        <p:xfrm>
          <a:off x="1703368" y="4414714"/>
          <a:ext cx="705909" cy="48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2.2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7B7599-0D23-43D1-9BDF-4A652259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15739"/>
              </p:ext>
            </p:extLst>
          </p:nvPr>
        </p:nvGraphicFramePr>
        <p:xfrm>
          <a:off x="1441716" y="5340798"/>
          <a:ext cx="705909" cy="48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3.2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51B4E1-B280-4A4C-A16F-91CA330F4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48633"/>
              </p:ext>
            </p:extLst>
          </p:nvPr>
        </p:nvGraphicFramePr>
        <p:xfrm>
          <a:off x="2778254" y="4348625"/>
          <a:ext cx="705909" cy="48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2.3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0F47EC-C489-4365-8C11-220A7A723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66350"/>
              </p:ext>
            </p:extLst>
          </p:nvPr>
        </p:nvGraphicFramePr>
        <p:xfrm>
          <a:off x="2324075" y="5330145"/>
          <a:ext cx="705909" cy="48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3.3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36F9D0-69E9-4D21-BBF9-0880C4199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77232"/>
              </p:ext>
            </p:extLst>
          </p:nvPr>
        </p:nvGraphicFramePr>
        <p:xfrm>
          <a:off x="3192987" y="5326574"/>
          <a:ext cx="705909" cy="48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3.4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0FB0B8-DE33-4282-B90C-F84037C0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36101"/>
              </p:ext>
            </p:extLst>
          </p:nvPr>
        </p:nvGraphicFramePr>
        <p:xfrm>
          <a:off x="4172496" y="5340798"/>
          <a:ext cx="705909" cy="48894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3.5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5E298D-8800-4C19-8333-1A05CC2EF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15299"/>
              </p:ext>
            </p:extLst>
          </p:nvPr>
        </p:nvGraphicFramePr>
        <p:xfrm>
          <a:off x="5048134" y="5330145"/>
          <a:ext cx="705909" cy="4889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3.6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CD98966-EE41-4526-96E5-8AB77D9FA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91578"/>
              </p:ext>
            </p:extLst>
          </p:nvPr>
        </p:nvGraphicFramePr>
        <p:xfrm>
          <a:off x="5891369" y="5340798"/>
          <a:ext cx="705909" cy="488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0">
                <a:tc gridSpan="3"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3.7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0"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1" name="AutoShape 8">
            <a:extLst>
              <a:ext uri="{FF2B5EF4-FFF2-40B4-BE49-F238E27FC236}">
                <a16:creationId xmlns:a16="http://schemas.microsoft.com/office/drawing/2014/main" id="{14685F74-F77B-47F2-A4F1-8FCFED0A15D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89922" y="1781324"/>
            <a:ext cx="365147" cy="59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8">
            <a:extLst>
              <a:ext uri="{FF2B5EF4-FFF2-40B4-BE49-F238E27FC236}">
                <a16:creationId xmlns:a16="http://schemas.microsoft.com/office/drawing/2014/main" id="{0C9ACAC4-74AC-46E9-AA4B-A73078BBFD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4310" y="1575549"/>
            <a:ext cx="4365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8">
            <a:extLst>
              <a:ext uri="{FF2B5EF4-FFF2-40B4-BE49-F238E27FC236}">
                <a16:creationId xmlns:a16="http://schemas.microsoft.com/office/drawing/2014/main" id="{E139457A-9549-48E4-8AE9-CCD237FBBA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7140" y="1714048"/>
            <a:ext cx="63034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8">
            <a:extLst>
              <a:ext uri="{FF2B5EF4-FFF2-40B4-BE49-F238E27FC236}">
                <a16:creationId xmlns:a16="http://schemas.microsoft.com/office/drawing/2014/main" id="{F2AF3456-2D07-4D6E-A5FB-67AA10758F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7947" y="1852548"/>
            <a:ext cx="38931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reeform 59">
            <a:extLst>
              <a:ext uri="{FF2B5EF4-FFF2-40B4-BE49-F238E27FC236}">
                <a16:creationId xmlns:a16="http://schemas.microsoft.com/office/drawing/2014/main" id="{E170EF36-046A-406B-A852-DA9F9990A356}"/>
              </a:ext>
            </a:extLst>
          </p:cNvPr>
          <p:cNvSpPr>
            <a:spLocks/>
          </p:cNvSpPr>
          <p:nvPr/>
        </p:nvSpPr>
        <p:spPr bwMode="auto">
          <a:xfrm>
            <a:off x="4679426" y="1659941"/>
            <a:ext cx="586563" cy="385214"/>
          </a:xfrm>
          <a:custGeom>
            <a:avLst/>
            <a:gdLst>
              <a:gd name="T0" fmla="*/ 3175 w 728"/>
              <a:gd name="T1" fmla="*/ 358775 h 226"/>
              <a:gd name="T2" fmla="*/ 0 w 728"/>
              <a:gd name="T3" fmla="*/ 17463 h 226"/>
              <a:gd name="T4" fmla="*/ 1155700 w 728"/>
              <a:gd name="T5" fmla="*/ 0 h 226"/>
              <a:gd name="T6" fmla="*/ 0 60000 65536"/>
              <a:gd name="T7" fmla="*/ 0 60000 65536"/>
              <a:gd name="T8" fmla="*/ 0 60000 65536"/>
              <a:gd name="connsiteX0" fmla="*/ 27 w 10000"/>
              <a:gd name="connsiteY0" fmla="*/ 14041 h 14041"/>
              <a:gd name="connsiteX1" fmla="*/ 0 w 10000"/>
              <a:gd name="connsiteY1" fmla="*/ 487 h 14041"/>
              <a:gd name="connsiteX2" fmla="*/ 10000 w 10000"/>
              <a:gd name="connsiteY2" fmla="*/ 0 h 14041"/>
              <a:gd name="connsiteX0" fmla="*/ 1382 w 11355"/>
              <a:gd name="connsiteY0" fmla="*/ 14041 h 14094"/>
              <a:gd name="connsiteX1" fmla="*/ 1355 w 11355"/>
              <a:gd name="connsiteY1" fmla="*/ 487 h 14094"/>
              <a:gd name="connsiteX2" fmla="*/ 11355 w 11355"/>
              <a:gd name="connsiteY2" fmla="*/ 0 h 1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5" h="14094">
                <a:moveTo>
                  <a:pt x="1382" y="14041"/>
                </a:moveTo>
                <a:cubicBezTo>
                  <a:pt x="-1718" y="14911"/>
                  <a:pt x="1364" y="5005"/>
                  <a:pt x="1355" y="487"/>
                </a:cubicBezTo>
                <a:lnTo>
                  <a:pt x="11355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5012" tIns="52506" rIns="105012" bIns="52506" anchor="ctr">
            <a:spAutoFit/>
          </a:bodyPr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6136F1-6B5F-45A6-B74F-BE8A969128F9}"/>
              </a:ext>
            </a:extLst>
          </p:cNvPr>
          <p:cNvSpPr txBox="1"/>
          <p:nvPr/>
        </p:nvSpPr>
        <p:spPr>
          <a:xfrm>
            <a:off x="508599" y="1387147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</a:rPr>
              <a:t>TRADITIONAL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7D1679-40B3-4D77-90EE-11B81D5C5251}"/>
              </a:ext>
            </a:extLst>
          </p:cNvPr>
          <p:cNvSpPr txBox="1"/>
          <p:nvPr/>
        </p:nvSpPr>
        <p:spPr>
          <a:xfrm>
            <a:off x="508599" y="1714048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C00000"/>
                </a:solidFill>
              </a:rPr>
              <a:t>DESIGN &amp; BUILD</a:t>
            </a:r>
          </a:p>
        </p:txBody>
      </p:sp>
    </p:spTree>
    <p:extLst>
      <p:ext uri="{BB962C8B-B14F-4D97-AF65-F5344CB8AC3E}">
        <p14:creationId xmlns:p14="http://schemas.microsoft.com/office/powerpoint/2010/main" val="259620599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Custom 849">
      <a:dk1>
        <a:srgbClr val="58595C"/>
      </a:dk1>
      <a:lt1>
        <a:sysClr val="window" lastClr="FFFFFF"/>
      </a:lt1>
      <a:dk2>
        <a:srgbClr val="000000"/>
      </a:dk2>
      <a:lt2>
        <a:srgbClr val="E0E1E5"/>
      </a:lt2>
      <a:accent1>
        <a:srgbClr val="67C45B"/>
      </a:accent1>
      <a:accent2>
        <a:srgbClr val="00853E"/>
      </a:accent2>
      <a:accent3>
        <a:srgbClr val="ADC466"/>
      </a:accent3>
      <a:accent4>
        <a:srgbClr val="7F8084"/>
      </a:accent4>
      <a:accent5>
        <a:srgbClr val="000000"/>
      </a:accent5>
      <a:accent6>
        <a:srgbClr val="BCBEC4"/>
      </a:accent6>
      <a:hlink>
        <a:srgbClr val="0020A9"/>
      </a:hlink>
      <a:folHlink>
        <a:srgbClr val="5A1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Verdana</vt:lpstr>
      <vt:lpstr>Office Theme</vt:lpstr>
      <vt:lpstr>CRITICAL PATH ANALYSIS</vt:lpstr>
    </vt:vector>
  </TitlesOfParts>
  <Company>Feed My Eyes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PRENDO</dc:title>
  <dc:creator>Christine Ashton</dc:creator>
  <cp:lastModifiedBy>Gu Giffin</cp:lastModifiedBy>
  <cp:revision>380</cp:revision>
  <cp:lastPrinted>2016-02-05T08:39:37Z</cp:lastPrinted>
  <dcterms:created xsi:type="dcterms:W3CDTF">2016-02-02T15:06:02Z</dcterms:created>
  <dcterms:modified xsi:type="dcterms:W3CDTF">2020-09-29T08:19:39Z</dcterms:modified>
</cp:coreProperties>
</file>