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0" r:id="rId3"/>
    <p:sldId id="3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CEC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 Tran" userId="7f922889-b8c0-4801-a8af-19da4b74889f" providerId="ADAL" clId="{F2259005-AEC9-41E9-B6F9-8BB59F3DD184}"/>
    <pc:docChg chg="undo custSel addSld delSld modSld sldOrd">
      <pc:chgData name="Dat Tran" userId="7f922889-b8c0-4801-a8af-19da4b74889f" providerId="ADAL" clId="{F2259005-AEC9-41E9-B6F9-8BB59F3DD184}" dt="2019-09-18T12:53:13.425" v="509" actId="2696"/>
      <pc:docMkLst>
        <pc:docMk/>
      </pc:docMkLst>
      <pc:sldChg chg="modSp">
        <pc:chgData name="Dat Tran" userId="7f922889-b8c0-4801-a8af-19da4b74889f" providerId="ADAL" clId="{F2259005-AEC9-41E9-B6F9-8BB59F3DD184}" dt="2019-09-18T11:26:20.466" v="1" actId="20577"/>
        <pc:sldMkLst>
          <pc:docMk/>
          <pc:sldMk cId="1416079834" sldId="256"/>
        </pc:sldMkLst>
        <pc:spChg chg="mod">
          <ac:chgData name="Dat Tran" userId="7f922889-b8c0-4801-a8af-19da4b74889f" providerId="ADAL" clId="{F2259005-AEC9-41E9-B6F9-8BB59F3DD184}" dt="2019-09-18T11:26:20.466" v="1" actId="20577"/>
          <ac:spMkLst>
            <pc:docMk/>
            <pc:sldMk cId="1416079834" sldId="256"/>
            <ac:spMk id="3" creationId="{00000000-0000-0000-0000-000000000000}"/>
          </ac:spMkLst>
        </pc:spChg>
      </pc:sldChg>
      <pc:sldChg chg="modSp">
        <pc:chgData name="Dat Tran" userId="7f922889-b8c0-4801-a8af-19da4b74889f" providerId="ADAL" clId="{F2259005-AEC9-41E9-B6F9-8BB59F3DD184}" dt="2019-09-18T12:05:45.272" v="285" actId="20577"/>
        <pc:sldMkLst>
          <pc:docMk/>
          <pc:sldMk cId="1001690253" sldId="340"/>
        </pc:sldMkLst>
        <pc:spChg chg="mod">
          <ac:chgData name="Dat Tran" userId="7f922889-b8c0-4801-a8af-19da4b74889f" providerId="ADAL" clId="{F2259005-AEC9-41E9-B6F9-8BB59F3DD184}" dt="2019-09-18T12:05:45.272" v="285" actId="20577"/>
          <ac:spMkLst>
            <pc:docMk/>
            <pc:sldMk cId="1001690253" sldId="340"/>
            <ac:spMk id="3" creationId="{00000000-0000-0000-0000-000000000000}"/>
          </ac:spMkLst>
        </pc:spChg>
      </pc:sldChg>
      <pc:sldChg chg="modSp">
        <pc:chgData name="Dat Tran" userId="7f922889-b8c0-4801-a8af-19da4b74889f" providerId="ADAL" clId="{F2259005-AEC9-41E9-B6F9-8BB59F3DD184}" dt="2019-09-18T12:20:52.048" v="374" actId="1076"/>
        <pc:sldMkLst>
          <pc:docMk/>
          <pc:sldMk cId="117130795" sldId="342"/>
        </pc:sldMkLst>
        <pc:spChg chg="mod">
          <ac:chgData name="Dat Tran" userId="7f922889-b8c0-4801-a8af-19da4b74889f" providerId="ADAL" clId="{F2259005-AEC9-41E9-B6F9-8BB59F3DD184}" dt="2019-09-18T12:20:32.651" v="370" actId="27636"/>
          <ac:spMkLst>
            <pc:docMk/>
            <pc:sldMk cId="117130795" sldId="342"/>
            <ac:spMk id="2" creationId="{00000000-0000-0000-0000-000000000000}"/>
          </ac:spMkLst>
        </pc:spChg>
        <pc:spChg chg="mod">
          <ac:chgData name="Dat Tran" userId="7f922889-b8c0-4801-a8af-19da4b74889f" providerId="ADAL" clId="{F2259005-AEC9-41E9-B6F9-8BB59F3DD184}" dt="2019-09-18T12:20:37.816" v="371" actId="14100"/>
          <ac:spMkLst>
            <pc:docMk/>
            <pc:sldMk cId="117130795" sldId="342"/>
            <ac:spMk id="14" creationId="{745ADB5D-C2A3-40BB-933F-8B1D39F5A3E4}"/>
          </ac:spMkLst>
        </pc:spChg>
        <pc:picChg chg="mod">
          <ac:chgData name="Dat Tran" userId="7f922889-b8c0-4801-a8af-19da4b74889f" providerId="ADAL" clId="{F2259005-AEC9-41E9-B6F9-8BB59F3DD184}" dt="2019-09-18T12:20:52.048" v="374" actId="1076"/>
          <ac:picMkLst>
            <pc:docMk/>
            <pc:sldMk cId="117130795" sldId="342"/>
            <ac:picMk id="3" creationId="{7A6515E4-E997-4AD4-9172-95832D1E02CE}"/>
          </ac:picMkLst>
        </pc:picChg>
      </pc:sldChg>
      <pc:sldChg chg="addSp delSp modSp">
        <pc:chgData name="Dat Tran" userId="7f922889-b8c0-4801-a8af-19da4b74889f" providerId="ADAL" clId="{F2259005-AEC9-41E9-B6F9-8BB59F3DD184}" dt="2019-09-18T12:28:57.310" v="431" actId="20577"/>
        <pc:sldMkLst>
          <pc:docMk/>
          <pc:sldMk cId="2909718716" sldId="343"/>
        </pc:sldMkLst>
        <pc:spChg chg="mod">
          <ac:chgData name="Dat Tran" userId="7f922889-b8c0-4801-a8af-19da4b74889f" providerId="ADAL" clId="{F2259005-AEC9-41E9-B6F9-8BB59F3DD184}" dt="2019-09-18T12:28:57.310" v="431" actId="20577"/>
          <ac:spMkLst>
            <pc:docMk/>
            <pc:sldMk cId="2909718716" sldId="343"/>
            <ac:spMk id="2" creationId="{00000000-0000-0000-0000-000000000000}"/>
          </ac:spMkLst>
        </pc:spChg>
        <pc:spChg chg="add mod">
          <ac:chgData name="Dat Tran" userId="7f922889-b8c0-4801-a8af-19da4b74889f" providerId="ADAL" clId="{F2259005-AEC9-41E9-B6F9-8BB59F3DD184}" dt="2019-09-18T12:28:43.906" v="421" actId="1076"/>
          <ac:spMkLst>
            <pc:docMk/>
            <pc:sldMk cId="2909718716" sldId="343"/>
            <ac:spMk id="5" creationId="{6D9D064E-3E5D-4539-A060-13C6B57125D4}"/>
          </ac:spMkLst>
        </pc:spChg>
        <pc:spChg chg="del">
          <ac:chgData name="Dat Tran" userId="7f922889-b8c0-4801-a8af-19da4b74889f" providerId="ADAL" clId="{F2259005-AEC9-41E9-B6F9-8BB59F3DD184}" dt="2019-09-18T12:27:24.190" v="410" actId="478"/>
          <ac:spMkLst>
            <pc:docMk/>
            <pc:sldMk cId="2909718716" sldId="343"/>
            <ac:spMk id="9" creationId="{00000000-0000-0000-0000-000000000000}"/>
          </ac:spMkLst>
        </pc:spChg>
        <pc:spChg chg="del">
          <ac:chgData name="Dat Tran" userId="7f922889-b8c0-4801-a8af-19da4b74889f" providerId="ADAL" clId="{F2259005-AEC9-41E9-B6F9-8BB59F3DD184}" dt="2019-09-18T12:27:50.029" v="416" actId="478"/>
          <ac:spMkLst>
            <pc:docMk/>
            <pc:sldMk cId="2909718716" sldId="343"/>
            <ac:spMk id="12" creationId="{00000000-0000-0000-0000-000000000000}"/>
          </ac:spMkLst>
        </pc:spChg>
        <pc:picChg chg="del">
          <ac:chgData name="Dat Tran" userId="7f922889-b8c0-4801-a8af-19da4b74889f" providerId="ADAL" clId="{F2259005-AEC9-41E9-B6F9-8BB59F3DD184}" dt="2019-09-18T12:27:19.212" v="409" actId="478"/>
          <ac:picMkLst>
            <pc:docMk/>
            <pc:sldMk cId="2909718716" sldId="343"/>
            <ac:picMk id="3" creationId="{00000000-0000-0000-0000-000000000000}"/>
          </ac:picMkLst>
        </pc:picChg>
        <pc:picChg chg="add mod modCrop">
          <ac:chgData name="Dat Tran" userId="7f922889-b8c0-4801-a8af-19da4b74889f" providerId="ADAL" clId="{F2259005-AEC9-41E9-B6F9-8BB59F3DD184}" dt="2019-09-18T12:28:40.710" v="420" actId="1076"/>
          <ac:picMkLst>
            <pc:docMk/>
            <pc:sldMk cId="2909718716" sldId="343"/>
            <ac:picMk id="4" creationId="{FD96D593-A3EF-4D3B-B146-EBC95906C2CE}"/>
          </ac:picMkLst>
        </pc:picChg>
      </pc:sldChg>
      <pc:sldChg chg="addSp delSp modSp">
        <pc:chgData name="Dat Tran" userId="7f922889-b8c0-4801-a8af-19da4b74889f" providerId="ADAL" clId="{F2259005-AEC9-41E9-B6F9-8BB59F3DD184}" dt="2019-09-18T12:38:40.741" v="471" actId="1036"/>
        <pc:sldMkLst>
          <pc:docMk/>
          <pc:sldMk cId="2912844230" sldId="344"/>
        </pc:sldMkLst>
        <pc:spChg chg="mod">
          <ac:chgData name="Dat Tran" userId="7f922889-b8c0-4801-a8af-19da4b74889f" providerId="ADAL" clId="{F2259005-AEC9-41E9-B6F9-8BB59F3DD184}" dt="2019-09-18T12:37:39.354" v="451" actId="27636"/>
          <ac:spMkLst>
            <pc:docMk/>
            <pc:sldMk cId="2912844230" sldId="344"/>
            <ac:spMk id="2" creationId="{00000000-0000-0000-0000-000000000000}"/>
          </ac:spMkLst>
        </pc:spChg>
        <pc:spChg chg="add mod">
          <ac:chgData name="Dat Tran" userId="7f922889-b8c0-4801-a8af-19da4b74889f" providerId="ADAL" clId="{F2259005-AEC9-41E9-B6F9-8BB59F3DD184}" dt="2019-09-18T12:38:40.741" v="471" actId="1036"/>
          <ac:spMkLst>
            <pc:docMk/>
            <pc:sldMk cId="2912844230" sldId="344"/>
            <ac:spMk id="7" creationId="{FB249AD1-DED8-48B1-A536-8132D7D447BA}"/>
          </ac:spMkLst>
        </pc:spChg>
        <pc:spChg chg="add mod">
          <ac:chgData name="Dat Tran" userId="7f922889-b8c0-4801-a8af-19da4b74889f" providerId="ADAL" clId="{F2259005-AEC9-41E9-B6F9-8BB59F3DD184}" dt="2019-09-18T12:38:37.119" v="467" actId="1036"/>
          <ac:spMkLst>
            <pc:docMk/>
            <pc:sldMk cId="2912844230" sldId="344"/>
            <ac:spMk id="8" creationId="{8AC4C219-95B8-4122-A332-B973A8F33C98}"/>
          </ac:spMkLst>
        </pc:spChg>
        <pc:spChg chg="mod">
          <ac:chgData name="Dat Tran" userId="7f922889-b8c0-4801-a8af-19da4b74889f" providerId="ADAL" clId="{F2259005-AEC9-41E9-B6F9-8BB59F3DD184}" dt="2019-09-18T12:37:53.363" v="454" actId="1076"/>
          <ac:spMkLst>
            <pc:docMk/>
            <pc:sldMk cId="2912844230" sldId="344"/>
            <ac:spMk id="12" creationId="{00000000-0000-0000-0000-000000000000}"/>
          </ac:spMkLst>
        </pc:spChg>
        <pc:picChg chg="add mod ord">
          <ac:chgData name="Dat Tran" userId="7f922889-b8c0-4801-a8af-19da4b74889f" providerId="ADAL" clId="{F2259005-AEC9-41E9-B6F9-8BB59F3DD184}" dt="2019-09-18T12:37:47.731" v="453" actId="1076"/>
          <ac:picMkLst>
            <pc:docMk/>
            <pc:sldMk cId="2912844230" sldId="344"/>
            <ac:picMk id="3" creationId="{FECB7395-0A2D-45E0-BC32-C481BCAD98EC}"/>
          </ac:picMkLst>
        </pc:picChg>
        <pc:picChg chg="del">
          <ac:chgData name="Dat Tran" userId="7f922889-b8c0-4801-a8af-19da4b74889f" providerId="ADAL" clId="{F2259005-AEC9-41E9-B6F9-8BB59F3DD184}" dt="2019-09-18T12:35:35.936" v="444" actId="478"/>
          <ac:picMkLst>
            <pc:docMk/>
            <pc:sldMk cId="2912844230" sldId="344"/>
            <ac:picMk id="4" creationId="{00000000-0000-0000-0000-000000000000}"/>
          </ac:picMkLst>
        </pc:picChg>
        <pc:picChg chg="add mod">
          <ac:chgData name="Dat Tran" userId="7f922889-b8c0-4801-a8af-19da4b74889f" providerId="ADAL" clId="{F2259005-AEC9-41E9-B6F9-8BB59F3DD184}" dt="2019-09-18T12:38:34.535" v="463" actId="1036"/>
          <ac:picMkLst>
            <pc:docMk/>
            <pc:sldMk cId="2912844230" sldId="344"/>
            <ac:picMk id="5" creationId="{67D94BE1-D5D2-4919-91F0-B84713229F46}"/>
          </ac:picMkLst>
        </pc:picChg>
      </pc:sldChg>
      <pc:sldChg chg="del">
        <pc:chgData name="Dat Tran" userId="7f922889-b8c0-4801-a8af-19da4b74889f" providerId="ADAL" clId="{F2259005-AEC9-41E9-B6F9-8BB59F3DD184}" dt="2019-09-18T12:38:49.312" v="472" actId="2696"/>
        <pc:sldMkLst>
          <pc:docMk/>
          <pc:sldMk cId="1735212840" sldId="345"/>
        </pc:sldMkLst>
      </pc:sldChg>
      <pc:sldChg chg="addSp delSp modSp">
        <pc:chgData name="Dat Tran" userId="7f922889-b8c0-4801-a8af-19da4b74889f" providerId="ADAL" clId="{F2259005-AEC9-41E9-B6F9-8BB59F3DD184}" dt="2019-09-18T12:43:14.355" v="485" actId="1076"/>
        <pc:sldMkLst>
          <pc:docMk/>
          <pc:sldMk cId="474298744" sldId="346"/>
        </pc:sldMkLst>
        <pc:spChg chg="mod">
          <ac:chgData name="Dat Tran" userId="7f922889-b8c0-4801-a8af-19da4b74889f" providerId="ADAL" clId="{F2259005-AEC9-41E9-B6F9-8BB59F3DD184}" dt="2019-09-18T12:40:02.732" v="477" actId="27636"/>
          <ac:spMkLst>
            <pc:docMk/>
            <pc:sldMk cId="474298744" sldId="346"/>
            <ac:spMk id="2" creationId="{00000000-0000-0000-0000-000000000000}"/>
          </ac:spMkLst>
        </pc:spChg>
        <pc:spChg chg="mod">
          <ac:chgData name="Dat Tran" userId="7f922889-b8c0-4801-a8af-19da4b74889f" providerId="ADAL" clId="{F2259005-AEC9-41E9-B6F9-8BB59F3DD184}" dt="2019-09-18T12:43:14.355" v="485" actId="1076"/>
          <ac:spMkLst>
            <pc:docMk/>
            <pc:sldMk cId="474298744" sldId="346"/>
            <ac:spMk id="5" creationId="{00000000-0000-0000-0000-000000000000}"/>
          </ac:spMkLst>
        </pc:spChg>
        <pc:picChg chg="del">
          <ac:chgData name="Dat Tran" userId="7f922889-b8c0-4801-a8af-19da4b74889f" providerId="ADAL" clId="{F2259005-AEC9-41E9-B6F9-8BB59F3DD184}" dt="2019-09-18T12:41:41.434" v="478" actId="478"/>
          <ac:picMkLst>
            <pc:docMk/>
            <pc:sldMk cId="474298744" sldId="346"/>
            <ac:picMk id="3" creationId="{00000000-0000-0000-0000-000000000000}"/>
          </ac:picMkLst>
        </pc:picChg>
        <pc:picChg chg="add del">
          <ac:chgData name="Dat Tran" userId="7f922889-b8c0-4801-a8af-19da4b74889f" providerId="ADAL" clId="{F2259005-AEC9-41E9-B6F9-8BB59F3DD184}" dt="2019-09-18T12:42:32.468" v="480" actId="478"/>
          <ac:picMkLst>
            <pc:docMk/>
            <pc:sldMk cId="474298744" sldId="346"/>
            <ac:picMk id="4" creationId="{B66AA0E7-CDEC-4DC9-A8E7-DFA176A8A9C6}"/>
          </ac:picMkLst>
        </pc:picChg>
        <pc:picChg chg="add mod ord">
          <ac:chgData name="Dat Tran" userId="7f922889-b8c0-4801-a8af-19da4b74889f" providerId="ADAL" clId="{F2259005-AEC9-41E9-B6F9-8BB59F3DD184}" dt="2019-09-18T12:43:04.259" v="484" actId="167"/>
          <ac:picMkLst>
            <pc:docMk/>
            <pc:sldMk cId="474298744" sldId="346"/>
            <ac:picMk id="6" creationId="{0249BE21-1E74-49DC-97F1-C3F1E673F3B4}"/>
          </ac:picMkLst>
        </pc:picChg>
      </pc:sldChg>
      <pc:sldChg chg="addSp delSp modSp">
        <pc:chgData name="Dat Tran" userId="7f922889-b8c0-4801-a8af-19da4b74889f" providerId="ADAL" clId="{F2259005-AEC9-41E9-B6F9-8BB59F3DD184}" dt="2019-09-18T12:50:46.099" v="498" actId="1076"/>
        <pc:sldMkLst>
          <pc:docMk/>
          <pc:sldMk cId="444511202" sldId="347"/>
        </pc:sldMkLst>
        <pc:spChg chg="mod">
          <ac:chgData name="Dat Tran" userId="7f922889-b8c0-4801-a8af-19da4b74889f" providerId="ADAL" clId="{F2259005-AEC9-41E9-B6F9-8BB59F3DD184}" dt="2019-09-18T12:50:46.099" v="498" actId="1076"/>
          <ac:spMkLst>
            <pc:docMk/>
            <pc:sldMk cId="444511202" sldId="347"/>
            <ac:spMk id="7" creationId="{00000000-0000-0000-0000-000000000000}"/>
          </ac:spMkLst>
        </pc:spChg>
        <pc:picChg chg="del">
          <ac:chgData name="Dat Tran" userId="7f922889-b8c0-4801-a8af-19da4b74889f" providerId="ADAL" clId="{F2259005-AEC9-41E9-B6F9-8BB59F3DD184}" dt="2019-09-18T12:50:18.346" v="491" actId="478"/>
          <ac:picMkLst>
            <pc:docMk/>
            <pc:sldMk cId="444511202" sldId="347"/>
            <ac:picMk id="4" creationId="{00000000-0000-0000-0000-000000000000}"/>
          </ac:picMkLst>
        </pc:picChg>
        <pc:picChg chg="add mod ord">
          <ac:chgData name="Dat Tran" userId="7f922889-b8c0-4801-a8af-19da4b74889f" providerId="ADAL" clId="{F2259005-AEC9-41E9-B6F9-8BB59F3DD184}" dt="2019-09-18T12:50:41.042" v="497" actId="1076"/>
          <ac:picMkLst>
            <pc:docMk/>
            <pc:sldMk cId="444511202" sldId="347"/>
            <ac:picMk id="9" creationId="{0F31CC27-059D-43C2-A010-DE51AB187C7B}"/>
          </ac:picMkLst>
        </pc:picChg>
      </pc:sldChg>
      <pc:sldChg chg="addSp delSp modSp">
        <pc:chgData name="Dat Tran" userId="7f922889-b8c0-4801-a8af-19da4b74889f" providerId="ADAL" clId="{F2259005-AEC9-41E9-B6F9-8BB59F3DD184}" dt="2019-09-18T12:45:40.845" v="490" actId="208"/>
        <pc:sldMkLst>
          <pc:docMk/>
          <pc:sldMk cId="3294081893" sldId="348"/>
        </pc:sldMkLst>
        <pc:picChg chg="del">
          <ac:chgData name="Dat Tran" userId="7f922889-b8c0-4801-a8af-19da4b74889f" providerId="ADAL" clId="{F2259005-AEC9-41E9-B6F9-8BB59F3DD184}" dt="2019-09-18T12:45:28.114" v="486" actId="478"/>
          <ac:picMkLst>
            <pc:docMk/>
            <pc:sldMk cId="3294081893" sldId="348"/>
            <ac:picMk id="3" creationId="{00000000-0000-0000-0000-000000000000}"/>
          </ac:picMkLst>
        </pc:picChg>
        <pc:picChg chg="add mod">
          <ac:chgData name="Dat Tran" userId="7f922889-b8c0-4801-a8af-19da4b74889f" providerId="ADAL" clId="{F2259005-AEC9-41E9-B6F9-8BB59F3DD184}" dt="2019-09-18T12:45:40.845" v="490" actId="208"/>
          <ac:picMkLst>
            <pc:docMk/>
            <pc:sldMk cId="3294081893" sldId="348"/>
            <ac:picMk id="4" creationId="{B52F4C42-9365-4A0D-B7BA-DCB229DDA03B}"/>
          </ac:picMkLst>
        </pc:picChg>
      </pc:sldChg>
      <pc:sldChg chg="addSp delSp modSp">
        <pc:chgData name="Dat Tran" userId="7f922889-b8c0-4801-a8af-19da4b74889f" providerId="ADAL" clId="{F2259005-AEC9-41E9-B6F9-8BB59F3DD184}" dt="2019-09-18T12:52:07.170" v="505" actId="1076"/>
        <pc:sldMkLst>
          <pc:docMk/>
          <pc:sldMk cId="2639959190" sldId="349"/>
        </pc:sldMkLst>
        <pc:spChg chg="mod">
          <ac:chgData name="Dat Tran" userId="7f922889-b8c0-4801-a8af-19da4b74889f" providerId="ADAL" clId="{F2259005-AEC9-41E9-B6F9-8BB59F3DD184}" dt="2019-09-18T12:52:07.170" v="505" actId="1076"/>
          <ac:spMkLst>
            <pc:docMk/>
            <pc:sldMk cId="2639959190" sldId="349"/>
            <ac:spMk id="7" creationId="{00000000-0000-0000-0000-000000000000}"/>
          </ac:spMkLst>
        </pc:spChg>
        <pc:picChg chg="add mod ord">
          <ac:chgData name="Dat Tran" userId="7f922889-b8c0-4801-a8af-19da4b74889f" providerId="ADAL" clId="{F2259005-AEC9-41E9-B6F9-8BB59F3DD184}" dt="2019-09-18T12:52:02.436" v="504" actId="167"/>
          <ac:picMkLst>
            <pc:docMk/>
            <pc:sldMk cId="2639959190" sldId="349"/>
            <ac:picMk id="3" creationId="{B4C421FB-E5C7-46F7-AEB6-34C7290FB4FB}"/>
          </ac:picMkLst>
        </pc:picChg>
        <pc:picChg chg="del">
          <ac:chgData name="Dat Tran" userId="7f922889-b8c0-4801-a8af-19da4b74889f" providerId="ADAL" clId="{F2259005-AEC9-41E9-B6F9-8BB59F3DD184}" dt="2019-09-18T12:51:23.519" v="499" actId="478"/>
          <ac:picMkLst>
            <pc:docMk/>
            <pc:sldMk cId="2639959190" sldId="349"/>
            <ac:picMk id="4" creationId="{00000000-0000-0000-0000-000000000000}"/>
          </ac:picMkLst>
        </pc:picChg>
      </pc:sldChg>
      <pc:sldChg chg="del">
        <pc:chgData name="Dat Tran" userId="7f922889-b8c0-4801-a8af-19da4b74889f" providerId="ADAL" clId="{F2259005-AEC9-41E9-B6F9-8BB59F3DD184}" dt="2019-09-18T12:52:53.751" v="506" actId="2696"/>
        <pc:sldMkLst>
          <pc:docMk/>
          <pc:sldMk cId="1153299012" sldId="350"/>
        </pc:sldMkLst>
      </pc:sldChg>
      <pc:sldChg chg="del">
        <pc:chgData name="Dat Tran" userId="7f922889-b8c0-4801-a8af-19da4b74889f" providerId="ADAL" clId="{F2259005-AEC9-41E9-B6F9-8BB59F3DD184}" dt="2019-09-18T12:52:54.525" v="507" actId="2696"/>
        <pc:sldMkLst>
          <pc:docMk/>
          <pc:sldMk cId="1564776971" sldId="351"/>
        </pc:sldMkLst>
      </pc:sldChg>
      <pc:sldChg chg="del">
        <pc:chgData name="Dat Tran" userId="7f922889-b8c0-4801-a8af-19da4b74889f" providerId="ADAL" clId="{F2259005-AEC9-41E9-B6F9-8BB59F3DD184}" dt="2019-09-18T12:53:11.876" v="508" actId="2696"/>
        <pc:sldMkLst>
          <pc:docMk/>
          <pc:sldMk cId="2550573758" sldId="352"/>
        </pc:sldMkLst>
      </pc:sldChg>
      <pc:sldChg chg="del">
        <pc:chgData name="Dat Tran" userId="7f922889-b8c0-4801-a8af-19da4b74889f" providerId="ADAL" clId="{F2259005-AEC9-41E9-B6F9-8BB59F3DD184}" dt="2019-09-18T12:53:13.425" v="509" actId="2696"/>
        <pc:sldMkLst>
          <pc:docMk/>
          <pc:sldMk cId="2257441693" sldId="353"/>
        </pc:sldMkLst>
      </pc:sldChg>
      <pc:sldChg chg="del">
        <pc:chgData name="Dat Tran" userId="7f922889-b8c0-4801-a8af-19da4b74889f" providerId="ADAL" clId="{F2259005-AEC9-41E9-B6F9-8BB59F3DD184}" dt="2019-09-18T12:00:18.363" v="102" actId="2696"/>
        <pc:sldMkLst>
          <pc:docMk/>
          <pc:sldMk cId="962900496" sldId="364"/>
        </pc:sldMkLst>
      </pc:sldChg>
      <pc:sldChg chg="del">
        <pc:chgData name="Dat Tran" userId="7f922889-b8c0-4801-a8af-19da4b74889f" providerId="ADAL" clId="{F2259005-AEC9-41E9-B6F9-8BB59F3DD184}" dt="2019-09-18T12:06:05.011" v="287" actId="2696"/>
        <pc:sldMkLst>
          <pc:docMk/>
          <pc:sldMk cId="3758899344" sldId="365"/>
        </pc:sldMkLst>
      </pc:sldChg>
      <pc:sldChg chg="del">
        <pc:chgData name="Dat Tran" userId="7f922889-b8c0-4801-a8af-19da4b74889f" providerId="ADAL" clId="{F2259005-AEC9-41E9-B6F9-8BB59F3DD184}" dt="2019-09-18T12:06:09.796" v="288" actId="2696"/>
        <pc:sldMkLst>
          <pc:docMk/>
          <pc:sldMk cId="924657159" sldId="366"/>
        </pc:sldMkLst>
      </pc:sldChg>
      <pc:sldChg chg="modSp">
        <pc:chgData name="Dat Tran" userId="7f922889-b8c0-4801-a8af-19da4b74889f" providerId="ADAL" clId="{F2259005-AEC9-41E9-B6F9-8BB59F3DD184}" dt="2019-09-18T12:24:20.296" v="392" actId="20577"/>
        <pc:sldMkLst>
          <pc:docMk/>
          <pc:sldMk cId="2347642311" sldId="367"/>
        </pc:sldMkLst>
        <pc:spChg chg="mod">
          <ac:chgData name="Dat Tran" userId="7f922889-b8c0-4801-a8af-19da4b74889f" providerId="ADAL" clId="{F2259005-AEC9-41E9-B6F9-8BB59F3DD184}" dt="2019-09-18T12:24:20.296" v="392" actId="20577"/>
          <ac:spMkLst>
            <pc:docMk/>
            <pc:sldMk cId="2347642311" sldId="367"/>
            <ac:spMk id="2" creationId="{00000000-0000-0000-0000-000000000000}"/>
          </ac:spMkLst>
        </pc:spChg>
      </pc:sldChg>
      <pc:sldChg chg="addSp delSp modSp del">
        <pc:chgData name="Dat Tran" userId="7f922889-b8c0-4801-a8af-19da4b74889f" providerId="ADAL" clId="{F2259005-AEC9-41E9-B6F9-8BB59F3DD184}" dt="2019-09-18T12:23:46.784" v="381" actId="2696"/>
        <pc:sldMkLst>
          <pc:docMk/>
          <pc:sldMk cId="3969194149" sldId="368"/>
        </pc:sldMkLst>
        <pc:picChg chg="mod">
          <ac:chgData name="Dat Tran" userId="7f922889-b8c0-4801-a8af-19da4b74889f" providerId="ADAL" clId="{F2259005-AEC9-41E9-B6F9-8BB59F3DD184}" dt="2019-09-18T12:23:31.048" v="380" actId="1076"/>
          <ac:picMkLst>
            <pc:docMk/>
            <pc:sldMk cId="3969194149" sldId="368"/>
            <ac:picMk id="2" creationId="{8B4EC4F9-33CD-4E82-98D7-86767D20D399}"/>
          </ac:picMkLst>
        </pc:picChg>
        <pc:picChg chg="add del mod">
          <ac:chgData name="Dat Tran" userId="7f922889-b8c0-4801-a8af-19da4b74889f" providerId="ADAL" clId="{F2259005-AEC9-41E9-B6F9-8BB59F3DD184}" dt="2019-09-18T12:23:26.984" v="379" actId="478"/>
          <ac:picMkLst>
            <pc:docMk/>
            <pc:sldMk cId="3969194149" sldId="368"/>
            <ac:picMk id="3" creationId="{D3CB8AE9-672D-4F2F-853B-2C0503DCEF0E}"/>
          </ac:picMkLst>
        </pc:picChg>
      </pc:sldChg>
      <pc:sldChg chg="addSp modSp add">
        <pc:chgData name="Dat Tran" userId="7f922889-b8c0-4801-a8af-19da4b74889f" providerId="ADAL" clId="{F2259005-AEC9-41E9-B6F9-8BB59F3DD184}" dt="2019-09-18T12:00:08.464" v="101" actId="1076"/>
        <pc:sldMkLst>
          <pc:docMk/>
          <pc:sldMk cId="1606060202" sldId="369"/>
        </pc:sldMkLst>
        <pc:spChg chg="add mod">
          <ac:chgData name="Dat Tran" userId="7f922889-b8c0-4801-a8af-19da4b74889f" providerId="ADAL" clId="{F2259005-AEC9-41E9-B6F9-8BB59F3DD184}" dt="2019-09-18T11:57:59.969" v="59" actId="207"/>
          <ac:spMkLst>
            <pc:docMk/>
            <pc:sldMk cId="1606060202" sldId="369"/>
            <ac:spMk id="3" creationId="{050C5D9D-A051-416A-9C37-5E541A63A8FA}"/>
          </ac:spMkLst>
        </pc:spChg>
        <pc:spChg chg="add mod">
          <ac:chgData name="Dat Tran" userId="7f922889-b8c0-4801-a8af-19da4b74889f" providerId="ADAL" clId="{F2259005-AEC9-41E9-B6F9-8BB59F3DD184}" dt="2019-09-18T11:58:17.091" v="65" actId="1076"/>
          <ac:spMkLst>
            <pc:docMk/>
            <pc:sldMk cId="1606060202" sldId="369"/>
            <ac:spMk id="4" creationId="{002AF6A1-D01F-48BD-B8B2-99AC01028BA9}"/>
          </ac:spMkLst>
        </pc:spChg>
        <pc:spChg chg="add mod">
          <ac:chgData name="Dat Tran" userId="7f922889-b8c0-4801-a8af-19da4b74889f" providerId="ADAL" clId="{F2259005-AEC9-41E9-B6F9-8BB59F3DD184}" dt="2019-09-18T11:58:13.025" v="64" actId="1076"/>
          <ac:spMkLst>
            <pc:docMk/>
            <pc:sldMk cId="1606060202" sldId="369"/>
            <ac:spMk id="5" creationId="{29057703-0673-4E6E-91E4-BD1587BCB721}"/>
          </ac:spMkLst>
        </pc:spChg>
        <pc:spChg chg="add mod">
          <ac:chgData name="Dat Tran" userId="7f922889-b8c0-4801-a8af-19da4b74889f" providerId="ADAL" clId="{F2259005-AEC9-41E9-B6F9-8BB59F3DD184}" dt="2019-09-18T11:58:09.744" v="63" actId="1076"/>
          <ac:spMkLst>
            <pc:docMk/>
            <pc:sldMk cId="1606060202" sldId="369"/>
            <ac:spMk id="6" creationId="{89D58D3A-F5DD-4D9B-BDDB-585C49876C58}"/>
          </ac:spMkLst>
        </pc:spChg>
        <pc:spChg chg="add mod">
          <ac:chgData name="Dat Tran" userId="7f922889-b8c0-4801-a8af-19da4b74889f" providerId="ADAL" clId="{F2259005-AEC9-41E9-B6F9-8BB59F3DD184}" dt="2019-09-18T11:59:49.768" v="93" actId="1076"/>
          <ac:spMkLst>
            <pc:docMk/>
            <pc:sldMk cId="1606060202" sldId="369"/>
            <ac:spMk id="9" creationId="{B6423A69-7C18-4111-8B3A-53972AB86F0C}"/>
          </ac:spMkLst>
        </pc:spChg>
        <pc:spChg chg="add mod">
          <ac:chgData name="Dat Tran" userId="7f922889-b8c0-4801-a8af-19da4b74889f" providerId="ADAL" clId="{F2259005-AEC9-41E9-B6F9-8BB59F3DD184}" dt="2019-09-18T12:00:08.464" v="101" actId="1076"/>
          <ac:spMkLst>
            <pc:docMk/>
            <pc:sldMk cId="1606060202" sldId="369"/>
            <ac:spMk id="10" creationId="{2B5EBB70-4AD9-448E-8927-84102A02C922}"/>
          </ac:spMkLst>
        </pc:spChg>
        <pc:spChg chg="add mod">
          <ac:chgData name="Dat Tran" userId="7f922889-b8c0-4801-a8af-19da4b74889f" providerId="ADAL" clId="{F2259005-AEC9-41E9-B6F9-8BB59F3DD184}" dt="2019-09-18T12:00:03.474" v="100" actId="1076"/>
          <ac:spMkLst>
            <pc:docMk/>
            <pc:sldMk cId="1606060202" sldId="369"/>
            <ac:spMk id="11" creationId="{5101A153-428F-4A62-ACE5-A724A294681C}"/>
          </ac:spMkLst>
        </pc:spChg>
        <pc:spChg chg="add mod">
          <ac:chgData name="Dat Tran" userId="7f922889-b8c0-4801-a8af-19da4b74889f" providerId="ADAL" clId="{F2259005-AEC9-41E9-B6F9-8BB59F3DD184}" dt="2019-09-18T12:00:00.424" v="99" actId="1076"/>
          <ac:spMkLst>
            <pc:docMk/>
            <pc:sldMk cId="1606060202" sldId="369"/>
            <ac:spMk id="12" creationId="{FF7083B9-3B28-4F42-A23B-88EB0EF87FDF}"/>
          </ac:spMkLst>
        </pc:spChg>
        <pc:spChg chg="add mod">
          <ac:chgData name="Dat Tran" userId="7f922889-b8c0-4801-a8af-19da4b74889f" providerId="ADAL" clId="{F2259005-AEC9-41E9-B6F9-8BB59F3DD184}" dt="2019-09-18T11:59:57.185" v="98" actId="1076"/>
          <ac:spMkLst>
            <pc:docMk/>
            <pc:sldMk cId="1606060202" sldId="369"/>
            <ac:spMk id="13" creationId="{65ADBD36-A681-4CFE-8808-87F2DC960893}"/>
          </ac:spMkLst>
        </pc:spChg>
        <pc:picChg chg="add mod">
          <ac:chgData name="Dat Tran" userId="7f922889-b8c0-4801-a8af-19da4b74889f" providerId="ADAL" clId="{F2259005-AEC9-41E9-B6F9-8BB59F3DD184}" dt="2019-09-18T11:57:40.509" v="55" actId="1076"/>
          <ac:picMkLst>
            <pc:docMk/>
            <pc:sldMk cId="1606060202" sldId="369"/>
            <ac:picMk id="2" creationId="{03581084-CA03-4EFB-B477-A9BC696BA1DD}"/>
          </ac:picMkLst>
        </pc:picChg>
        <pc:picChg chg="add mod">
          <ac:chgData name="Dat Tran" userId="7f922889-b8c0-4801-a8af-19da4b74889f" providerId="ADAL" clId="{F2259005-AEC9-41E9-B6F9-8BB59F3DD184}" dt="2019-09-18T11:59:29.569" v="91" actId="14100"/>
          <ac:picMkLst>
            <pc:docMk/>
            <pc:sldMk cId="1606060202" sldId="369"/>
            <ac:picMk id="7" creationId="{EB8927E6-67AF-41D0-9AB3-212302F856D4}"/>
          </ac:picMkLst>
        </pc:picChg>
        <pc:picChg chg="add mod">
          <ac:chgData name="Dat Tran" userId="7f922889-b8c0-4801-a8af-19da4b74889f" providerId="ADAL" clId="{F2259005-AEC9-41E9-B6F9-8BB59F3DD184}" dt="2019-09-18T11:59:25.296" v="85" actId="1076"/>
          <ac:picMkLst>
            <pc:docMk/>
            <pc:sldMk cId="1606060202" sldId="369"/>
            <ac:picMk id="8" creationId="{E1FB4A4A-2518-45BD-8134-1697C1BCEE0F}"/>
          </ac:picMkLst>
        </pc:picChg>
      </pc:sldChg>
      <pc:sldChg chg="addSp delSp modSp add ord">
        <pc:chgData name="Dat Tran" userId="7f922889-b8c0-4801-a8af-19da4b74889f" providerId="ADAL" clId="{F2259005-AEC9-41E9-B6F9-8BB59F3DD184}" dt="2019-09-18T12:19:13.403" v="357" actId="14100"/>
        <pc:sldMkLst>
          <pc:docMk/>
          <pc:sldMk cId="958078424" sldId="370"/>
        </pc:sldMkLst>
        <pc:spChg chg="mod">
          <ac:chgData name="Dat Tran" userId="7f922889-b8c0-4801-a8af-19da4b74889f" providerId="ADAL" clId="{F2259005-AEC9-41E9-B6F9-8BB59F3DD184}" dt="2019-09-18T12:09:29.943" v="301" actId="27636"/>
          <ac:spMkLst>
            <pc:docMk/>
            <pc:sldMk cId="958078424" sldId="370"/>
            <ac:spMk id="2" creationId="{00000000-0000-0000-0000-000000000000}"/>
          </ac:spMkLst>
        </pc:spChg>
        <pc:spChg chg="add del mod">
          <ac:chgData name="Dat Tran" userId="7f922889-b8c0-4801-a8af-19da4b74889f" providerId="ADAL" clId="{F2259005-AEC9-41E9-B6F9-8BB59F3DD184}" dt="2019-09-18T12:17:51.857" v="348" actId="478"/>
          <ac:spMkLst>
            <pc:docMk/>
            <pc:sldMk cId="958078424" sldId="370"/>
            <ac:spMk id="9" creationId="{6EA38C83-DB3C-483F-9BA3-7D53622B96DF}"/>
          </ac:spMkLst>
        </pc:spChg>
        <pc:spChg chg="add mod">
          <ac:chgData name="Dat Tran" userId="7f922889-b8c0-4801-a8af-19da4b74889f" providerId="ADAL" clId="{F2259005-AEC9-41E9-B6F9-8BB59F3DD184}" dt="2019-09-18T12:18:24.379" v="352" actId="11529"/>
          <ac:spMkLst>
            <pc:docMk/>
            <pc:sldMk cId="958078424" sldId="370"/>
            <ac:spMk id="10" creationId="{C5509A73-279D-432B-B616-B153926BB7F9}"/>
          </ac:spMkLst>
        </pc:spChg>
        <pc:spChg chg="add mod">
          <ac:chgData name="Dat Tran" userId="7f922889-b8c0-4801-a8af-19da4b74889f" providerId="ADAL" clId="{F2259005-AEC9-41E9-B6F9-8BB59F3DD184}" dt="2019-09-18T12:19:13.403" v="357" actId="14100"/>
          <ac:spMkLst>
            <pc:docMk/>
            <pc:sldMk cId="958078424" sldId="370"/>
            <ac:spMk id="11" creationId="{87E2FF27-265B-41C7-A108-FA16527B8C23}"/>
          </ac:spMkLst>
        </pc:spChg>
        <pc:spChg chg="del mod">
          <ac:chgData name="Dat Tran" userId="7f922889-b8c0-4801-a8af-19da4b74889f" providerId="ADAL" clId="{F2259005-AEC9-41E9-B6F9-8BB59F3DD184}" dt="2019-09-18T12:17:49.063" v="347" actId="478"/>
          <ac:spMkLst>
            <pc:docMk/>
            <pc:sldMk cId="958078424" sldId="370"/>
            <ac:spMk id="14" creationId="{745ADB5D-C2A3-40BB-933F-8B1D39F5A3E4}"/>
          </ac:spMkLst>
        </pc:spChg>
        <pc:picChg chg="del">
          <ac:chgData name="Dat Tran" userId="7f922889-b8c0-4801-a8af-19da4b74889f" providerId="ADAL" clId="{F2259005-AEC9-41E9-B6F9-8BB59F3DD184}" dt="2019-09-18T12:09:39.121" v="304" actId="478"/>
          <ac:picMkLst>
            <pc:docMk/>
            <pc:sldMk cId="958078424" sldId="370"/>
            <ac:picMk id="3" creationId="{7A6515E4-E997-4AD4-9172-95832D1E02CE}"/>
          </ac:picMkLst>
        </pc:picChg>
        <pc:picChg chg="add del mod">
          <ac:chgData name="Dat Tran" userId="7f922889-b8c0-4801-a8af-19da4b74889f" providerId="ADAL" clId="{F2259005-AEC9-41E9-B6F9-8BB59F3DD184}" dt="2019-09-18T12:17:10.246" v="319" actId="478"/>
          <ac:picMkLst>
            <pc:docMk/>
            <pc:sldMk cId="958078424" sldId="370"/>
            <ac:picMk id="4" creationId="{5ABB0873-500D-4D1E-84E4-7895C75318DE}"/>
          </ac:picMkLst>
        </pc:picChg>
        <pc:picChg chg="add mod">
          <ac:chgData name="Dat Tran" userId="7f922889-b8c0-4801-a8af-19da4b74889f" providerId="ADAL" clId="{F2259005-AEC9-41E9-B6F9-8BB59F3DD184}" dt="2019-09-18T12:18:10.518" v="351" actId="1076"/>
          <ac:picMkLst>
            <pc:docMk/>
            <pc:sldMk cId="958078424" sldId="370"/>
            <ac:picMk id="5" creationId="{8F6E07B0-9904-427B-AAB8-271E483D972A}"/>
          </ac:picMkLst>
        </pc:picChg>
        <pc:picChg chg="add mod">
          <ac:chgData name="Dat Tran" userId="7f922889-b8c0-4801-a8af-19da4b74889f" providerId="ADAL" clId="{F2259005-AEC9-41E9-B6F9-8BB59F3DD184}" dt="2019-09-18T12:18:06.664" v="350" actId="1076"/>
          <ac:picMkLst>
            <pc:docMk/>
            <pc:sldMk cId="958078424" sldId="370"/>
            <ac:picMk id="6" creationId="{823A8774-DAFA-45BE-B448-0A58694C9304}"/>
          </ac:picMkLst>
        </pc:picChg>
        <pc:picChg chg="add mod">
          <ac:chgData name="Dat Tran" userId="7f922889-b8c0-4801-a8af-19da4b74889f" providerId="ADAL" clId="{F2259005-AEC9-41E9-B6F9-8BB59F3DD184}" dt="2019-09-18T12:17:16.998" v="344" actId="1036"/>
          <ac:picMkLst>
            <pc:docMk/>
            <pc:sldMk cId="958078424" sldId="370"/>
            <ac:picMk id="7" creationId="{55F004EF-0313-4CA5-A76F-E9DE93484992}"/>
          </ac:picMkLst>
        </pc:picChg>
      </pc:sldChg>
      <pc:sldChg chg="addSp modSp add del">
        <pc:chgData name="Dat Tran" userId="7f922889-b8c0-4801-a8af-19da4b74889f" providerId="ADAL" clId="{F2259005-AEC9-41E9-B6F9-8BB59F3DD184}" dt="2019-09-18T12:05:58.137" v="286" actId="2696"/>
        <pc:sldMkLst>
          <pc:docMk/>
          <pc:sldMk cId="4017739014" sldId="370"/>
        </pc:sldMkLst>
        <pc:picChg chg="add mod">
          <ac:chgData name="Dat Tran" userId="7f922889-b8c0-4801-a8af-19da4b74889f" providerId="ADAL" clId="{F2259005-AEC9-41E9-B6F9-8BB59F3DD184}" dt="2019-09-18T11:45:03.217" v="51" actId="1076"/>
          <ac:picMkLst>
            <pc:docMk/>
            <pc:sldMk cId="4017739014" sldId="370"/>
            <ac:picMk id="2" creationId="{1DFC0228-4D6F-4A01-AE88-86A5F5F94369}"/>
          </ac:picMkLst>
        </pc:picChg>
        <pc:picChg chg="add mod">
          <ac:chgData name="Dat Tran" userId="7f922889-b8c0-4801-a8af-19da4b74889f" providerId="ADAL" clId="{F2259005-AEC9-41E9-B6F9-8BB59F3DD184}" dt="2019-09-18T11:45:10.450" v="53" actId="1076"/>
          <ac:picMkLst>
            <pc:docMk/>
            <pc:sldMk cId="4017739014" sldId="370"/>
            <ac:picMk id="3" creationId="{08BFFC74-050B-4ABF-B523-7583DEC9FB28}"/>
          </ac:picMkLst>
        </pc:picChg>
      </pc:sldChg>
      <pc:sldChg chg="add del">
        <pc:chgData name="Dat Tran" userId="7f922889-b8c0-4801-a8af-19da4b74889f" providerId="ADAL" clId="{F2259005-AEC9-41E9-B6F9-8BB59F3DD184}" dt="2019-09-18T12:19:47.145" v="358" actId="2696"/>
        <pc:sldMkLst>
          <pc:docMk/>
          <pc:sldMk cId="322297107" sldId="371"/>
        </pc:sldMkLst>
      </pc:sldChg>
      <pc:sldChg chg="addSp delSp modSp add">
        <pc:chgData name="Dat Tran" userId="7f922889-b8c0-4801-a8af-19da4b74889f" providerId="ADAL" clId="{F2259005-AEC9-41E9-B6F9-8BB59F3DD184}" dt="2019-09-18T12:25:39.144" v="407" actId="1076"/>
        <pc:sldMkLst>
          <pc:docMk/>
          <pc:sldMk cId="1146177351" sldId="371"/>
        </pc:sldMkLst>
        <pc:spChg chg="add mod">
          <ac:chgData name="Dat Tran" userId="7f922889-b8c0-4801-a8af-19da4b74889f" providerId="ADAL" clId="{F2259005-AEC9-41E9-B6F9-8BB59F3DD184}" dt="2019-09-18T12:24:35.595" v="396" actId="20577"/>
          <ac:spMkLst>
            <pc:docMk/>
            <pc:sldMk cId="1146177351" sldId="371"/>
            <ac:spMk id="4" creationId="{7D89FF50-C139-409D-92D8-E70F9C099C1F}"/>
          </ac:spMkLst>
        </pc:spChg>
        <pc:spChg chg="add mod">
          <ac:chgData name="Dat Tran" userId="7f922889-b8c0-4801-a8af-19da4b74889f" providerId="ADAL" clId="{F2259005-AEC9-41E9-B6F9-8BB59F3DD184}" dt="2019-09-18T12:25:27.984" v="405" actId="11529"/>
          <ac:spMkLst>
            <pc:docMk/>
            <pc:sldMk cId="1146177351" sldId="371"/>
            <ac:spMk id="5" creationId="{9F13680E-980D-481B-B8D7-A8DBCF54F340}"/>
          </ac:spMkLst>
        </pc:spChg>
        <pc:spChg chg="add mod">
          <ac:chgData name="Dat Tran" userId="7f922889-b8c0-4801-a8af-19da4b74889f" providerId="ADAL" clId="{F2259005-AEC9-41E9-B6F9-8BB59F3DD184}" dt="2019-09-18T12:25:39.144" v="407" actId="1076"/>
          <ac:spMkLst>
            <pc:docMk/>
            <pc:sldMk cId="1146177351" sldId="371"/>
            <ac:spMk id="6" creationId="{BCC418F4-7151-420F-89A0-245086445DEB}"/>
          </ac:spMkLst>
        </pc:spChg>
        <pc:picChg chg="del">
          <ac:chgData name="Dat Tran" userId="7f922889-b8c0-4801-a8af-19da4b74889f" providerId="ADAL" clId="{F2259005-AEC9-41E9-B6F9-8BB59F3DD184}" dt="2019-09-18T12:23:49.507" v="382" actId="478"/>
          <ac:picMkLst>
            <pc:docMk/>
            <pc:sldMk cId="1146177351" sldId="371"/>
            <ac:picMk id="2" creationId="{8B4EC4F9-33CD-4E82-98D7-86767D20D399}"/>
          </ac:picMkLst>
        </pc:picChg>
        <pc:picChg chg="mod">
          <ac:chgData name="Dat Tran" userId="7f922889-b8c0-4801-a8af-19da4b74889f" providerId="ADAL" clId="{F2259005-AEC9-41E9-B6F9-8BB59F3DD184}" dt="2019-09-18T12:24:53.810" v="404" actId="1036"/>
          <ac:picMkLst>
            <pc:docMk/>
            <pc:sldMk cId="1146177351" sldId="371"/>
            <ac:picMk id="3" creationId="{D3CB8AE9-672D-4F2F-853B-2C0503DCEF0E}"/>
          </ac:picMkLst>
        </pc:picChg>
      </pc:sldChg>
      <pc:sldChg chg="modSp add">
        <pc:chgData name="Dat Tran" userId="7f922889-b8c0-4801-a8af-19da4b74889f" providerId="ADAL" clId="{F2259005-AEC9-41E9-B6F9-8BB59F3DD184}" dt="2019-09-18T12:29:09.595" v="443" actId="20577"/>
        <pc:sldMkLst>
          <pc:docMk/>
          <pc:sldMk cId="501795011" sldId="372"/>
        </pc:sldMkLst>
        <pc:spChg chg="mod">
          <ac:chgData name="Dat Tran" userId="7f922889-b8c0-4801-a8af-19da4b74889f" providerId="ADAL" clId="{F2259005-AEC9-41E9-B6F9-8BB59F3DD184}" dt="2019-09-18T12:29:09.595" v="443" actId="20577"/>
          <ac:spMkLst>
            <pc:docMk/>
            <pc:sldMk cId="501795011" sldId="372"/>
            <ac:spMk id="2" creationId="{00000000-0000-0000-0000-000000000000}"/>
          </ac:spMkLst>
        </pc:spChg>
      </pc:sldChg>
      <pc:sldChg chg="addSp add ord">
        <pc:chgData name="Dat Tran" userId="7f922889-b8c0-4801-a8af-19da4b74889f" providerId="ADAL" clId="{F2259005-AEC9-41E9-B6F9-8BB59F3DD184}" dt="2019-09-18T12:39:46.853" v="475"/>
        <pc:sldMkLst>
          <pc:docMk/>
          <pc:sldMk cId="1096569073" sldId="373"/>
        </pc:sldMkLst>
        <pc:picChg chg="add">
          <ac:chgData name="Dat Tran" userId="7f922889-b8c0-4801-a8af-19da4b74889f" providerId="ADAL" clId="{F2259005-AEC9-41E9-B6F9-8BB59F3DD184}" dt="2019-09-18T12:39:46.853" v="475"/>
          <ac:picMkLst>
            <pc:docMk/>
            <pc:sldMk cId="1096569073" sldId="373"/>
            <ac:picMk id="2" creationId="{F5CF9F39-DEF4-45C6-B793-937F5CC85760}"/>
          </ac:picMkLst>
        </pc:picChg>
      </pc:sldChg>
    </pc:docChg>
  </pc:docChgLst>
  <pc:docChgLst>
    <pc:chgData name="Dat.Tran" userId="7f922889-b8c0-4801-a8af-19da4b74889f" providerId="ADAL" clId="{43257BAB-5796-40DC-AFA0-8889A0DA6AA1}"/>
    <pc:docChg chg="undo redo custSel addSld delSld modSld sldOrd">
      <pc:chgData name="Dat.Tran" userId="7f922889-b8c0-4801-a8af-19da4b74889f" providerId="ADAL" clId="{43257BAB-5796-40DC-AFA0-8889A0DA6AA1}" dt="2021-09-06T23:29:30.100" v="1128" actId="20577"/>
      <pc:docMkLst>
        <pc:docMk/>
      </pc:docMkLst>
      <pc:sldChg chg="modSp mod">
        <pc:chgData name="Dat.Tran" userId="7f922889-b8c0-4801-a8af-19da4b74889f" providerId="ADAL" clId="{43257BAB-5796-40DC-AFA0-8889A0DA6AA1}" dt="2021-09-06T23:29:30.100" v="1128" actId="20577"/>
        <pc:sldMkLst>
          <pc:docMk/>
          <pc:sldMk cId="1416079834" sldId="256"/>
        </pc:sldMkLst>
        <pc:spChg chg="mod">
          <ac:chgData name="Dat.Tran" userId="7f922889-b8c0-4801-a8af-19da4b74889f" providerId="ADAL" clId="{43257BAB-5796-40DC-AFA0-8889A0DA6AA1}" dt="2021-09-06T23:29:30.100" v="1128" actId="20577"/>
          <ac:spMkLst>
            <pc:docMk/>
            <pc:sldMk cId="1416079834" sldId="256"/>
            <ac:spMk id="2" creationId="{00000000-0000-0000-0000-000000000000}"/>
          </ac:spMkLst>
        </pc:spChg>
      </pc:sldChg>
      <pc:sldChg chg="del">
        <pc:chgData name="Dat.Tran" userId="7f922889-b8c0-4801-a8af-19da4b74889f" providerId="ADAL" clId="{43257BAB-5796-40DC-AFA0-8889A0DA6AA1}" dt="2021-09-06T21:54:39.689" v="12" actId="47"/>
        <pc:sldMkLst>
          <pc:docMk/>
          <pc:sldMk cId="1001690253" sldId="340"/>
        </pc:sldMkLst>
      </pc:sldChg>
      <pc:sldChg chg="del">
        <pc:chgData name="Dat.Tran" userId="7f922889-b8c0-4801-a8af-19da4b74889f" providerId="ADAL" clId="{43257BAB-5796-40DC-AFA0-8889A0DA6AA1}" dt="2021-09-06T21:54:40.934" v="16" actId="47"/>
        <pc:sldMkLst>
          <pc:docMk/>
          <pc:sldMk cId="2909718716" sldId="343"/>
        </pc:sldMkLst>
      </pc:sldChg>
      <pc:sldChg chg="del">
        <pc:chgData name="Dat.Tran" userId="7f922889-b8c0-4801-a8af-19da4b74889f" providerId="ADAL" clId="{43257BAB-5796-40DC-AFA0-8889A0DA6AA1}" dt="2021-09-06T21:54:41.158" v="17" actId="47"/>
        <pc:sldMkLst>
          <pc:docMk/>
          <pc:sldMk cId="2912844230" sldId="344"/>
        </pc:sldMkLst>
      </pc:sldChg>
      <pc:sldChg chg="del">
        <pc:chgData name="Dat.Tran" userId="7f922889-b8c0-4801-a8af-19da4b74889f" providerId="ADAL" clId="{43257BAB-5796-40DC-AFA0-8889A0DA6AA1}" dt="2021-09-06T21:54:42.198" v="19" actId="47"/>
        <pc:sldMkLst>
          <pc:docMk/>
          <pc:sldMk cId="474298744" sldId="346"/>
        </pc:sldMkLst>
      </pc:sldChg>
      <pc:sldChg chg="del">
        <pc:chgData name="Dat.Tran" userId="7f922889-b8c0-4801-a8af-19da4b74889f" providerId="ADAL" clId="{43257BAB-5796-40DC-AFA0-8889A0DA6AA1}" dt="2021-09-06T21:54:42.442" v="20" actId="47"/>
        <pc:sldMkLst>
          <pc:docMk/>
          <pc:sldMk cId="444511202" sldId="347"/>
        </pc:sldMkLst>
      </pc:sldChg>
      <pc:sldChg chg="del">
        <pc:chgData name="Dat.Tran" userId="7f922889-b8c0-4801-a8af-19da4b74889f" providerId="ADAL" clId="{43257BAB-5796-40DC-AFA0-8889A0DA6AA1}" dt="2021-09-06T21:54:42.727" v="21" actId="47"/>
        <pc:sldMkLst>
          <pc:docMk/>
          <pc:sldMk cId="3294081893" sldId="348"/>
        </pc:sldMkLst>
      </pc:sldChg>
      <pc:sldChg chg="del">
        <pc:chgData name="Dat.Tran" userId="7f922889-b8c0-4801-a8af-19da4b74889f" providerId="ADAL" clId="{43257BAB-5796-40DC-AFA0-8889A0DA6AA1}" dt="2021-09-06T21:54:43.286" v="22" actId="47"/>
        <pc:sldMkLst>
          <pc:docMk/>
          <pc:sldMk cId="2639959190" sldId="349"/>
        </pc:sldMkLst>
      </pc:sldChg>
      <pc:sldChg chg="del">
        <pc:chgData name="Dat.Tran" userId="7f922889-b8c0-4801-a8af-19da4b74889f" providerId="ADAL" clId="{43257BAB-5796-40DC-AFA0-8889A0DA6AA1}" dt="2021-09-06T21:54:43.766" v="23" actId="47"/>
        <pc:sldMkLst>
          <pc:docMk/>
          <pc:sldMk cId="560144910" sldId="354"/>
        </pc:sldMkLst>
      </pc:sldChg>
      <pc:sldChg chg="del">
        <pc:chgData name="Dat.Tran" userId="7f922889-b8c0-4801-a8af-19da4b74889f" providerId="ADAL" clId="{43257BAB-5796-40DC-AFA0-8889A0DA6AA1}" dt="2021-09-06T21:54:44.726" v="24" actId="47"/>
        <pc:sldMkLst>
          <pc:docMk/>
          <pc:sldMk cId="2533616473" sldId="355"/>
        </pc:sldMkLst>
      </pc:sldChg>
      <pc:sldChg chg="del">
        <pc:chgData name="Dat.Tran" userId="7f922889-b8c0-4801-a8af-19da4b74889f" providerId="ADAL" clId="{43257BAB-5796-40DC-AFA0-8889A0DA6AA1}" dt="2021-09-06T21:54:45.799" v="25" actId="47"/>
        <pc:sldMkLst>
          <pc:docMk/>
          <pc:sldMk cId="4226122224" sldId="356"/>
        </pc:sldMkLst>
      </pc:sldChg>
      <pc:sldChg chg="del">
        <pc:chgData name="Dat.Tran" userId="7f922889-b8c0-4801-a8af-19da4b74889f" providerId="ADAL" clId="{43257BAB-5796-40DC-AFA0-8889A0DA6AA1}" dt="2021-09-06T21:54:46.359" v="26" actId="47"/>
        <pc:sldMkLst>
          <pc:docMk/>
          <pc:sldMk cId="3615485430" sldId="357"/>
        </pc:sldMkLst>
      </pc:sldChg>
      <pc:sldChg chg="del">
        <pc:chgData name="Dat.Tran" userId="7f922889-b8c0-4801-a8af-19da4b74889f" providerId="ADAL" clId="{43257BAB-5796-40DC-AFA0-8889A0DA6AA1}" dt="2021-09-06T21:54:47.095" v="27" actId="47"/>
        <pc:sldMkLst>
          <pc:docMk/>
          <pc:sldMk cId="1213064682" sldId="358"/>
        </pc:sldMkLst>
      </pc:sldChg>
      <pc:sldChg chg="del">
        <pc:chgData name="Dat.Tran" userId="7f922889-b8c0-4801-a8af-19da4b74889f" providerId="ADAL" clId="{43257BAB-5796-40DC-AFA0-8889A0DA6AA1}" dt="2021-09-06T21:54:48.085" v="28" actId="47"/>
        <pc:sldMkLst>
          <pc:docMk/>
          <pc:sldMk cId="3417617090" sldId="359"/>
        </pc:sldMkLst>
      </pc:sldChg>
      <pc:sldChg chg="del">
        <pc:chgData name="Dat.Tran" userId="7f922889-b8c0-4801-a8af-19da4b74889f" providerId="ADAL" clId="{43257BAB-5796-40DC-AFA0-8889A0DA6AA1}" dt="2021-09-06T21:54:51.913" v="29" actId="47"/>
        <pc:sldMkLst>
          <pc:docMk/>
          <pc:sldMk cId="3067310414" sldId="360"/>
        </pc:sldMkLst>
      </pc:sldChg>
      <pc:sldChg chg="del">
        <pc:chgData name="Dat.Tran" userId="7f922889-b8c0-4801-a8af-19da4b74889f" providerId="ADAL" clId="{43257BAB-5796-40DC-AFA0-8889A0DA6AA1}" dt="2021-09-06T21:54:52.983" v="30" actId="47"/>
        <pc:sldMkLst>
          <pc:docMk/>
          <pc:sldMk cId="1578027993" sldId="361"/>
        </pc:sldMkLst>
      </pc:sldChg>
      <pc:sldChg chg="del">
        <pc:chgData name="Dat.Tran" userId="7f922889-b8c0-4801-a8af-19da4b74889f" providerId="ADAL" clId="{43257BAB-5796-40DC-AFA0-8889A0DA6AA1}" dt="2021-09-06T21:54:54.456" v="31" actId="47"/>
        <pc:sldMkLst>
          <pc:docMk/>
          <pc:sldMk cId="4101292500" sldId="362"/>
        </pc:sldMkLst>
      </pc:sldChg>
      <pc:sldChg chg="addSp delSp modSp mod">
        <pc:chgData name="Dat.Tran" userId="7f922889-b8c0-4801-a8af-19da4b74889f" providerId="ADAL" clId="{43257BAB-5796-40DC-AFA0-8889A0DA6AA1}" dt="2021-09-06T21:57:52.130" v="72" actId="20577"/>
        <pc:sldMkLst>
          <pc:docMk/>
          <pc:sldMk cId="3435679686" sldId="363"/>
        </pc:sldMkLst>
        <pc:spChg chg="mod">
          <ac:chgData name="Dat.Tran" userId="7f922889-b8c0-4801-a8af-19da4b74889f" providerId="ADAL" clId="{43257BAB-5796-40DC-AFA0-8889A0DA6AA1}" dt="2021-09-06T21:57:52.130" v="72" actId="20577"/>
          <ac:spMkLst>
            <pc:docMk/>
            <pc:sldMk cId="3435679686" sldId="363"/>
            <ac:spMk id="2" creationId="{00000000-0000-0000-0000-000000000000}"/>
          </ac:spMkLst>
        </pc:spChg>
        <pc:spChg chg="add del mod">
          <ac:chgData name="Dat.Tran" userId="7f922889-b8c0-4801-a8af-19da4b74889f" providerId="ADAL" clId="{43257BAB-5796-40DC-AFA0-8889A0DA6AA1}" dt="2021-09-06T21:55:04.385" v="36" actId="478"/>
          <ac:spMkLst>
            <pc:docMk/>
            <pc:sldMk cId="3435679686" sldId="363"/>
            <ac:spMk id="5" creationId="{DEC74384-4040-4A40-9757-CF95BF44D4BD}"/>
          </ac:spMkLst>
        </pc:spChg>
        <pc:spChg chg="del mod">
          <ac:chgData name="Dat.Tran" userId="7f922889-b8c0-4801-a8af-19da4b74889f" providerId="ADAL" clId="{43257BAB-5796-40DC-AFA0-8889A0DA6AA1}" dt="2021-09-06T21:55:01.169" v="35" actId="478"/>
          <ac:spMkLst>
            <pc:docMk/>
            <pc:sldMk cId="3435679686" sldId="363"/>
            <ac:spMk id="8" creationId="{00000000-0000-0000-0000-000000000000}"/>
          </ac:spMkLst>
        </pc:spChg>
        <pc:spChg chg="add mod">
          <ac:chgData name="Dat.Tran" userId="7f922889-b8c0-4801-a8af-19da4b74889f" providerId="ADAL" clId="{43257BAB-5796-40DC-AFA0-8889A0DA6AA1}" dt="2021-09-06T21:55:57.060" v="45" actId="255"/>
          <ac:spMkLst>
            <pc:docMk/>
            <pc:sldMk cId="3435679686" sldId="363"/>
            <ac:spMk id="9" creationId="{25008390-3A6F-4313-8A66-EF7D4D3F7B00}"/>
          </ac:spMkLst>
        </pc:spChg>
        <pc:picChg chg="del">
          <ac:chgData name="Dat.Tran" userId="7f922889-b8c0-4801-a8af-19da4b74889f" providerId="ADAL" clId="{43257BAB-5796-40DC-AFA0-8889A0DA6AA1}" dt="2021-09-06T21:55:05.457" v="37" actId="478"/>
          <ac:picMkLst>
            <pc:docMk/>
            <pc:sldMk cId="3435679686" sldId="363"/>
            <ac:picMk id="4" creationId="{00000000-0000-0000-0000-000000000000}"/>
          </ac:picMkLst>
        </pc:picChg>
      </pc:sldChg>
      <pc:sldChg chg="modSp add mod">
        <pc:chgData name="Dat.Tran" userId="7f922889-b8c0-4801-a8af-19da4b74889f" providerId="ADAL" clId="{43257BAB-5796-40DC-AFA0-8889A0DA6AA1}" dt="2021-09-06T23:28:35.776" v="1095" actId="20577"/>
        <pc:sldMkLst>
          <pc:docMk/>
          <pc:sldMk cId="1738272737" sldId="364"/>
        </pc:sldMkLst>
        <pc:spChg chg="mod">
          <ac:chgData name="Dat.Tran" userId="7f922889-b8c0-4801-a8af-19da4b74889f" providerId="ADAL" clId="{43257BAB-5796-40DC-AFA0-8889A0DA6AA1}" dt="2021-09-06T23:28:35.776" v="1095" actId="20577"/>
          <ac:spMkLst>
            <pc:docMk/>
            <pc:sldMk cId="1738272737" sldId="364"/>
            <ac:spMk id="2" creationId="{00000000-0000-0000-0000-000000000000}"/>
          </ac:spMkLst>
        </pc:spChg>
        <pc:spChg chg="mod">
          <ac:chgData name="Dat.Tran" userId="7f922889-b8c0-4801-a8af-19da4b74889f" providerId="ADAL" clId="{43257BAB-5796-40DC-AFA0-8889A0DA6AA1}" dt="2021-09-06T22:14:17.855" v="120" actId="255"/>
          <ac:spMkLst>
            <pc:docMk/>
            <pc:sldMk cId="1738272737" sldId="364"/>
            <ac:spMk id="9" creationId="{25008390-3A6F-4313-8A66-EF7D4D3F7B00}"/>
          </ac:spMkLst>
        </pc:spChg>
      </pc:sldChg>
      <pc:sldChg chg="addSp delSp modSp add mod">
        <pc:chgData name="Dat.Tran" userId="7f922889-b8c0-4801-a8af-19da4b74889f" providerId="ADAL" clId="{43257BAB-5796-40DC-AFA0-8889A0DA6AA1}" dt="2021-09-06T22:17:51.399" v="150" actId="1076"/>
        <pc:sldMkLst>
          <pc:docMk/>
          <pc:sldMk cId="3097191186" sldId="365"/>
        </pc:sldMkLst>
        <pc:spChg chg="mod">
          <ac:chgData name="Dat.Tran" userId="7f922889-b8c0-4801-a8af-19da4b74889f" providerId="ADAL" clId="{43257BAB-5796-40DC-AFA0-8889A0DA6AA1}" dt="2021-09-06T22:15:40.373" v="131" actId="20577"/>
          <ac:spMkLst>
            <pc:docMk/>
            <pc:sldMk cId="3097191186" sldId="365"/>
            <ac:spMk id="2" creationId="{00000000-0000-0000-0000-000000000000}"/>
          </ac:spMkLst>
        </pc:spChg>
        <pc:spChg chg="del">
          <ac:chgData name="Dat.Tran" userId="7f922889-b8c0-4801-a8af-19da4b74889f" providerId="ADAL" clId="{43257BAB-5796-40DC-AFA0-8889A0DA6AA1}" dt="2021-09-06T22:15:34.085" v="122" actId="478"/>
          <ac:spMkLst>
            <pc:docMk/>
            <pc:sldMk cId="3097191186" sldId="365"/>
            <ac:spMk id="9" creationId="{25008390-3A6F-4313-8A66-EF7D4D3F7B00}"/>
          </ac:spMkLst>
        </pc:spChg>
        <pc:picChg chg="add mod ord">
          <ac:chgData name="Dat.Tran" userId="7f922889-b8c0-4801-a8af-19da4b74889f" providerId="ADAL" clId="{43257BAB-5796-40DC-AFA0-8889A0DA6AA1}" dt="2021-09-06T22:17:44.688" v="149" actId="1076"/>
          <ac:picMkLst>
            <pc:docMk/>
            <pc:sldMk cId="3097191186" sldId="365"/>
            <ac:picMk id="4" creationId="{7CBF3867-E467-4BF4-830D-65AAB2913594}"/>
          </ac:picMkLst>
        </pc:picChg>
        <pc:picChg chg="add mod">
          <ac:chgData name="Dat.Tran" userId="7f922889-b8c0-4801-a8af-19da4b74889f" providerId="ADAL" clId="{43257BAB-5796-40DC-AFA0-8889A0DA6AA1}" dt="2021-09-06T22:17:25.632" v="145" actId="1076"/>
          <ac:picMkLst>
            <pc:docMk/>
            <pc:sldMk cId="3097191186" sldId="365"/>
            <ac:picMk id="5" creationId="{BC04FFCA-6479-4D52-A5D7-92249B1472A1}"/>
          </ac:picMkLst>
        </pc:picChg>
        <pc:picChg chg="add mod">
          <ac:chgData name="Dat.Tran" userId="7f922889-b8c0-4801-a8af-19da4b74889f" providerId="ADAL" clId="{43257BAB-5796-40DC-AFA0-8889A0DA6AA1}" dt="2021-09-06T22:17:29.992" v="146" actId="1076"/>
          <ac:picMkLst>
            <pc:docMk/>
            <pc:sldMk cId="3097191186" sldId="365"/>
            <ac:picMk id="6" creationId="{6E862F6B-B9B5-4848-92A4-808F5D6EC65E}"/>
          </ac:picMkLst>
        </pc:picChg>
        <pc:picChg chg="add mod">
          <ac:chgData name="Dat.Tran" userId="7f922889-b8c0-4801-a8af-19da4b74889f" providerId="ADAL" clId="{43257BAB-5796-40DC-AFA0-8889A0DA6AA1}" dt="2021-09-06T22:17:35.212" v="147" actId="1076"/>
          <ac:picMkLst>
            <pc:docMk/>
            <pc:sldMk cId="3097191186" sldId="365"/>
            <ac:picMk id="7" creationId="{6C07BC12-6F05-4FDE-B11E-E15B233FFA78}"/>
          </ac:picMkLst>
        </pc:picChg>
        <pc:picChg chg="add mod">
          <ac:chgData name="Dat.Tran" userId="7f922889-b8c0-4801-a8af-19da4b74889f" providerId="ADAL" clId="{43257BAB-5796-40DC-AFA0-8889A0DA6AA1}" dt="2021-09-06T22:17:51.399" v="150" actId="1076"/>
          <ac:picMkLst>
            <pc:docMk/>
            <pc:sldMk cId="3097191186" sldId="365"/>
            <ac:picMk id="8" creationId="{AE670179-962F-476E-9B9E-4613895AD79A}"/>
          </ac:picMkLst>
        </pc:picChg>
      </pc:sldChg>
      <pc:sldChg chg="addSp delSp modSp add mod ord">
        <pc:chgData name="Dat.Tran" userId="7f922889-b8c0-4801-a8af-19da4b74889f" providerId="ADAL" clId="{43257BAB-5796-40DC-AFA0-8889A0DA6AA1}" dt="2021-09-06T23:19:36.457" v="1039"/>
        <pc:sldMkLst>
          <pc:docMk/>
          <pc:sldMk cId="3331799003" sldId="366"/>
        </pc:sldMkLst>
        <pc:spChg chg="mod">
          <ac:chgData name="Dat.Tran" userId="7f922889-b8c0-4801-a8af-19da4b74889f" providerId="ADAL" clId="{43257BAB-5796-40DC-AFA0-8889A0DA6AA1}" dt="2021-09-06T22:56:31.221" v="583"/>
          <ac:spMkLst>
            <pc:docMk/>
            <pc:sldMk cId="3331799003" sldId="366"/>
            <ac:spMk id="2" creationId="{00000000-0000-0000-0000-000000000000}"/>
          </ac:spMkLst>
        </pc:spChg>
        <pc:grpChg chg="add mod">
          <ac:chgData name="Dat.Tran" userId="7f922889-b8c0-4801-a8af-19da4b74889f" providerId="ADAL" clId="{43257BAB-5796-40DC-AFA0-8889A0DA6AA1}" dt="2021-09-06T23:02:24.781" v="658" actId="164"/>
          <ac:grpSpMkLst>
            <pc:docMk/>
            <pc:sldMk cId="3331799003" sldId="366"/>
            <ac:grpSpMk id="3" creationId="{9307689E-E23E-4553-AA00-A7FAC051B473}"/>
          </ac:grpSpMkLst>
        </pc:grpChg>
        <pc:grpChg chg="add mod">
          <ac:chgData name="Dat.Tran" userId="7f922889-b8c0-4801-a8af-19da4b74889f" providerId="ADAL" clId="{43257BAB-5796-40DC-AFA0-8889A0DA6AA1}" dt="2021-09-06T23:03:00.305" v="717" actId="14100"/>
          <ac:grpSpMkLst>
            <pc:docMk/>
            <pc:sldMk cId="3331799003" sldId="366"/>
            <ac:grpSpMk id="14" creationId="{381F3717-0B15-4E6C-AD63-9ECE2B408C03}"/>
          </ac:grpSpMkLst>
        </pc:grpChg>
        <pc:grpChg chg="add mod">
          <ac:chgData name="Dat.Tran" userId="7f922889-b8c0-4801-a8af-19da4b74889f" providerId="ADAL" clId="{43257BAB-5796-40DC-AFA0-8889A0DA6AA1}" dt="2021-09-06T23:05:41.029" v="734" actId="164"/>
          <ac:grpSpMkLst>
            <pc:docMk/>
            <pc:sldMk cId="3331799003" sldId="366"/>
            <ac:grpSpMk id="16" creationId="{79C2C9A1-3032-481C-9C8F-1566A9D0EF0D}"/>
          </ac:grpSpMkLst>
        </pc:grpChg>
        <pc:grpChg chg="add mod">
          <ac:chgData name="Dat.Tran" userId="7f922889-b8c0-4801-a8af-19da4b74889f" providerId="ADAL" clId="{43257BAB-5796-40DC-AFA0-8889A0DA6AA1}" dt="2021-09-06T23:05:59.527" v="736" actId="14100"/>
          <ac:grpSpMkLst>
            <pc:docMk/>
            <pc:sldMk cId="3331799003" sldId="366"/>
            <ac:grpSpMk id="18" creationId="{E531058A-4540-4D20-B2D9-DE3D8028BB8B}"/>
          </ac:grpSpMkLst>
        </pc:grpChg>
        <pc:picChg chg="del">
          <ac:chgData name="Dat.Tran" userId="7f922889-b8c0-4801-a8af-19da4b74889f" providerId="ADAL" clId="{43257BAB-5796-40DC-AFA0-8889A0DA6AA1}" dt="2021-09-06T22:58:32.432" v="610" actId="478"/>
          <ac:picMkLst>
            <pc:docMk/>
            <pc:sldMk cId="3331799003" sldId="366"/>
            <ac:picMk id="4" creationId="{7CBF3867-E467-4BF4-830D-65AAB2913594}"/>
          </ac:picMkLst>
        </pc:picChg>
        <pc:picChg chg="del">
          <ac:chgData name="Dat.Tran" userId="7f922889-b8c0-4801-a8af-19da4b74889f" providerId="ADAL" clId="{43257BAB-5796-40DC-AFA0-8889A0DA6AA1}" dt="2021-09-06T22:58:31.618" v="609" actId="478"/>
          <ac:picMkLst>
            <pc:docMk/>
            <pc:sldMk cId="3331799003" sldId="366"/>
            <ac:picMk id="5" creationId="{BC04FFCA-6479-4D52-A5D7-92249B1472A1}"/>
          </ac:picMkLst>
        </pc:picChg>
        <pc:picChg chg="del">
          <ac:chgData name="Dat.Tran" userId="7f922889-b8c0-4801-a8af-19da4b74889f" providerId="ADAL" clId="{43257BAB-5796-40DC-AFA0-8889A0DA6AA1}" dt="2021-09-06T22:58:33.119" v="611" actId="478"/>
          <ac:picMkLst>
            <pc:docMk/>
            <pc:sldMk cId="3331799003" sldId="366"/>
            <ac:picMk id="6" creationId="{6E862F6B-B9B5-4848-92A4-808F5D6EC65E}"/>
          </ac:picMkLst>
        </pc:picChg>
        <pc:picChg chg="del">
          <ac:chgData name="Dat.Tran" userId="7f922889-b8c0-4801-a8af-19da4b74889f" providerId="ADAL" clId="{43257BAB-5796-40DC-AFA0-8889A0DA6AA1}" dt="2021-09-06T22:58:34.624" v="613" actId="478"/>
          <ac:picMkLst>
            <pc:docMk/>
            <pc:sldMk cId="3331799003" sldId="366"/>
            <ac:picMk id="7" creationId="{6C07BC12-6F05-4FDE-B11E-E15B233FFA78}"/>
          </ac:picMkLst>
        </pc:picChg>
        <pc:picChg chg="del">
          <ac:chgData name="Dat.Tran" userId="7f922889-b8c0-4801-a8af-19da4b74889f" providerId="ADAL" clId="{43257BAB-5796-40DC-AFA0-8889A0DA6AA1}" dt="2021-09-06T22:58:33.990" v="612" actId="478"/>
          <ac:picMkLst>
            <pc:docMk/>
            <pc:sldMk cId="3331799003" sldId="366"/>
            <ac:picMk id="8" creationId="{AE670179-962F-476E-9B9E-4613895AD79A}"/>
          </ac:picMkLst>
        </pc:picChg>
        <pc:picChg chg="add mod">
          <ac:chgData name="Dat.Tran" userId="7f922889-b8c0-4801-a8af-19da4b74889f" providerId="ADAL" clId="{43257BAB-5796-40DC-AFA0-8889A0DA6AA1}" dt="2021-09-06T23:04:26.956" v="725" actId="164"/>
          <ac:picMkLst>
            <pc:docMk/>
            <pc:sldMk cId="3331799003" sldId="366"/>
            <ac:picMk id="9" creationId="{11D592C2-3D4F-4000-BBF0-8C41A44DD805}"/>
          </ac:picMkLst>
        </pc:picChg>
        <pc:picChg chg="add mod">
          <ac:chgData name="Dat.Tran" userId="7f922889-b8c0-4801-a8af-19da4b74889f" providerId="ADAL" clId="{43257BAB-5796-40DC-AFA0-8889A0DA6AA1}" dt="2021-09-06T23:03:30.726" v="721" actId="2085"/>
          <ac:picMkLst>
            <pc:docMk/>
            <pc:sldMk cId="3331799003" sldId="366"/>
            <ac:picMk id="10" creationId="{D097D5B8-7281-4EE6-A9F0-5B98776F3691}"/>
          </ac:picMkLst>
        </pc:picChg>
        <pc:picChg chg="add mod">
          <ac:chgData name="Dat.Tran" userId="7f922889-b8c0-4801-a8af-19da4b74889f" providerId="ADAL" clId="{43257BAB-5796-40DC-AFA0-8889A0DA6AA1}" dt="2021-09-06T23:03:30.726" v="721" actId="2085"/>
          <ac:picMkLst>
            <pc:docMk/>
            <pc:sldMk cId="3331799003" sldId="366"/>
            <ac:picMk id="11" creationId="{85A1E52C-B6D6-4AB6-B218-C8151611D80E}"/>
          </ac:picMkLst>
        </pc:picChg>
        <pc:picChg chg="add mod">
          <ac:chgData name="Dat.Tran" userId="7f922889-b8c0-4801-a8af-19da4b74889f" providerId="ADAL" clId="{43257BAB-5796-40DC-AFA0-8889A0DA6AA1}" dt="2021-09-06T23:03:30.726" v="721" actId="2085"/>
          <ac:picMkLst>
            <pc:docMk/>
            <pc:sldMk cId="3331799003" sldId="366"/>
            <ac:picMk id="12" creationId="{D43488FD-3E26-4317-B3B9-1FA627E8B417}"/>
          </ac:picMkLst>
        </pc:picChg>
        <pc:picChg chg="add mod ord">
          <ac:chgData name="Dat.Tran" userId="7f922889-b8c0-4801-a8af-19da4b74889f" providerId="ADAL" clId="{43257BAB-5796-40DC-AFA0-8889A0DA6AA1}" dt="2021-09-06T23:06:25.136" v="741" actId="1076"/>
          <ac:picMkLst>
            <pc:docMk/>
            <pc:sldMk cId="3331799003" sldId="366"/>
            <ac:picMk id="13" creationId="{CEBE5ADE-5B34-4B80-8682-64C8E9E786EE}"/>
          </ac:picMkLst>
        </pc:picChg>
        <pc:picChg chg="add mod">
          <ac:chgData name="Dat.Tran" userId="7f922889-b8c0-4801-a8af-19da4b74889f" providerId="ADAL" clId="{43257BAB-5796-40DC-AFA0-8889A0DA6AA1}" dt="2021-09-06T23:04:26.956" v="725" actId="164"/>
          <ac:picMkLst>
            <pc:docMk/>
            <pc:sldMk cId="3331799003" sldId="366"/>
            <ac:picMk id="15" creationId="{7BFC5984-9028-48EA-B1E5-778B5C9CF6A6}"/>
          </ac:picMkLst>
        </pc:picChg>
        <pc:picChg chg="add mod">
          <ac:chgData name="Dat.Tran" userId="7f922889-b8c0-4801-a8af-19da4b74889f" providerId="ADAL" clId="{43257BAB-5796-40DC-AFA0-8889A0DA6AA1}" dt="2021-09-06T23:05:41.029" v="734" actId="164"/>
          <ac:picMkLst>
            <pc:docMk/>
            <pc:sldMk cId="3331799003" sldId="366"/>
            <ac:picMk id="17" creationId="{875A9A08-EB7E-4F57-8879-625100839C6C}"/>
          </ac:picMkLst>
        </pc:picChg>
      </pc:sldChg>
      <pc:sldChg chg="addSp modSp add mod ord">
        <pc:chgData name="Dat.Tran" userId="7f922889-b8c0-4801-a8af-19da4b74889f" providerId="ADAL" clId="{43257BAB-5796-40DC-AFA0-8889A0DA6AA1}" dt="2021-09-06T22:51:17.480" v="555" actId="1076"/>
        <pc:sldMkLst>
          <pc:docMk/>
          <pc:sldMk cId="3078110651" sldId="367"/>
        </pc:sldMkLst>
        <pc:spChg chg="mod">
          <ac:chgData name="Dat.Tran" userId="7f922889-b8c0-4801-a8af-19da4b74889f" providerId="ADAL" clId="{43257BAB-5796-40DC-AFA0-8889A0DA6AA1}" dt="2021-09-06T22:38:20.241" v="493" actId="20577"/>
          <ac:spMkLst>
            <pc:docMk/>
            <pc:sldMk cId="3078110651" sldId="367"/>
            <ac:spMk id="2" creationId="{00000000-0000-0000-0000-000000000000}"/>
          </ac:spMkLst>
        </pc:spChg>
        <pc:spChg chg="add mod">
          <ac:chgData name="Dat.Tran" userId="7f922889-b8c0-4801-a8af-19da4b74889f" providerId="ADAL" clId="{43257BAB-5796-40DC-AFA0-8889A0DA6AA1}" dt="2021-09-06T22:51:17.480" v="555" actId="1076"/>
          <ac:spMkLst>
            <pc:docMk/>
            <pc:sldMk cId="3078110651" sldId="367"/>
            <ac:spMk id="4" creationId="{27E1D8EB-C497-4B72-AA79-A0A2DCB969ED}"/>
          </ac:spMkLst>
        </pc:spChg>
        <pc:spChg chg="mod">
          <ac:chgData name="Dat.Tran" userId="7f922889-b8c0-4801-a8af-19da4b74889f" providerId="ADAL" clId="{43257BAB-5796-40DC-AFA0-8889A0DA6AA1}" dt="2021-09-06T22:51:14.089" v="554" actId="1076"/>
          <ac:spMkLst>
            <pc:docMk/>
            <pc:sldMk cId="3078110651" sldId="367"/>
            <ac:spMk id="9" creationId="{25008390-3A6F-4313-8A66-EF7D4D3F7B00}"/>
          </ac:spMkLst>
        </pc:spChg>
      </pc:sldChg>
      <pc:sldChg chg="addSp delSp modSp add mod">
        <pc:chgData name="Dat.Tran" userId="7f922889-b8c0-4801-a8af-19da4b74889f" providerId="ADAL" clId="{43257BAB-5796-40DC-AFA0-8889A0DA6AA1}" dt="2021-09-06T23:23:17.927" v="1089" actId="1076"/>
        <pc:sldMkLst>
          <pc:docMk/>
          <pc:sldMk cId="2563524966" sldId="368"/>
        </pc:sldMkLst>
        <pc:spChg chg="mod">
          <ac:chgData name="Dat.Tran" userId="7f922889-b8c0-4801-a8af-19da4b74889f" providerId="ADAL" clId="{43257BAB-5796-40DC-AFA0-8889A0DA6AA1}" dt="2021-09-06T22:51:37.410" v="575" actId="20577"/>
          <ac:spMkLst>
            <pc:docMk/>
            <pc:sldMk cId="2563524966" sldId="368"/>
            <ac:spMk id="2" creationId="{00000000-0000-0000-0000-000000000000}"/>
          </ac:spMkLst>
        </pc:spChg>
        <pc:spChg chg="add mod">
          <ac:chgData name="Dat.Tran" userId="7f922889-b8c0-4801-a8af-19da4b74889f" providerId="ADAL" clId="{43257BAB-5796-40DC-AFA0-8889A0DA6AA1}" dt="2021-09-06T23:23:17.927" v="1089" actId="1076"/>
          <ac:spMkLst>
            <pc:docMk/>
            <pc:sldMk cId="2563524966" sldId="368"/>
            <ac:spMk id="8" creationId="{66153078-3212-4A77-9604-1CA6A6219753}"/>
          </ac:spMkLst>
        </pc:spChg>
        <pc:spChg chg="del mod">
          <ac:chgData name="Dat.Tran" userId="7f922889-b8c0-4801-a8af-19da4b74889f" providerId="ADAL" clId="{43257BAB-5796-40DC-AFA0-8889A0DA6AA1}" dt="2021-09-06T22:49:54.151" v="526" actId="21"/>
          <ac:spMkLst>
            <pc:docMk/>
            <pc:sldMk cId="2563524966" sldId="368"/>
            <ac:spMk id="9" creationId="{25008390-3A6F-4313-8A66-EF7D4D3F7B00}"/>
          </ac:spMkLst>
        </pc:spChg>
        <pc:picChg chg="add del mod">
          <ac:chgData name="Dat.Tran" userId="7f922889-b8c0-4801-a8af-19da4b74889f" providerId="ADAL" clId="{43257BAB-5796-40DC-AFA0-8889A0DA6AA1}" dt="2021-09-06T22:54:55.392" v="577" actId="478"/>
          <ac:picMkLst>
            <pc:docMk/>
            <pc:sldMk cId="2563524966" sldId="368"/>
            <ac:picMk id="4" creationId="{97D1929A-4F3A-4F2F-B269-4297FCBAC0ED}"/>
          </ac:picMkLst>
        </pc:picChg>
        <pc:picChg chg="add mod">
          <ac:chgData name="Dat.Tran" userId="7f922889-b8c0-4801-a8af-19da4b74889f" providerId="ADAL" clId="{43257BAB-5796-40DC-AFA0-8889A0DA6AA1}" dt="2021-09-06T22:55:11.561" v="580" actId="208"/>
          <ac:picMkLst>
            <pc:docMk/>
            <pc:sldMk cId="2563524966" sldId="368"/>
            <ac:picMk id="6" creationId="{E1F07BCD-9FC2-4472-B021-455FA8EA53C4}"/>
          </ac:picMkLst>
        </pc:picChg>
      </pc:sldChg>
      <pc:sldChg chg="del">
        <pc:chgData name="Dat.Tran" userId="7f922889-b8c0-4801-a8af-19da4b74889f" providerId="ADAL" clId="{43257BAB-5796-40DC-AFA0-8889A0DA6AA1}" dt="2021-09-06T21:54:40.103" v="13" actId="47"/>
        <pc:sldMkLst>
          <pc:docMk/>
          <pc:sldMk cId="1606060202" sldId="369"/>
        </pc:sldMkLst>
      </pc:sldChg>
      <pc:sldChg chg="addSp delSp modSp add del mod">
        <pc:chgData name="Dat.Tran" userId="7f922889-b8c0-4801-a8af-19da4b74889f" providerId="ADAL" clId="{43257BAB-5796-40DC-AFA0-8889A0DA6AA1}" dt="2021-09-06T23:23:20.934" v="1090" actId="47"/>
        <pc:sldMkLst>
          <pc:docMk/>
          <pc:sldMk cId="3950299943" sldId="369"/>
        </pc:sldMkLst>
        <pc:spChg chg="add mod">
          <ac:chgData name="Dat.Tran" userId="7f922889-b8c0-4801-a8af-19da4b74889f" providerId="ADAL" clId="{43257BAB-5796-40DC-AFA0-8889A0DA6AA1}" dt="2021-09-06T23:22:57.103" v="1085" actId="14100"/>
          <ac:spMkLst>
            <pc:docMk/>
            <pc:sldMk cId="3950299943" sldId="369"/>
            <ac:spMk id="4" creationId="{61C9575A-5493-4A8C-9FA1-A135BE5BB56C}"/>
          </ac:spMkLst>
        </pc:spChg>
        <pc:picChg chg="del">
          <ac:chgData name="Dat.Tran" userId="7f922889-b8c0-4801-a8af-19da4b74889f" providerId="ADAL" clId="{43257BAB-5796-40DC-AFA0-8889A0DA6AA1}" dt="2021-09-06T22:56:46.343" v="585" actId="478"/>
          <ac:picMkLst>
            <pc:docMk/>
            <pc:sldMk cId="3950299943" sldId="369"/>
            <ac:picMk id="6" creationId="{E1F07BCD-9FC2-4472-B021-455FA8EA53C4}"/>
          </ac:picMkLst>
        </pc:picChg>
      </pc:sldChg>
      <pc:sldChg chg="del">
        <pc:chgData name="Dat.Tran" userId="7f922889-b8c0-4801-a8af-19da4b74889f" providerId="ADAL" clId="{43257BAB-5796-40DC-AFA0-8889A0DA6AA1}" dt="2021-09-06T21:54:40.455" v="14" actId="47"/>
        <pc:sldMkLst>
          <pc:docMk/>
          <pc:sldMk cId="958078424" sldId="370"/>
        </pc:sldMkLst>
      </pc:sldChg>
      <pc:sldChg chg="addSp delSp modSp add mod">
        <pc:chgData name="Dat.Tran" userId="7f922889-b8c0-4801-a8af-19da4b74889f" providerId="ADAL" clId="{43257BAB-5796-40DC-AFA0-8889A0DA6AA1}" dt="2021-09-06T23:18:21.695" v="1036" actId="14100"/>
        <pc:sldMkLst>
          <pc:docMk/>
          <pc:sldMk cId="3118199388" sldId="370"/>
        </pc:sldMkLst>
        <pc:spChg chg="add mod">
          <ac:chgData name="Dat.Tran" userId="7f922889-b8c0-4801-a8af-19da4b74889f" providerId="ADAL" clId="{43257BAB-5796-40DC-AFA0-8889A0DA6AA1}" dt="2021-09-06T23:08:10.441" v="756" actId="1076"/>
          <ac:spMkLst>
            <pc:docMk/>
            <pc:sldMk cId="3118199388" sldId="370"/>
            <ac:spMk id="11" creationId="{71DB738E-9F61-4FC2-9711-1841147ABE36}"/>
          </ac:spMkLst>
        </pc:spChg>
        <pc:spChg chg="add mod">
          <ac:chgData name="Dat.Tran" userId="7f922889-b8c0-4801-a8af-19da4b74889f" providerId="ADAL" clId="{43257BAB-5796-40DC-AFA0-8889A0DA6AA1}" dt="2021-09-06T23:09:24.256" v="831" actId="14100"/>
          <ac:spMkLst>
            <pc:docMk/>
            <pc:sldMk cId="3118199388" sldId="370"/>
            <ac:spMk id="13" creationId="{5B59DA40-5AAC-4F05-88BB-54FA82307227}"/>
          </ac:spMkLst>
        </pc:spChg>
        <pc:spChg chg="add mod">
          <ac:chgData name="Dat.Tran" userId="7f922889-b8c0-4801-a8af-19da4b74889f" providerId="ADAL" clId="{43257BAB-5796-40DC-AFA0-8889A0DA6AA1}" dt="2021-09-06T23:18:06.090" v="1035" actId="14100"/>
          <ac:spMkLst>
            <pc:docMk/>
            <pc:sldMk cId="3118199388" sldId="370"/>
            <ac:spMk id="14" creationId="{4D82705F-2E21-45B0-94D0-21E6AA328F55}"/>
          </ac:spMkLst>
        </pc:spChg>
        <pc:spChg chg="add del mod">
          <ac:chgData name="Dat.Tran" userId="7f922889-b8c0-4801-a8af-19da4b74889f" providerId="ADAL" clId="{43257BAB-5796-40DC-AFA0-8889A0DA6AA1}" dt="2021-09-06T23:16:44.915" v="1004" actId="478"/>
          <ac:spMkLst>
            <pc:docMk/>
            <pc:sldMk cId="3118199388" sldId="370"/>
            <ac:spMk id="15" creationId="{4C641867-31F9-4F47-BAA8-3C74C286BA6E}"/>
          </ac:spMkLst>
        </pc:spChg>
        <pc:spChg chg="add mod">
          <ac:chgData name="Dat.Tran" userId="7f922889-b8c0-4801-a8af-19da4b74889f" providerId="ADAL" clId="{43257BAB-5796-40DC-AFA0-8889A0DA6AA1}" dt="2021-09-06T23:16:12.400" v="1001" actId="1076"/>
          <ac:spMkLst>
            <pc:docMk/>
            <pc:sldMk cId="3118199388" sldId="370"/>
            <ac:spMk id="16" creationId="{A060E38C-F09D-477C-81E1-854C6A949842}"/>
          </ac:spMkLst>
        </pc:spChg>
        <pc:spChg chg="add mod">
          <ac:chgData name="Dat.Tran" userId="7f922889-b8c0-4801-a8af-19da4b74889f" providerId="ADAL" clId="{43257BAB-5796-40DC-AFA0-8889A0DA6AA1}" dt="2021-09-06T23:16:17.648" v="1002" actId="1076"/>
          <ac:spMkLst>
            <pc:docMk/>
            <pc:sldMk cId="3118199388" sldId="370"/>
            <ac:spMk id="20" creationId="{580A7A2A-82B6-4858-BD80-20618F685B8C}"/>
          </ac:spMkLst>
        </pc:spChg>
        <pc:spChg chg="add">
          <ac:chgData name="Dat.Tran" userId="7f922889-b8c0-4801-a8af-19da4b74889f" providerId="ADAL" clId="{43257BAB-5796-40DC-AFA0-8889A0DA6AA1}" dt="2021-09-06T23:16:40.194" v="1003" actId="11529"/>
          <ac:spMkLst>
            <pc:docMk/>
            <pc:sldMk cId="3118199388" sldId="370"/>
            <ac:spMk id="21" creationId="{B6F73FFF-97E4-4D34-B0DB-AF7AA520737B}"/>
          </ac:spMkLst>
        </pc:spChg>
        <pc:picChg chg="mod">
          <ac:chgData name="Dat.Tran" userId="7f922889-b8c0-4801-a8af-19da4b74889f" providerId="ADAL" clId="{43257BAB-5796-40DC-AFA0-8889A0DA6AA1}" dt="2021-09-06T23:07:17.567" v="748" actId="1076"/>
          <ac:picMkLst>
            <pc:docMk/>
            <pc:sldMk cId="3118199388" sldId="370"/>
            <ac:picMk id="4" creationId="{7CBF3867-E467-4BF4-830D-65AAB2913594}"/>
          </ac:picMkLst>
        </pc:picChg>
        <pc:picChg chg="del">
          <ac:chgData name="Dat.Tran" userId="7f922889-b8c0-4801-a8af-19da4b74889f" providerId="ADAL" clId="{43257BAB-5796-40DC-AFA0-8889A0DA6AA1}" dt="2021-09-06T23:06:48.514" v="743" actId="478"/>
          <ac:picMkLst>
            <pc:docMk/>
            <pc:sldMk cId="3118199388" sldId="370"/>
            <ac:picMk id="5" creationId="{BC04FFCA-6479-4D52-A5D7-92249B1472A1}"/>
          </ac:picMkLst>
        </pc:picChg>
        <pc:picChg chg="mod">
          <ac:chgData name="Dat.Tran" userId="7f922889-b8c0-4801-a8af-19da4b74889f" providerId="ADAL" clId="{43257BAB-5796-40DC-AFA0-8889A0DA6AA1}" dt="2021-09-06T23:07:14.906" v="747" actId="1076"/>
          <ac:picMkLst>
            <pc:docMk/>
            <pc:sldMk cId="3118199388" sldId="370"/>
            <ac:picMk id="6" creationId="{6E862F6B-B9B5-4848-92A4-808F5D6EC65E}"/>
          </ac:picMkLst>
        </pc:picChg>
        <pc:picChg chg="del">
          <ac:chgData name="Dat.Tran" userId="7f922889-b8c0-4801-a8af-19da4b74889f" providerId="ADAL" clId="{43257BAB-5796-40DC-AFA0-8889A0DA6AA1}" dt="2021-09-06T23:07:02.032" v="745" actId="478"/>
          <ac:picMkLst>
            <pc:docMk/>
            <pc:sldMk cId="3118199388" sldId="370"/>
            <ac:picMk id="7" creationId="{6C07BC12-6F05-4FDE-B11E-E15B233FFA78}"/>
          </ac:picMkLst>
        </pc:picChg>
        <pc:cxnChg chg="add del mod">
          <ac:chgData name="Dat.Tran" userId="7f922889-b8c0-4801-a8af-19da4b74889f" providerId="ADAL" clId="{43257BAB-5796-40DC-AFA0-8889A0DA6AA1}" dt="2021-09-06T23:07:42.627" v="751" actId="478"/>
          <ac:cxnSpMkLst>
            <pc:docMk/>
            <pc:sldMk cId="3118199388" sldId="370"/>
            <ac:cxnSpMk id="9" creationId="{D2AE64B8-0D18-43C5-AD98-E8C6DB05ACD8}"/>
          </ac:cxnSpMkLst>
        </pc:cxnChg>
        <pc:cxnChg chg="add mod">
          <ac:chgData name="Dat.Tran" userId="7f922889-b8c0-4801-a8af-19da4b74889f" providerId="ADAL" clId="{43257BAB-5796-40DC-AFA0-8889A0DA6AA1}" dt="2021-09-06T23:18:21.695" v="1036" actId="14100"/>
          <ac:cxnSpMkLst>
            <pc:docMk/>
            <pc:sldMk cId="3118199388" sldId="370"/>
            <ac:cxnSpMk id="18" creationId="{8CB0642B-F917-4352-A513-02ACD98B9D1B}"/>
          </ac:cxnSpMkLst>
        </pc:cxnChg>
        <pc:cxnChg chg="add mod">
          <ac:chgData name="Dat.Tran" userId="7f922889-b8c0-4801-a8af-19da4b74889f" providerId="ADAL" clId="{43257BAB-5796-40DC-AFA0-8889A0DA6AA1}" dt="2021-09-06T23:18:06.090" v="1035" actId="14100"/>
          <ac:cxnSpMkLst>
            <pc:docMk/>
            <pc:sldMk cId="3118199388" sldId="370"/>
            <ac:cxnSpMk id="22" creationId="{110C3238-8F14-476A-9ABE-64A14101FBD1}"/>
          </ac:cxnSpMkLst>
        </pc:cxnChg>
      </pc:sldChg>
      <pc:sldChg chg="del">
        <pc:chgData name="Dat.Tran" userId="7f922889-b8c0-4801-a8af-19da4b74889f" providerId="ADAL" clId="{43257BAB-5796-40DC-AFA0-8889A0DA6AA1}" dt="2021-09-06T21:54:40.726" v="15" actId="47"/>
        <pc:sldMkLst>
          <pc:docMk/>
          <pc:sldMk cId="1146177351" sldId="371"/>
        </pc:sldMkLst>
      </pc:sldChg>
      <pc:sldChg chg="addSp delSp modSp add mod">
        <pc:chgData name="Dat.Tran" userId="7f922889-b8c0-4801-a8af-19da4b74889f" providerId="ADAL" clId="{43257BAB-5796-40DC-AFA0-8889A0DA6AA1}" dt="2021-09-06T23:23:39.876" v="1092" actId="478"/>
        <pc:sldMkLst>
          <pc:docMk/>
          <pc:sldMk cId="3427031913" sldId="371"/>
        </pc:sldMkLst>
        <pc:spChg chg="mod">
          <ac:chgData name="Dat.Tran" userId="7f922889-b8c0-4801-a8af-19da4b74889f" providerId="ADAL" clId="{43257BAB-5796-40DC-AFA0-8889A0DA6AA1}" dt="2021-09-06T23:19:52.241" v="1050" actId="20577"/>
          <ac:spMkLst>
            <pc:docMk/>
            <pc:sldMk cId="3427031913" sldId="371"/>
            <ac:spMk id="2" creationId="{00000000-0000-0000-0000-000000000000}"/>
          </ac:spMkLst>
        </pc:spChg>
        <pc:spChg chg="del mod">
          <ac:chgData name="Dat.Tran" userId="7f922889-b8c0-4801-a8af-19da4b74889f" providerId="ADAL" clId="{43257BAB-5796-40DC-AFA0-8889A0DA6AA1}" dt="2021-09-06T23:23:39.876" v="1092" actId="478"/>
          <ac:spMkLst>
            <pc:docMk/>
            <pc:sldMk cId="3427031913" sldId="371"/>
            <ac:spMk id="4" creationId="{61C9575A-5493-4A8C-9FA1-A135BE5BB56C}"/>
          </ac:spMkLst>
        </pc:spChg>
        <pc:spChg chg="add mod">
          <ac:chgData name="Dat.Tran" userId="7f922889-b8c0-4801-a8af-19da4b74889f" providerId="ADAL" clId="{43257BAB-5796-40DC-AFA0-8889A0DA6AA1}" dt="2021-09-06T23:23:36.981" v="1091"/>
          <ac:spMkLst>
            <pc:docMk/>
            <pc:sldMk cId="3427031913" sldId="371"/>
            <ac:spMk id="6" creationId="{2B4F1B06-B556-4A77-9BC6-C50062643548}"/>
          </ac:spMkLst>
        </pc:spChg>
        <pc:picChg chg="add mod">
          <ac:chgData name="Dat.Tran" userId="7f922889-b8c0-4801-a8af-19da4b74889f" providerId="ADAL" clId="{43257BAB-5796-40DC-AFA0-8889A0DA6AA1}" dt="2021-09-06T23:22:36.920" v="1083" actId="208"/>
          <ac:picMkLst>
            <pc:docMk/>
            <pc:sldMk cId="3427031913" sldId="371"/>
            <ac:picMk id="5" creationId="{A3E5318B-4027-4559-AF41-F338D28A2C56}"/>
          </ac:picMkLst>
        </pc:picChg>
      </pc:sldChg>
      <pc:sldChg chg="del">
        <pc:chgData name="Dat.Tran" userId="7f922889-b8c0-4801-a8af-19da4b74889f" providerId="ADAL" clId="{43257BAB-5796-40DC-AFA0-8889A0DA6AA1}" dt="2021-09-06T21:54:41.401" v="18" actId="47"/>
        <pc:sldMkLst>
          <pc:docMk/>
          <pc:sldMk cId="1096569073" sldId="373"/>
        </pc:sldMkLst>
      </pc:sldChg>
    </pc:docChg>
  </pc:docChgLst>
  <pc:docChgLst>
    <pc:chgData name="Dat.Tran" userId="7f922889-b8c0-4801-a8af-19da4b74889f" providerId="ADAL" clId="{EF96BFD1-2E41-4690-BA89-D34E1EF99266}"/>
    <pc:docChg chg="undo custSel addSld delSld modSld">
      <pc:chgData name="Dat.Tran" userId="7f922889-b8c0-4801-a8af-19da4b74889f" providerId="ADAL" clId="{EF96BFD1-2E41-4690-BA89-D34E1EF99266}" dt="2021-09-14T00:39:24.687" v="191" actId="20577"/>
      <pc:docMkLst>
        <pc:docMk/>
      </pc:docMkLst>
      <pc:sldChg chg="modSp mod">
        <pc:chgData name="Dat.Tran" userId="7f922889-b8c0-4801-a8af-19da4b74889f" providerId="ADAL" clId="{EF96BFD1-2E41-4690-BA89-D34E1EF99266}" dt="2021-09-14T00:03:27.817" v="1" actId="20577"/>
        <pc:sldMkLst>
          <pc:docMk/>
          <pc:sldMk cId="1416079834" sldId="256"/>
        </pc:sldMkLst>
        <pc:spChg chg="mod">
          <ac:chgData name="Dat.Tran" userId="7f922889-b8c0-4801-a8af-19da4b74889f" providerId="ADAL" clId="{EF96BFD1-2E41-4690-BA89-D34E1EF99266}" dt="2021-09-14T00:03:23.111" v="0" actId="20577"/>
          <ac:spMkLst>
            <pc:docMk/>
            <pc:sldMk cId="1416079834" sldId="256"/>
            <ac:spMk id="2" creationId="{00000000-0000-0000-0000-000000000000}"/>
          </ac:spMkLst>
        </pc:spChg>
        <pc:spChg chg="mod">
          <ac:chgData name="Dat.Tran" userId="7f922889-b8c0-4801-a8af-19da4b74889f" providerId="ADAL" clId="{EF96BFD1-2E41-4690-BA89-D34E1EF99266}" dt="2021-09-14T00:03:27.817" v="1" actId="20577"/>
          <ac:spMkLst>
            <pc:docMk/>
            <pc:sldMk cId="1416079834" sldId="256"/>
            <ac:spMk id="3" creationId="{00000000-0000-0000-0000-000000000000}"/>
          </ac:spMkLst>
        </pc:spChg>
      </pc:sldChg>
      <pc:sldChg chg="del">
        <pc:chgData name="Dat.Tran" userId="7f922889-b8c0-4801-a8af-19da4b74889f" providerId="ADAL" clId="{EF96BFD1-2E41-4690-BA89-D34E1EF99266}" dt="2021-09-14T00:03:31.810" v="2" actId="47"/>
        <pc:sldMkLst>
          <pc:docMk/>
          <pc:sldMk cId="3435679686" sldId="363"/>
        </pc:sldMkLst>
      </pc:sldChg>
      <pc:sldChg chg="del">
        <pc:chgData name="Dat.Tran" userId="7f922889-b8c0-4801-a8af-19da4b74889f" providerId="ADAL" clId="{EF96BFD1-2E41-4690-BA89-D34E1EF99266}" dt="2021-09-14T00:03:34.884" v="3" actId="47"/>
        <pc:sldMkLst>
          <pc:docMk/>
          <pc:sldMk cId="1738272737" sldId="364"/>
        </pc:sldMkLst>
      </pc:sldChg>
      <pc:sldChg chg="del">
        <pc:chgData name="Dat.Tran" userId="7f922889-b8c0-4801-a8af-19da4b74889f" providerId="ADAL" clId="{EF96BFD1-2E41-4690-BA89-D34E1EF99266}" dt="2021-09-14T00:05:53.992" v="4" actId="47"/>
        <pc:sldMkLst>
          <pc:docMk/>
          <pc:sldMk cId="3097191186" sldId="365"/>
        </pc:sldMkLst>
      </pc:sldChg>
      <pc:sldChg chg="del">
        <pc:chgData name="Dat.Tran" userId="7f922889-b8c0-4801-a8af-19da4b74889f" providerId="ADAL" clId="{EF96BFD1-2E41-4690-BA89-D34E1EF99266}" dt="2021-09-14T00:17:32.036" v="188" actId="47"/>
        <pc:sldMkLst>
          <pc:docMk/>
          <pc:sldMk cId="3331799003" sldId="366"/>
        </pc:sldMkLst>
      </pc:sldChg>
      <pc:sldChg chg="del">
        <pc:chgData name="Dat.Tran" userId="7f922889-b8c0-4801-a8af-19da4b74889f" providerId="ADAL" clId="{EF96BFD1-2E41-4690-BA89-D34E1EF99266}" dt="2021-09-14T00:09:59.115" v="89" actId="47"/>
        <pc:sldMkLst>
          <pc:docMk/>
          <pc:sldMk cId="3078110651" sldId="367"/>
        </pc:sldMkLst>
      </pc:sldChg>
      <pc:sldChg chg="del">
        <pc:chgData name="Dat.Tran" userId="7f922889-b8c0-4801-a8af-19da4b74889f" providerId="ADAL" clId="{EF96BFD1-2E41-4690-BA89-D34E1EF99266}" dt="2021-09-14T00:10:01.641" v="90" actId="47"/>
        <pc:sldMkLst>
          <pc:docMk/>
          <pc:sldMk cId="2563524966" sldId="368"/>
        </pc:sldMkLst>
      </pc:sldChg>
      <pc:sldChg chg="addSp delSp modSp mod">
        <pc:chgData name="Dat.Tran" userId="7f922889-b8c0-4801-a8af-19da4b74889f" providerId="ADAL" clId="{EF96BFD1-2E41-4690-BA89-D34E1EF99266}" dt="2021-09-14T00:39:24.687" v="191" actId="20577"/>
        <pc:sldMkLst>
          <pc:docMk/>
          <pc:sldMk cId="3118199388" sldId="370"/>
        </pc:sldMkLst>
        <pc:spChg chg="del">
          <ac:chgData name="Dat.Tran" userId="7f922889-b8c0-4801-a8af-19da4b74889f" providerId="ADAL" clId="{EF96BFD1-2E41-4690-BA89-D34E1EF99266}" dt="2021-09-14T00:06:17.216" v="12" actId="478"/>
          <ac:spMkLst>
            <pc:docMk/>
            <pc:sldMk cId="3118199388" sldId="370"/>
            <ac:spMk id="11" creationId="{71DB738E-9F61-4FC2-9711-1841147ABE36}"/>
          </ac:spMkLst>
        </pc:spChg>
        <pc:spChg chg="del">
          <ac:chgData name="Dat.Tran" userId="7f922889-b8c0-4801-a8af-19da4b74889f" providerId="ADAL" clId="{EF96BFD1-2E41-4690-BA89-D34E1EF99266}" dt="2021-09-14T00:06:19.471" v="13" actId="478"/>
          <ac:spMkLst>
            <pc:docMk/>
            <pc:sldMk cId="3118199388" sldId="370"/>
            <ac:spMk id="13" creationId="{5B59DA40-5AAC-4F05-88BB-54FA82307227}"/>
          </ac:spMkLst>
        </pc:spChg>
        <pc:spChg chg="add del mod">
          <ac:chgData name="Dat.Tran" userId="7f922889-b8c0-4801-a8af-19da4b74889f" providerId="ADAL" clId="{EF96BFD1-2E41-4690-BA89-D34E1EF99266}" dt="2021-09-14T00:39:24.687" v="191" actId="20577"/>
          <ac:spMkLst>
            <pc:docMk/>
            <pc:sldMk cId="3118199388" sldId="370"/>
            <ac:spMk id="14" creationId="{4D82705F-2E21-45B0-94D0-21E6AA328F55}"/>
          </ac:spMkLst>
        </pc:spChg>
        <pc:spChg chg="add mod">
          <ac:chgData name="Dat.Tran" userId="7f922889-b8c0-4801-a8af-19da4b74889f" providerId="ADAL" clId="{EF96BFD1-2E41-4690-BA89-D34E1EF99266}" dt="2021-09-14T00:17:17.094" v="186" actId="1076"/>
          <ac:spMkLst>
            <pc:docMk/>
            <pc:sldMk cId="3118199388" sldId="370"/>
            <ac:spMk id="15" creationId="{E0E21F50-41D9-4D54-988C-FDA53A325D16}"/>
          </ac:spMkLst>
        </pc:spChg>
        <pc:spChg chg="del">
          <ac:chgData name="Dat.Tran" userId="7f922889-b8c0-4801-a8af-19da4b74889f" providerId="ADAL" clId="{EF96BFD1-2E41-4690-BA89-D34E1EF99266}" dt="2021-09-14T00:06:07.700" v="9" actId="478"/>
          <ac:spMkLst>
            <pc:docMk/>
            <pc:sldMk cId="3118199388" sldId="370"/>
            <ac:spMk id="16" creationId="{A060E38C-F09D-477C-81E1-854C6A949842}"/>
          </ac:spMkLst>
        </pc:spChg>
        <pc:spChg chg="del">
          <ac:chgData name="Dat.Tran" userId="7f922889-b8c0-4801-a8af-19da4b74889f" providerId="ADAL" clId="{EF96BFD1-2E41-4690-BA89-D34E1EF99266}" dt="2021-09-14T00:06:09.617" v="10" actId="478"/>
          <ac:spMkLst>
            <pc:docMk/>
            <pc:sldMk cId="3118199388" sldId="370"/>
            <ac:spMk id="20" creationId="{580A7A2A-82B6-4858-BD80-20618F685B8C}"/>
          </ac:spMkLst>
        </pc:spChg>
        <pc:spChg chg="del">
          <ac:chgData name="Dat.Tran" userId="7f922889-b8c0-4801-a8af-19da4b74889f" providerId="ADAL" clId="{EF96BFD1-2E41-4690-BA89-D34E1EF99266}" dt="2021-09-14T00:06:10.623" v="11" actId="478"/>
          <ac:spMkLst>
            <pc:docMk/>
            <pc:sldMk cId="3118199388" sldId="370"/>
            <ac:spMk id="21" creationId="{B6F73FFF-97E4-4D34-B0DB-AF7AA520737B}"/>
          </ac:spMkLst>
        </pc:spChg>
        <pc:picChg chg="mod">
          <ac:chgData name="Dat.Tran" userId="7f922889-b8c0-4801-a8af-19da4b74889f" providerId="ADAL" clId="{EF96BFD1-2E41-4690-BA89-D34E1EF99266}" dt="2021-09-14T00:17:20.311" v="187" actId="1076"/>
          <ac:picMkLst>
            <pc:docMk/>
            <pc:sldMk cId="3118199388" sldId="370"/>
            <ac:picMk id="4" creationId="{7CBF3867-E467-4BF4-830D-65AAB2913594}"/>
          </ac:picMkLst>
        </pc:picChg>
        <pc:picChg chg="del">
          <ac:chgData name="Dat.Tran" userId="7f922889-b8c0-4801-a8af-19da4b74889f" providerId="ADAL" clId="{EF96BFD1-2E41-4690-BA89-D34E1EF99266}" dt="2021-09-14T00:05:59.068" v="5" actId="478"/>
          <ac:picMkLst>
            <pc:docMk/>
            <pc:sldMk cId="3118199388" sldId="370"/>
            <ac:picMk id="6" creationId="{6E862F6B-B9B5-4848-92A4-808F5D6EC65E}"/>
          </ac:picMkLst>
        </pc:picChg>
        <pc:picChg chg="del">
          <ac:chgData name="Dat.Tran" userId="7f922889-b8c0-4801-a8af-19da4b74889f" providerId="ADAL" clId="{EF96BFD1-2E41-4690-BA89-D34E1EF99266}" dt="2021-09-14T00:06:00.002" v="6" actId="478"/>
          <ac:picMkLst>
            <pc:docMk/>
            <pc:sldMk cId="3118199388" sldId="370"/>
            <ac:picMk id="8" creationId="{AE670179-962F-476E-9B9E-4613895AD79A}"/>
          </ac:picMkLst>
        </pc:picChg>
        <pc:cxnChg chg="del mod">
          <ac:chgData name="Dat.Tran" userId="7f922889-b8c0-4801-a8af-19da4b74889f" providerId="ADAL" clId="{EF96BFD1-2E41-4690-BA89-D34E1EF99266}" dt="2021-09-14T00:06:01.878" v="7" actId="478"/>
          <ac:cxnSpMkLst>
            <pc:docMk/>
            <pc:sldMk cId="3118199388" sldId="370"/>
            <ac:cxnSpMk id="18" creationId="{8CB0642B-F917-4352-A513-02ACD98B9D1B}"/>
          </ac:cxnSpMkLst>
        </pc:cxnChg>
        <pc:cxnChg chg="del mod">
          <ac:chgData name="Dat.Tran" userId="7f922889-b8c0-4801-a8af-19da4b74889f" providerId="ADAL" clId="{EF96BFD1-2E41-4690-BA89-D34E1EF99266}" dt="2021-09-14T00:06:03.999" v="8" actId="478"/>
          <ac:cxnSpMkLst>
            <pc:docMk/>
            <pc:sldMk cId="3118199388" sldId="370"/>
            <ac:cxnSpMk id="22" creationId="{110C3238-8F14-476A-9ABE-64A14101FBD1}"/>
          </ac:cxnSpMkLst>
        </pc:cxnChg>
      </pc:sldChg>
      <pc:sldChg chg="del">
        <pc:chgData name="Dat.Tran" userId="7f922889-b8c0-4801-a8af-19da4b74889f" providerId="ADAL" clId="{EF96BFD1-2E41-4690-BA89-D34E1EF99266}" dt="2021-09-14T00:17:35.109" v="189" actId="47"/>
        <pc:sldMkLst>
          <pc:docMk/>
          <pc:sldMk cId="3427031913" sldId="371"/>
        </pc:sldMkLst>
      </pc:sldChg>
      <pc:sldChg chg="addSp delSp modSp add mod">
        <pc:chgData name="Dat.Tran" userId="7f922889-b8c0-4801-a8af-19da4b74889f" providerId="ADAL" clId="{EF96BFD1-2E41-4690-BA89-D34E1EF99266}" dt="2021-09-14T00:15:41.601" v="180" actId="20577"/>
        <pc:sldMkLst>
          <pc:docMk/>
          <pc:sldMk cId="4258402520" sldId="372"/>
        </pc:sldMkLst>
        <pc:spChg chg="mod">
          <ac:chgData name="Dat.Tran" userId="7f922889-b8c0-4801-a8af-19da4b74889f" providerId="ADAL" clId="{EF96BFD1-2E41-4690-BA89-D34E1EF99266}" dt="2021-09-14T00:14:40.867" v="169" actId="20577"/>
          <ac:spMkLst>
            <pc:docMk/>
            <pc:sldMk cId="4258402520" sldId="372"/>
            <ac:spMk id="2" creationId="{00000000-0000-0000-0000-000000000000}"/>
          </ac:spMkLst>
        </pc:spChg>
        <pc:spChg chg="add mod">
          <ac:chgData name="Dat.Tran" userId="7f922889-b8c0-4801-a8af-19da4b74889f" providerId="ADAL" clId="{EF96BFD1-2E41-4690-BA89-D34E1EF99266}" dt="2021-09-14T00:15:41.601" v="180" actId="20577"/>
          <ac:spMkLst>
            <pc:docMk/>
            <pc:sldMk cId="4258402520" sldId="372"/>
            <ac:spMk id="7" creationId="{EB773514-7A8D-4E1A-924F-3DAD1BB720F6}"/>
          </ac:spMkLst>
        </pc:spChg>
        <pc:spChg chg="del">
          <ac:chgData name="Dat.Tran" userId="7f922889-b8c0-4801-a8af-19da4b74889f" providerId="ADAL" clId="{EF96BFD1-2E41-4690-BA89-D34E1EF99266}" dt="2021-09-14T00:11:53.888" v="94" actId="478"/>
          <ac:spMkLst>
            <pc:docMk/>
            <pc:sldMk cId="4258402520" sldId="372"/>
            <ac:spMk id="14" creationId="{4D82705F-2E21-45B0-94D0-21E6AA328F55}"/>
          </ac:spMkLst>
        </pc:spChg>
        <pc:spChg chg="del">
          <ac:chgData name="Dat.Tran" userId="7f922889-b8c0-4801-a8af-19da4b74889f" providerId="ADAL" clId="{EF96BFD1-2E41-4690-BA89-D34E1EF99266}" dt="2021-09-14T00:11:51.827" v="93" actId="478"/>
          <ac:spMkLst>
            <pc:docMk/>
            <pc:sldMk cId="4258402520" sldId="372"/>
            <ac:spMk id="15" creationId="{E0E21F50-41D9-4D54-988C-FDA53A325D16}"/>
          </ac:spMkLst>
        </pc:spChg>
        <pc:picChg chg="del">
          <ac:chgData name="Dat.Tran" userId="7f922889-b8c0-4801-a8af-19da4b74889f" providerId="ADAL" clId="{EF96BFD1-2E41-4690-BA89-D34E1EF99266}" dt="2021-09-14T00:11:50.720" v="92" actId="478"/>
          <ac:picMkLst>
            <pc:docMk/>
            <pc:sldMk cId="4258402520" sldId="372"/>
            <ac:picMk id="4" creationId="{7CBF3867-E467-4BF4-830D-65AAB2913594}"/>
          </ac:picMkLst>
        </pc:picChg>
      </pc:sldChg>
    </pc:docChg>
  </pc:docChgLst>
  <pc:docChgLst>
    <pc:chgData name="Dat.Tran" userId="7f922889-b8c0-4801-a8af-19da4b74889f" providerId="ADAL" clId="{14A4B365-6A57-4B67-8D65-9707C3856893}"/>
    <pc:docChg chg="delSld modSld">
      <pc:chgData name="Dat.Tran" userId="7f922889-b8c0-4801-a8af-19da4b74889f" providerId="ADAL" clId="{14A4B365-6A57-4B67-8D65-9707C3856893}" dt="2021-08-29T04:58:46.843" v="4" actId="20577"/>
      <pc:docMkLst>
        <pc:docMk/>
      </pc:docMkLst>
      <pc:sldChg chg="modSp mod">
        <pc:chgData name="Dat.Tran" userId="7f922889-b8c0-4801-a8af-19da4b74889f" providerId="ADAL" clId="{14A4B365-6A57-4B67-8D65-9707C3856893}" dt="2021-08-29T04:58:46.843" v="4" actId="20577"/>
        <pc:sldMkLst>
          <pc:docMk/>
          <pc:sldMk cId="1416079834" sldId="256"/>
        </pc:sldMkLst>
        <pc:spChg chg="mod">
          <ac:chgData name="Dat.Tran" userId="7f922889-b8c0-4801-a8af-19da4b74889f" providerId="ADAL" clId="{14A4B365-6A57-4B67-8D65-9707C3856893}" dt="2021-08-29T04:58:46.843" v="4" actId="20577"/>
          <ac:spMkLst>
            <pc:docMk/>
            <pc:sldMk cId="1416079834" sldId="256"/>
            <ac:spMk id="3" creationId="{00000000-0000-0000-0000-000000000000}"/>
          </ac:spMkLst>
        </pc:spChg>
      </pc:sldChg>
      <pc:sldChg chg="modSp mod">
        <pc:chgData name="Dat.Tran" userId="7f922889-b8c0-4801-a8af-19da4b74889f" providerId="ADAL" clId="{14A4B365-6A57-4B67-8D65-9707C3856893}" dt="2021-08-29T04:58:35.298" v="3" actId="6549"/>
        <pc:sldMkLst>
          <pc:docMk/>
          <pc:sldMk cId="1001690253" sldId="340"/>
        </pc:sldMkLst>
        <pc:spChg chg="mod">
          <ac:chgData name="Dat.Tran" userId="7f922889-b8c0-4801-a8af-19da4b74889f" providerId="ADAL" clId="{14A4B365-6A57-4B67-8D65-9707C3856893}" dt="2021-08-29T04:58:35.298" v="3" actId="6549"/>
          <ac:spMkLst>
            <pc:docMk/>
            <pc:sldMk cId="1001690253" sldId="340"/>
            <ac:spMk id="3" creationId="{00000000-0000-0000-0000-000000000000}"/>
          </ac:spMkLst>
        </pc:spChg>
      </pc:sldChg>
      <pc:sldChg chg="del">
        <pc:chgData name="Dat.Tran" userId="7f922889-b8c0-4801-a8af-19da4b74889f" providerId="ADAL" clId="{14A4B365-6A57-4B67-8D65-9707C3856893}" dt="2021-08-29T04:58:28.729" v="2" actId="47"/>
        <pc:sldMkLst>
          <pc:docMk/>
          <pc:sldMk cId="117130795" sldId="342"/>
        </pc:sldMkLst>
      </pc:sldChg>
      <pc:sldChg chg="del">
        <pc:chgData name="Dat.Tran" userId="7f922889-b8c0-4801-a8af-19da4b74889f" providerId="ADAL" clId="{14A4B365-6A57-4B67-8D65-9707C3856893}" dt="2021-08-29T04:58:22.297" v="1" actId="47"/>
        <pc:sldMkLst>
          <pc:docMk/>
          <pc:sldMk cId="2347642311" sldId="367"/>
        </pc:sldMkLst>
      </pc:sldChg>
      <pc:sldChg chg="del">
        <pc:chgData name="Dat.Tran" userId="7f922889-b8c0-4801-a8af-19da4b74889f" providerId="ADAL" clId="{14A4B365-6A57-4B67-8D65-9707C3856893}" dt="2021-08-29T04:58:15.089" v="0" actId="47"/>
        <pc:sldMkLst>
          <pc:docMk/>
          <pc:sldMk cId="501795011" sldId="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10363200" cy="1524000"/>
          </a:xfrm>
        </p:spPr>
        <p:txBody>
          <a:bodyPr>
            <a:normAutofit fontScale="90000"/>
          </a:bodyPr>
          <a:lstStyle/>
          <a:p>
            <a:r>
              <a:rPr lang="en-AU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  <a:br>
              <a:rPr lang="en-AU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 2</a:t>
            </a:r>
            <a:endParaRPr lang="en-AU" sz="5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29540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Design and Programming</a:t>
            </a:r>
          </a:p>
          <a:p>
            <a:r>
              <a:rPr lang="en-AU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141607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F3867-E467-4BF4-830D-65AAB2913594}"/>
              </a:ext>
            </a:extLst>
          </p:cNvPr>
          <p:cNvPicPr/>
          <p:nvPr/>
        </p:nvPicPr>
        <p:blipFill rotWithShape="1">
          <a:blip r:embed="rId2"/>
          <a:srcRect b="2502"/>
          <a:stretch/>
        </p:blipFill>
        <p:spPr bwMode="auto">
          <a:xfrm>
            <a:off x="6243002" y="3200400"/>
            <a:ext cx="5039995" cy="2763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82705F-2E21-45B0-94D0-21E6AA328F55}"/>
              </a:ext>
            </a:extLst>
          </p:cNvPr>
          <p:cNvSpPr txBox="1"/>
          <p:nvPr/>
        </p:nvSpPr>
        <p:spPr>
          <a:xfrm>
            <a:off x="762000" y="1219200"/>
            <a:ext cx="8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Large header: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Anton font from Google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'Anton'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sans-serif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AU" sz="18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AU" sz="1800">
                <a:solidFill>
                  <a:srgbClr val="0000FF"/>
                </a:solidFill>
                <a:latin typeface="Consolas" panose="020B0609020204030204" pitchFamily="49" charset="0"/>
              </a:rPr>
              <a:t>4px</a:t>
            </a:r>
            <a:r>
              <a:rPr lang="en-AU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4px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0px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navy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4px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4px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8px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21F50-41D9-4D54-988C-FDA53A325D16}"/>
              </a:ext>
            </a:extLst>
          </p:cNvPr>
          <p:cNvSpPr txBox="1"/>
          <p:nvPr/>
        </p:nvSpPr>
        <p:spPr>
          <a:xfrm>
            <a:off x="609600" y="2724329"/>
            <a:ext cx="471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Keep background images centralised: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background-position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50%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50%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819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Carousel Slider Example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73514-7A8D-4E1A-924F-3DAD1BB720F6}"/>
              </a:ext>
            </a:extLst>
          </p:cNvPr>
          <p:cNvSpPr txBox="1"/>
          <p:nvPr/>
        </p:nvSpPr>
        <p:spPr>
          <a:xfrm>
            <a:off x="1066800" y="1197272"/>
            <a:ext cx="9601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myCarousel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 slide"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data-ride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data-interval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="6000"&gt;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="carousel-indicators"&gt;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data-target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myCarousel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data-slide-to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="active"&gt;&lt;/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data-target</a:t>
            </a:r>
            <a:r>
              <a:rPr lang="it-IT" sz="800" dirty="0">
                <a:solidFill>
                  <a:srgbClr val="0000FF"/>
                </a:solidFill>
                <a:latin typeface="Consolas" panose="020B0609020204030204" pitchFamily="49" charset="0"/>
              </a:rPr>
              <a:t>="#myCarousel"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data-slide-to</a:t>
            </a:r>
            <a:r>
              <a:rPr lang="it-IT" sz="800" dirty="0">
                <a:solidFill>
                  <a:srgbClr val="0000FF"/>
                </a:solidFill>
                <a:latin typeface="Consolas" panose="020B0609020204030204" pitchFamily="49" charset="0"/>
              </a:rPr>
              <a:t>="1"&gt;&lt;/</a:t>
            </a:r>
            <a:r>
              <a:rPr lang="it-IT" sz="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800" dirty="0">
                <a:solidFill>
                  <a:srgbClr val="006400"/>
                </a:solidFill>
                <a:latin typeface="Consolas" panose="020B0609020204030204" pitchFamily="49" charset="0"/>
              </a:rPr>
              <a:t>&lt;!--The slider--&gt;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="carousel-inner"&gt;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="carousel-item active"&gt;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="../images/Homepage/ibm.jpg"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="IBM"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AU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-fluid"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="carousel-caption"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="option"&gt;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AU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stitle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IBM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-info"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="https://www.ibm.com/us-en/"&gt;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Learn More</a:t>
            </a: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="carousel-item"&gt;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="../images/Homepage/amazon.jpg"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="Amazon"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AU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-fluid"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="carousel-caption"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="option"&gt;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AU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stitle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Amazon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-info"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="https://aws.amazon.com/manufacturing/"&gt;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Learn More</a:t>
            </a: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</a:p>
          <a:p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800" dirty="0">
                <a:solidFill>
                  <a:srgbClr val="006400"/>
                </a:solidFill>
                <a:latin typeface="Consolas" panose="020B0609020204030204" pitchFamily="49" charset="0"/>
              </a:rPr>
              <a:t>&lt;!--left Right buttons--&gt;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="carousel-control-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prev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myCarousel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data-slide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prev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="carousel-control-</a:t>
            </a:r>
            <a:r>
              <a:rPr lang="en-AU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prev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-icon"&gt;&lt;/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sr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-only"&gt;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="carousel-control-next"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myCarousel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data-slide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="next"&gt;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="carousel-control-next-icon"&gt;&lt;/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sr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-only"&gt;</a:t>
            </a:r>
            <a:r>
              <a:rPr lang="en-GB" sz="800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AU" sz="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AU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AU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0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421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Assignment 1 Hint 2</vt:lpstr>
      <vt:lpstr>Home Page</vt:lpstr>
      <vt:lpstr>Carousel Slider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and ASP.NET Core</dc:title>
  <dc:creator>Dat.Tran</dc:creator>
  <cp:lastModifiedBy>Tamanna.Ahmed</cp:lastModifiedBy>
  <cp:revision>298</cp:revision>
  <dcterms:created xsi:type="dcterms:W3CDTF">2006-08-16T00:00:00Z</dcterms:created>
  <dcterms:modified xsi:type="dcterms:W3CDTF">2021-09-19T08:58:27Z</dcterms:modified>
</cp:coreProperties>
</file>