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94" autoAdjust="0"/>
  </p:normalViewPr>
  <p:slideViewPr>
    <p:cSldViewPr snapToGrid="0" snapToObjects="1">
      <p:cViewPr varScale="1">
        <p:scale>
          <a:sx n="79" d="100"/>
          <a:sy n="79" d="100"/>
        </p:scale>
        <p:origin x="192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1384-A9B1-9E41-9225-64E2C64DCF02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0E1F-9281-664F-97F5-57777663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98806" y="1419460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Fundamentals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806" y="2664472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8806" y="3937497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9540" y="2540181"/>
            <a:ext cx="2759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442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98806" y="1419460"/>
            <a:ext cx="1578081" cy="8217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Fundamentals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806" y="2664472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8806" y="3937497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2652" y="1205861"/>
            <a:ext cx="5134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Network devices and collision/broadcast domains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Media and cabling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IP Addressing and </a:t>
            </a:r>
            <a:r>
              <a:rPr lang="en-US" dirty="0" err="1"/>
              <a:t>subnetting</a:t>
            </a:r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Routing and switching overview</a:t>
            </a:r>
          </a:p>
        </p:txBody>
      </p:sp>
    </p:spTree>
    <p:extLst>
      <p:ext uri="{BB962C8B-B14F-4D97-AF65-F5344CB8AC3E}">
        <p14:creationId xmlns:p14="http://schemas.microsoft.com/office/powerpoint/2010/main" val="22590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98806" y="1419460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Fundamentals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806" y="2664472"/>
            <a:ext cx="1578081" cy="8217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8806" y="3937497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8284" y="1073933"/>
            <a:ext cx="9115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4656" y="1880032"/>
            <a:ext cx="7048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4215" y="1870694"/>
            <a:ext cx="9979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Dynamic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1549" y="4201269"/>
            <a:ext cx="8965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Classful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2855" y="4176236"/>
            <a:ext cx="16208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Classless/VLSM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1549" y="464837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RIP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IGRP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2193" y="4614002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RIPv2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EIGRP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OSPF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6717" y="2655971"/>
            <a:ext cx="166670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Distance Vector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4783" y="2655971"/>
            <a:ext cx="10992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Link State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0759" y="3084398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RIP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EIGRP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61473" y="30843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OSPF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58142" y="3928158"/>
            <a:ext cx="4454111" cy="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" idx="2"/>
          </p:cNvCxnSpPr>
          <p:nvPr/>
        </p:nvCxnSpPr>
        <p:spPr>
          <a:xfrm flipV="1">
            <a:off x="3894754" y="1443265"/>
            <a:ext cx="1379300" cy="43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  <a:endCxn id="2" idx="2"/>
          </p:cNvCxnSpPr>
          <p:nvPr/>
        </p:nvCxnSpPr>
        <p:spPr>
          <a:xfrm flipH="1" flipV="1">
            <a:off x="5274054" y="1443265"/>
            <a:ext cx="1319156" cy="42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0"/>
            <a:endCxn id="12" idx="2"/>
          </p:cNvCxnSpPr>
          <p:nvPr/>
        </p:nvCxnSpPr>
        <p:spPr>
          <a:xfrm flipV="1">
            <a:off x="5840070" y="2240026"/>
            <a:ext cx="753140" cy="415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0"/>
            <a:endCxn id="12" idx="2"/>
          </p:cNvCxnSpPr>
          <p:nvPr/>
        </p:nvCxnSpPr>
        <p:spPr>
          <a:xfrm flipH="1" flipV="1">
            <a:off x="6593210" y="2240026"/>
            <a:ext cx="871175" cy="415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98806" y="1419460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Fundamentals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806" y="2664472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8806" y="3937497"/>
            <a:ext cx="1578081" cy="8217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2652" y="4054256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Switch concept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Spanning-tree protocol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Virtual LAN (and VTP)</a:t>
            </a:r>
          </a:p>
        </p:txBody>
      </p:sp>
    </p:spTree>
    <p:extLst>
      <p:ext uri="{BB962C8B-B14F-4D97-AF65-F5344CB8AC3E}">
        <p14:creationId xmlns:p14="http://schemas.microsoft.com/office/powerpoint/2010/main" val="169693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7643" y="889040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Fundamentals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7643" y="2134052"/>
            <a:ext cx="1578081" cy="821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43" y="3407077"/>
            <a:ext cx="1578081" cy="8217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72EA7-BACE-DD40-A408-99CDA9BFB7EE}"/>
              </a:ext>
            </a:extLst>
          </p:cNvPr>
          <p:cNvSpPr txBox="1"/>
          <p:nvPr/>
        </p:nvSpPr>
        <p:spPr>
          <a:xfrm>
            <a:off x="3038371" y="622050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09D2A-BBDC-7B4A-883F-870BC11BF32F}"/>
              </a:ext>
            </a:extLst>
          </p:cNvPr>
          <p:cNvSpPr txBox="1"/>
          <p:nvPr/>
        </p:nvSpPr>
        <p:spPr>
          <a:xfrm>
            <a:off x="4790326" y="63215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Hands-on 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BD0B8-391D-8045-9E58-C16E77D57C86}"/>
              </a:ext>
            </a:extLst>
          </p:cNvPr>
          <p:cNvSpPr txBox="1"/>
          <p:nvPr/>
        </p:nvSpPr>
        <p:spPr>
          <a:xfrm>
            <a:off x="7038361" y="632571"/>
            <a:ext cx="17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Professional cert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3F507-592A-214A-9F5E-8237AAA80652}"/>
              </a:ext>
            </a:extLst>
          </p:cNvPr>
          <p:cNvSpPr txBox="1"/>
          <p:nvPr/>
        </p:nvSpPr>
        <p:spPr>
          <a:xfrm>
            <a:off x="1408780" y="5452144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Pre-test Revision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9B18-7F77-294F-B54B-99C7ABC66540}"/>
              </a:ext>
            </a:extLst>
          </p:cNvPr>
          <p:cNvSpPr txBox="1"/>
          <p:nvPr/>
        </p:nvSpPr>
        <p:spPr>
          <a:xfrm>
            <a:off x="1408780" y="5082812"/>
            <a:ext cx="336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 with real past test que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2B1EB-A244-4D44-9955-734ECAA62D6E}"/>
              </a:ext>
            </a:extLst>
          </p:cNvPr>
          <p:cNvSpPr txBox="1"/>
          <p:nvPr/>
        </p:nvSpPr>
        <p:spPr>
          <a:xfrm>
            <a:off x="1408780" y="5821476"/>
            <a:ext cx="20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After-test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C2AAC-D9F5-6F4D-970D-96B0F7679D69}"/>
              </a:ext>
            </a:extLst>
          </p:cNvPr>
          <p:cNvSpPr txBox="1"/>
          <p:nvPr/>
        </p:nvSpPr>
        <p:spPr>
          <a:xfrm>
            <a:off x="1408780" y="6190808"/>
            <a:ext cx="328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Before-exam remedial session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5793C7-E83B-8548-9D2F-F244D4121152}"/>
              </a:ext>
            </a:extLst>
          </p:cNvPr>
          <p:cNvSpPr/>
          <p:nvPr/>
        </p:nvSpPr>
        <p:spPr>
          <a:xfrm>
            <a:off x="2488730" y="404337"/>
            <a:ext cx="1948805" cy="399989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1B717-7601-0A4D-829C-C6A6937C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16" y="1346560"/>
            <a:ext cx="1561557" cy="2209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CFED86-1BE1-B541-949F-E9833B62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326" y="1904925"/>
            <a:ext cx="1540507" cy="7163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02EF2E-47C5-CD46-998B-05102FDB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65" y="1439115"/>
            <a:ext cx="1086582" cy="10865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C6BAC8-7DA2-3249-AE89-135D06E5B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153" y="2845437"/>
            <a:ext cx="1921427" cy="1403424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007DF8-C8D1-144A-AC91-965D495909D7}"/>
              </a:ext>
            </a:extLst>
          </p:cNvPr>
          <p:cNvSpPr/>
          <p:nvPr/>
        </p:nvSpPr>
        <p:spPr>
          <a:xfrm>
            <a:off x="4586176" y="404337"/>
            <a:ext cx="1948805" cy="399989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7B11227-E6B0-8A40-B7C2-7AA9097C26AF}"/>
              </a:ext>
            </a:extLst>
          </p:cNvPr>
          <p:cNvSpPr/>
          <p:nvPr/>
        </p:nvSpPr>
        <p:spPr>
          <a:xfrm>
            <a:off x="6901153" y="399139"/>
            <a:ext cx="1948805" cy="399989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Notched Right Arrow 29">
            <a:extLst>
              <a:ext uri="{FF2B5EF4-FFF2-40B4-BE49-F238E27FC236}">
                <a16:creationId xmlns:a16="http://schemas.microsoft.com/office/drawing/2014/main" id="{F64CD7A7-EE82-3F48-8CFF-D3AD7122809E}"/>
              </a:ext>
            </a:extLst>
          </p:cNvPr>
          <p:cNvSpPr/>
          <p:nvPr/>
        </p:nvSpPr>
        <p:spPr>
          <a:xfrm>
            <a:off x="4770530" y="5125607"/>
            <a:ext cx="656150" cy="33745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477DC883-EB30-8444-91C1-8D4DC8BCB232}"/>
              </a:ext>
            </a:extLst>
          </p:cNvPr>
          <p:cNvSpPr/>
          <p:nvPr/>
        </p:nvSpPr>
        <p:spPr>
          <a:xfrm>
            <a:off x="4770530" y="5492191"/>
            <a:ext cx="656150" cy="33745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CC63FF1C-42C9-7C4C-A2EF-4459EB2A77C1}"/>
              </a:ext>
            </a:extLst>
          </p:cNvPr>
          <p:cNvSpPr/>
          <p:nvPr/>
        </p:nvSpPr>
        <p:spPr>
          <a:xfrm>
            <a:off x="4770530" y="5858775"/>
            <a:ext cx="656150" cy="33745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60C16A9A-B636-7643-B629-35D6514F295D}"/>
              </a:ext>
            </a:extLst>
          </p:cNvPr>
          <p:cNvSpPr/>
          <p:nvPr/>
        </p:nvSpPr>
        <p:spPr>
          <a:xfrm>
            <a:off x="4770530" y="6225360"/>
            <a:ext cx="656150" cy="33745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B20A9-9F63-274D-A44F-F98F972B3511}"/>
              </a:ext>
            </a:extLst>
          </p:cNvPr>
          <p:cNvSpPr txBox="1"/>
          <p:nvPr/>
        </p:nvSpPr>
        <p:spPr>
          <a:xfrm>
            <a:off x="5644804" y="5093732"/>
            <a:ext cx="15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Question style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CCDA05-5267-7C4B-B2F4-4EC16F7B16D8}"/>
              </a:ext>
            </a:extLst>
          </p:cNvPr>
          <p:cNvSpPr txBox="1"/>
          <p:nvPr/>
        </p:nvSpPr>
        <p:spPr>
          <a:xfrm>
            <a:off x="5644804" y="5462022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Focuses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D59049-AC48-6442-AEE9-2044CC3C1377}"/>
              </a:ext>
            </a:extLst>
          </p:cNvPr>
          <p:cNvSpPr txBox="1"/>
          <p:nvPr/>
        </p:nvSpPr>
        <p:spPr>
          <a:xfrm>
            <a:off x="5644804" y="5830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Marking scheme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DAB5D0-DC7E-1E45-90C7-6ED775BB2E58}"/>
              </a:ext>
            </a:extLst>
          </p:cNvPr>
          <p:cNvSpPr txBox="1"/>
          <p:nvPr/>
        </p:nvSpPr>
        <p:spPr>
          <a:xfrm>
            <a:off x="5644804" y="6198602"/>
            <a:ext cx="203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Solve your difficulty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3254CB-0ED9-A74A-B184-C6F825B841B4}"/>
              </a:ext>
            </a:extLst>
          </p:cNvPr>
          <p:cNvCxnSpPr>
            <a:cxnSpLocks/>
          </p:cNvCxnSpPr>
          <p:nvPr/>
        </p:nvCxnSpPr>
        <p:spPr>
          <a:xfrm>
            <a:off x="6683029" y="163286"/>
            <a:ext cx="0" cy="464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D6E2D-F056-F64C-8FC6-2D735A319BE8}"/>
              </a:ext>
            </a:extLst>
          </p:cNvPr>
          <p:cNvCxnSpPr>
            <a:cxnSpLocks/>
          </p:cNvCxnSpPr>
          <p:nvPr/>
        </p:nvCxnSpPr>
        <p:spPr>
          <a:xfrm>
            <a:off x="378720" y="4811486"/>
            <a:ext cx="84712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5" grpId="0"/>
      <p:bldP spid="16" grpId="0"/>
      <p:bldP spid="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94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 Yeung (Angus) Wong</dc:creator>
  <cp:lastModifiedBy>Angus wong</cp:lastModifiedBy>
  <cp:revision>36</cp:revision>
  <dcterms:created xsi:type="dcterms:W3CDTF">2015-03-26T01:21:42Z</dcterms:created>
  <dcterms:modified xsi:type="dcterms:W3CDTF">2019-04-23T07:33:00Z</dcterms:modified>
</cp:coreProperties>
</file>