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B8E1C-1F5D-8655-2F47-895B72FA7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E84A70-4C17-9492-FFCF-B5BD21491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0F460-3639-B56D-D27F-DDCF8357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DC2C-C739-425F-9AEB-6AD391FD6D5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751F1-BB00-3E16-9689-BCC4F8C8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4175E-0A85-08D6-C027-CBBA1278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02D7-C6A8-4862-9C6F-31B0F585B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57988-3738-ECB3-B620-7C903129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FF542-269E-D894-3C3A-ACD5460FC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DB786-4343-60CE-7400-B905F99D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DC2C-C739-425F-9AEB-6AD391FD6D5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DAF60-AA87-94BD-5589-C352BE7D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3005C-6213-FACD-A3E0-DC8F7964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02D7-C6A8-4862-9C6F-31B0F585B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2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2C368F-B530-71E0-135B-EA9FE6B7B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BBB0D8-9F2B-6524-1482-B707692FF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98F85-3AB1-BDA6-5158-C55DF3A0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DC2C-C739-425F-9AEB-6AD391FD6D5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68637-BCAA-9CC4-D0A3-75ED734A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7D320-C6BB-9EEE-6298-109F5AA3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02D7-C6A8-4862-9C6F-31B0F585B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0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27045-7B17-3987-4709-0C46F34F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3E6FA-17E6-221D-12CA-CC776668D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A5403-9586-6823-FDE6-5968EA18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DC2C-C739-425F-9AEB-6AD391FD6D5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9B342-E807-FE78-62BB-014A568E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DDA4F-DB23-6E68-DC36-3F20F820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02D7-C6A8-4862-9C6F-31B0F585B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9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17F98-6C52-37FD-84B7-C85415D0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F288CC-A744-9C02-6AAF-C5F7B6B56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D6326-C824-20EA-CCB8-7236B19DC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DC2C-C739-425F-9AEB-6AD391FD6D5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4ECDE-CEB3-6570-BEFE-D4F55F07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2C1F1-DF7C-3341-B3B0-8C8AA42B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02D7-C6A8-4862-9C6F-31B0F585B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7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7F551-4EB1-1808-7CF9-88D893E8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421FC-7C7B-DF99-E190-6CE95CC95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24973C-44AF-C4D4-9E21-695EA2903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6FC82A-A8DA-D8A2-E801-177D6AA8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DC2C-C739-425F-9AEB-6AD391FD6D5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1A758-4EA2-59A6-A076-C840BA5B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EE5CE4-C7BF-C24A-8EE7-BA118EB3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02D7-C6A8-4862-9C6F-31B0F585B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2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D360E-B6E1-2BAD-6FA2-B9841C09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69BBA6-51E4-BECD-470C-5E0BF3014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966456-A021-B365-E688-287125F3D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903FC2-5201-FBA6-015A-2C0A3312B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23A41B-66EC-52C9-6594-32C0ACE5B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9E6717-3681-9873-4662-B4FAB180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DC2C-C739-425F-9AEB-6AD391FD6D5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71983D-C191-41A7-0320-563583D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D67862-BFD5-386E-9227-33766993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02D7-C6A8-4862-9C6F-31B0F585B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8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83B77-8D38-FAD7-4A73-3FE85546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0CC0D2-389E-35E2-0387-D19981A2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DC2C-C739-425F-9AEB-6AD391FD6D5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8F45A4-4177-98B5-FA42-AB81141F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CF4589-E047-7BDE-F269-F5396DE7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02D7-C6A8-4862-9C6F-31B0F585B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1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65691-4E7E-5FA3-C6BD-F668354C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DC2C-C739-425F-9AEB-6AD391FD6D5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D01BAA-C42A-55B4-267A-44DABC3F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769708-A1FE-AB99-35AE-269CE474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02D7-C6A8-4862-9C6F-31B0F585B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5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FEF30-EB82-CF54-819E-3B55EA76D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24CA7-85FF-791D-80EA-DB84C4F1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96FE63-E93F-A558-E82D-E451C2F60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E4ACF-3892-DCFC-3D50-3C5C9247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DC2C-C739-425F-9AEB-6AD391FD6D5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B23EBB-A214-FACB-4312-210AE010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729178-9272-09DC-7750-378025E2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02D7-C6A8-4862-9C6F-31B0F585B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1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2FCA4-64FC-D8F1-1758-D4F92726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FBBE92-1A43-8EAB-8CD0-FFF6A48F2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B71D27-65AD-FB7B-5CDF-601E554D2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F024D-E005-241E-5738-EC14C02C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DC2C-C739-425F-9AEB-6AD391FD6D5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0C843-3F49-F090-017E-28EA92AA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B9A35-5050-F41A-1B6E-397794F7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02D7-C6A8-4862-9C6F-31B0F585B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4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5EB7F-C225-9F80-BE69-EF6427CF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D9C13-A723-79DA-FDD1-257D73623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1877A-A3B8-31B8-627D-04A290169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5DC2C-C739-425F-9AEB-6AD391FD6D5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31E4E-C484-650F-6BD0-DCCB99E69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CD2DB-1CA7-C7C2-EF55-AFBECF4B8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E02D7-C6A8-4862-9C6F-31B0F585B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4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874E0E-D72D-B085-0C7E-63E230EB14E3}"/>
              </a:ext>
            </a:extLst>
          </p:cNvPr>
          <p:cNvSpPr/>
          <p:nvPr/>
        </p:nvSpPr>
        <p:spPr>
          <a:xfrm>
            <a:off x="3004457" y="113211"/>
            <a:ext cx="6322423" cy="66272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185FC3-927E-61F0-13A2-9A3CF049F729}"/>
              </a:ext>
            </a:extLst>
          </p:cNvPr>
          <p:cNvSpPr/>
          <p:nvPr/>
        </p:nvSpPr>
        <p:spPr>
          <a:xfrm>
            <a:off x="3080657" y="174172"/>
            <a:ext cx="6185263" cy="11146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BF480F-4D9E-0FED-5F8A-694EDFF85C7E}"/>
              </a:ext>
            </a:extLst>
          </p:cNvPr>
          <p:cNvSpPr/>
          <p:nvPr/>
        </p:nvSpPr>
        <p:spPr>
          <a:xfrm>
            <a:off x="3073036" y="5503817"/>
            <a:ext cx="6185263" cy="11495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FC74FD-B4A0-76F6-E460-327EAD2CAE1B}"/>
              </a:ext>
            </a:extLst>
          </p:cNvPr>
          <p:cNvSpPr/>
          <p:nvPr/>
        </p:nvSpPr>
        <p:spPr>
          <a:xfrm>
            <a:off x="3080656" y="1358536"/>
            <a:ext cx="6185263" cy="40756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725A68-098A-B6AC-9BC3-8A8FE587E3C5}"/>
              </a:ext>
            </a:extLst>
          </p:cNvPr>
          <p:cNvSpPr/>
          <p:nvPr/>
        </p:nvSpPr>
        <p:spPr>
          <a:xfrm>
            <a:off x="3675017" y="239486"/>
            <a:ext cx="5033554" cy="9884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80F878-BD2A-1BF5-A254-33FBEFE6989F}"/>
              </a:ext>
            </a:extLst>
          </p:cNvPr>
          <p:cNvSpPr/>
          <p:nvPr/>
        </p:nvSpPr>
        <p:spPr>
          <a:xfrm>
            <a:off x="3675016" y="1423851"/>
            <a:ext cx="5033555" cy="39319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D16D89-3E2C-31D0-F242-67F3C8101989}"/>
              </a:ext>
            </a:extLst>
          </p:cNvPr>
          <p:cNvSpPr txBox="1"/>
          <p:nvPr/>
        </p:nvSpPr>
        <p:spPr>
          <a:xfrm>
            <a:off x="1981849" y="4657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div.wrap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28A68-C566-D0AD-B489-AE0AA5425C8E}"/>
              </a:ext>
            </a:extLst>
          </p:cNvPr>
          <p:cNvSpPr txBox="1"/>
          <p:nvPr/>
        </p:nvSpPr>
        <p:spPr>
          <a:xfrm>
            <a:off x="2059847" y="41343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header#hd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5B1E97-7B97-13B5-196F-1E479738124B}"/>
              </a:ext>
            </a:extLst>
          </p:cNvPr>
          <p:cNvSpPr txBox="1"/>
          <p:nvPr/>
        </p:nvSpPr>
        <p:spPr>
          <a:xfrm>
            <a:off x="1984485" y="1379696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div#container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5AEE34-11CC-EB87-D3A1-10F796069C2E}"/>
              </a:ext>
            </a:extLst>
          </p:cNvPr>
          <p:cNvSpPr txBox="1"/>
          <p:nvPr/>
        </p:nvSpPr>
        <p:spPr>
          <a:xfrm>
            <a:off x="2371834" y="5464018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footer#ft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9B5E3-376A-CFDA-B86A-B4D69149C6DE}"/>
              </a:ext>
            </a:extLst>
          </p:cNvPr>
          <p:cNvSpPr txBox="1"/>
          <p:nvPr/>
        </p:nvSpPr>
        <p:spPr>
          <a:xfrm>
            <a:off x="2331150" y="1771448"/>
            <a:ext cx="31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div.container_wrap</a:t>
            </a:r>
            <a:r>
              <a:rPr lang="en-US" altLang="ko-KR" dirty="0"/>
              <a:t> : </a:t>
            </a:r>
            <a:r>
              <a:rPr lang="en-US" altLang="ko-KR" dirty="0" err="1"/>
              <a:t>1400px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4265F8-121A-61C1-AB97-519E5BC36378}"/>
              </a:ext>
            </a:extLst>
          </p:cNvPr>
          <p:cNvSpPr txBox="1"/>
          <p:nvPr/>
        </p:nvSpPr>
        <p:spPr>
          <a:xfrm>
            <a:off x="3268126" y="747932"/>
            <a:ext cx="303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div.hd_wrap</a:t>
            </a:r>
            <a:r>
              <a:rPr lang="en-US" altLang="ko-KR" dirty="0"/>
              <a:t> : width </a:t>
            </a:r>
            <a:r>
              <a:rPr lang="en-US" altLang="ko-KR" dirty="0" err="1"/>
              <a:t>1400px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74441B-36EC-DE63-60B2-94A33091900D}"/>
              </a:ext>
            </a:extLst>
          </p:cNvPr>
          <p:cNvSpPr txBox="1"/>
          <p:nvPr/>
        </p:nvSpPr>
        <p:spPr>
          <a:xfrm>
            <a:off x="3175060" y="5789697"/>
            <a:ext cx="225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div.ft_wrap</a:t>
            </a:r>
            <a:r>
              <a:rPr lang="en-US" altLang="ko-KR" dirty="0"/>
              <a:t> : </a:t>
            </a:r>
            <a:r>
              <a:rPr lang="en-US" altLang="ko-KR" dirty="0" err="1"/>
              <a:t>1400px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FCB2E-1CBE-C59B-0D4F-425B25561B26}"/>
              </a:ext>
            </a:extLst>
          </p:cNvPr>
          <p:cNvSpPr txBox="1"/>
          <p:nvPr/>
        </p:nvSpPr>
        <p:spPr>
          <a:xfrm>
            <a:off x="3114537" y="2416533"/>
            <a:ext cx="161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section.page1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AF0228-B80C-6EBE-F349-3504C4E74CD5}"/>
              </a:ext>
            </a:extLst>
          </p:cNvPr>
          <p:cNvSpPr/>
          <p:nvPr/>
        </p:nvSpPr>
        <p:spPr>
          <a:xfrm>
            <a:off x="3744684" y="3444239"/>
            <a:ext cx="4894217" cy="1852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AB5230-5084-2090-ADDE-27CF6866D95B}"/>
              </a:ext>
            </a:extLst>
          </p:cNvPr>
          <p:cNvSpPr/>
          <p:nvPr/>
        </p:nvSpPr>
        <p:spPr>
          <a:xfrm>
            <a:off x="3744684" y="1495695"/>
            <a:ext cx="4894217" cy="1852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62AC18-B4F1-5F39-57BF-4A34AB2F79A0}"/>
              </a:ext>
            </a:extLst>
          </p:cNvPr>
          <p:cNvSpPr/>
          <p:nvPr/>
        </p:nvSpPr>
        <p:spPr>
          <a:xfrm>
            <a:off x="3675016" y="5620903"/>
            <a:ext cx="5033554" cy="9884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1BAC70-A17A-8FC2-3D77-59FE7BB797BA}"/>
              </a:ext>
            </a:extLst>
          </p:cNvPr>
          <p:cNvSpPr txBox="1"/>
          <p:nvPr/>
        </p:nvSpPr>
        <p:spPr>
          <a:xfrm>
            <a:off x="3217703" y="3602798"/>
            <a:ext cx="161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section.page2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B3D6A9-3E24-504A-193D-E5211B53611D}"/>
              </a:ext>
            </a:extLst>
          </p:cNvPr>
          <p:cNvSpPr txBox="1"/>
          <p:nvPr/>
        </p:nvSpPr>
        <p:spPr>
          <a:xfrm>
            <a:off x="749736" y="2754735"/>
            <a:ext cx="21707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/*  </a:t>
            </a:r>
            <a:r>
              <a:rPr lang="ko-KR" altLang="en-US" dirty="0"/>
              <a:t>비주얼</a:t>
            </a:r>
            <a:r>
              <a:rPr lang="en-US" altLang="ko-KR" dirty="0"/>
              <a:t>  */</a:t>
            </a:r>
          </a:p>
          <a:p>
            <a:endParaRPr lang="en-US" altLang="ko-KR" dirty="0"/>
          </a:p>
          <a:p>
            <a:r>
              <a:rPr lang="en-US" altLang="ko-KR" dirty="0"/>
              <a:t>.wrap{width: 100%}</a:t>
            </a:r>
          </a:p>
          <a:p>
            <a:endParaRPr lang="en-US" altLang="ko-KR" dirty="0"/>
          </a:p>
          <a:p>
            <a:r>
              <a:rPr lang="en-US" altLang="ko-KR" dirty="0"/>
              <a:t>/*  /</a:t>
            </a:r>
            <a:r>
              <a:rPr lang="ko-KR" altLang="en-US" dirty="0"/>
              <a:t>비주얼</a:t>
            </a:r>
            <a:r>
              <a:rPr lang="en-US" altLang="ko-KR" dirty="0"/>
              <a:t>   */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30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규호</dc:creator>
  <cp:lastModifiedBy>이 규호</cp:lastModifiedBy>
  <cp:revision>2</cp:revision>
  <dcterms:created xsi:type="dcterms:W3CDTF">2022-06-28T13:49:38Z</dcterms:created>
  <dcterms:modified xsi:type="dcterms:W3CDTF">2022-06-28T15:45:45Z</dcterms:modified>
</cp:coreProperties>
</file>