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8" r:id="rId2"/>
    <p:sldId id="329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18"/>
  </p:normalViewPr>
  <p:slideViewPr>
    <p:cSldViewPr snapToGrid="0" snapToObjects="1">
      <p:cViewPr varScale="1">
        <p:scale>
          <a:sx n="108" d="100"/>
          <a:sy n="108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211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</a:t>
            </a:r>
            <a:r>
              <a:rPr lang="en-US" sz="6600" dirty="0" smtClean="0"/>
              <a:t>09: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Regular Expressions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4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/>
              <a:t>Chapter </a:t>
            </a:r>
            <a:r>
              <a:rPr lang="en-US" smtClean="0"/>
              <a:t>5.3 and 5.4</a:t>
            </a:r>
            <a:endParaRPr lang="en-US" dirty="0" smtClean="0"/>
          </a:p>
          <a:p>
            <a:pPr lvl="1"/>
            <a:r>
              <a:rPr lang="en-US" dirty="0" smtClean="0"/>
              <a:t>bu</a:t>
            </a:r>
            <a:r>
              <a:rPr lang="en-US" dirty="0" smtClean="0"/>
              <a:t>t not Boyer-Moore, nor Rabin-Karp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org.pg4200.les09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exercises/ex09</a:t>
            </a:r>
            <a:endParaRPr lang="en-US" i="1" dirty="0" smtClean="0"/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40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Helvetica Light</vt:lpstr>
      <vt:lpstr>Helvetica Neue</vt:lpstr>
      <vt:lpstr>White</vt:lpstr>
      <vt:lpstr>PG4200: Algorithms And Data Structures  Lesson 09:  Regular Expressions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arcuri82@gmail.com</cp:lastModifiedBy>
  <cp:revision>434</cp:revision>
  <dcterms:modified xsi:type="dcterms:W3CDTF">2018-06-19T10:52:46Z</dcterms:modified>
</cp:coreProperties>
</file>