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28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07: </a:t>
            </a:r>
            <a:br>
              <a:rPr lang="en-US" sz="6600" dirty="0" smtClean="0"/>
            </a:br>
            <a:r>
              <a:rPr lang="en-US" sz="6600" dirty="0" smtClean="0"/>
              <a:t>Iterators, Lambdas and Streams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Because interfaces, need to create concrete instances with our implementations</a:t>
            </a:r>
          </a:p>
          <a:p>
            <a:r>
              <a:rPr lang="en-US" dirty="0" smtClean="0"/>
              <a:t>If used only once, can create class on the fly</a:t>
            </a:r>
          </a:p>
          <a:p>
            <a:r>
              <a:rPr lang="en-US" dirty="0" smtClean="0"/>
              <a:t>Note that </a:t>
            </a:r>
            <a:r>
              <a:rPr lang="en-US" i="1" dirty="0" smtClean="0"/>
              <a:t>Consumer</a:t>
            </a:r>
            <a:r>
              <a:rPr lang="en-US" dirty="0" smtClean="0"/>
              <a:t> is an interface with method </a:t>
            </a:r>
            <a:r>
              <a:rPr lang="en-US" i="1" dirty="0" smtClean="0"/>
              <a:t>accept()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 smtClean="0"/>
              <a:t>Anonymous classes work fine, but are tedious to write</a:t>
            </a:r>
          </a:p>
          <a:p>
            <a:r>
              <a:rPr lang="en-US" i="1" dirty="0" smtClean="0"/>
              <a:t>Lambdas</a:t>
            </a:r>
            <a:r>
              <a:rPr lang="en-US" dirty="0" smtClean="0"/>
              <a:t>: syntax sugar to reduce boilerplate</a:t>
            </a:r>
          </a:p>
          <a:p>
            <a:r>
              <a:rPr lang="en-US" dirty="0" smtClean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-&gt; {}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 smtClean="0"/>
              <a:t>Left-side: the input parameter name(s), with </a:t>
            </a:r>
            <a:r>
              <a:rPr lang="en-US" b="1" dirty="0" smtClean="0"/>
              <a:t>()</a:t>
            </a:r>
            <a:r>
              <a:rPr lang="en-US" dirty="0" smtClean="0"/>
              <a:t> if none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choose the names you want, but usually a single letter</a:t>
            </a:r>
          </a:p>
          <a:p>
            <a:r>
              <a:rPr lang="en-US" dirty="0" smtClean="0"/>
              <a:t>Right-side: the instruction to execute. If more than one, should be in a </a:t>
            </a:r>
            <a:r>
              <a:rPr lang="en-US" b="1" dirty="0" smtClean="0"/>
              <a:t>{}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Based on input/output types, the compiler will automatically create the right class,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Runnable</a:t>
            </a:r>
            <a:r>
              <a:rPr lang="en-US" dirty="0" smtClean="0"/>
              <a:t>, </a:t>
            </a:r>
            <a:r>
              <a:rPr lang="en-US" i="1" dirty="0" smtClean="0"/>
              <a:t>Consumer</a:t>
            </a:r>
            <a:r>
              <a:rPr lang="en-US" dirty="0" smtClean="0"/>
              <a:t>, </a:t>
            </a:r>
            <a:r>
              <a:rPr lang="en-US" i="1" dirty="0" smtClean="0"/>
              <a:t>Predicate</a:t>
            </a:r>
            <a:r>
              <a:rPr lang="en-US" dirty="0" smtClean="0"/>
              <a:t> or </a:t>
            </a:r>
            <a:r>
              <a:rPr lang="en-US" i="1" dirty="0" smtClean="0"/>
              <a:t>Function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+ Lambdas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 smtClean="0"/>
              <a:t>When a container has an iterator, and once we can write custom code in lambda expressions, we can introduce the concept of </a:t>
            </a:r>
            <a:r>
              <a:rPr lang="en-US" b="1" dirty="0" smtClean="0"/>
              <a:t>Stream</a:t>
            </a:r>
          </a:p>
          <a:p>
            <a:r>
              <a:rPr lang="en-US" dirty="0" smtClean="0"/>
              <a:t>The idea is that we can iterate over all elements in collection, and </a:t>
            </a:r>
            <a:r>
              <a:rPr lang="en-US" i="1" dirty="0" smtClean="0"/>
              <a:t>easily</a:t>
            </a:r>
            <a:r>
              <a:rPr lang="en-US" dirty="0" smtClean="0"/>
              <a:t> execute code in sequence on each of the elements</a:t>
            </a:r>
          </a:p>
          <a:p>
            <a:r>
              <a:rPr lang="en-US" i="1" dirty="0" smtClean="0"/>
              <a:t>This can drastically reduce the amount of code you write, and easier to understand</a:t>
            </a:r>
            <a:r>
              <a:rPr lang="en-US" dirty="0" smtClean="0"/>
              <a:t> (once you get familiar with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/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At each pipe, the elements can be transformed and/or blocked (</a:t>
            </a:r>
            <a:r>
              <a:rPr lang="en-US" dirty="0" err="1" smtClean="0"/>
              <a:t>ie</a:t>
            </a:r>
            <a:r>
              <a:rPr lang="en-US" dirty="0" smtClean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At the end of the stream, we need a </a:t>
            </a:r>
            <a:r>
              <a:rPr lang="en-US" i="1" dirty="0" smtClean="0"/>
              <a:t>collector</a:t>
            </a:r>
            <a:r>
              <a:rPr lang="en-US" dirty="0" smtClean="0"/>
              <a:t>, which defines what to do with elements that arrive at the end of the pipeline</a:t>
            </a:r>
            <a:endParaRPr lang="en-US" dirty="0"/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Image result for m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2" y="5430680"/>
            <a:ext cx="1671554" cy="9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Filter</a:t>
            </a:r>
            <a:r>
              <a:rPr lang="en-US" dirty="0" smtClean="0"/>
              <a:t>: take as input a </a:t>
            </a:r>
            <a:r>
              <a:rPr lang="en-US" i="1" dirty="0" smtClean="0"/>
              <a:t>Predicate&lt;T&gt;</a:t>
            </a:r>
            <a:r>
              <a:rPr lang="en-US" dirty="0" smtClean="0"/>
              <a:t>, and based on that decide if elements propagate to next pipe</a:t>
            </a:r>
          </a:p>
          <a:p>
            <a:r>
              <a:rPr lang="en-US" i="1" dirty="0" smtClean="0"/>
              <a:t>Map</a:t>
            </a:r>
            <a:r>
              <a:rPr lang="en-US" dirty="0" smtClean="0"/>
              <a:t>: transform input, and also change type, based on a </a:t>
            </a:r>
            <a:r>
              <a:rPr lang="en-US" i="1" dirty="0" smtClean="0"/>
              <a:t>Function&lt;T,R&gt;  </a:t>
            </a:r>
          </a:p>
          <a:p>
            <a:r>
              <a:rPr lang="en-US" i="1" dirty="0" err="1" smtClean="0"/>
              <a:t>FlatMap</a:t>
            </a:r>
            <a:r>
              <a:rPr lang="en-US" dirty="0" smtClean="0"/>
              <a:t>: get a stream from input element, and flatten it into the current stream (examples later) </a:t>
            </a:r>
          </a:p>
          <a:p>
            <a:r>
              <a:rPr lang="en-US" dirty="0" smtClean="0"/>
              <a:t>There are more, but these are the main ones we will see in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Example: </a:t>
            </a:r>
            <a:r>
              <a:rPr lang="en-US" i="1" dirty="0" err="1" smtClean="0"/>
              <a:t>collection.stream</a:t>
            </a:r>
            <a:r>
              <a:rPr lang="en-US" i="1" dirty="0" smtClean="0"/>
              <a:t>().filter(s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Input/Output: </a:t>
            </a:r>
            <a:r>
              <a:rPr lang="en-US" i="1" dirty="0" smtClean="0"/>
              <a:t>String</a:t>
            </a:r>
            <a:r>
              <a:rPr lang="en-US" dirty="0" smtClean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Blocked: “</a:t>
            </a:r>
            <a:r>
              <a:rPr lang="en-US" i="1" dirty="0" smtClean="0"/>
              <a:t>a</a:t>
            </a:r>
            <a:r>
              <a:rPr lang="en-US" dirty="0" smtClean="0"/>
              <a:t>”, “</a:t>
            </a:r>
            <a:r>
              <a:rPr lang="en-US" i="1" dirty="0" smtClean="0"/>
              <a:t>foo</a:t>
            </a:r>
            <a:r>
              <a:rPr lang="en-US" dirty="0" smtClean="0"/>
              <a:t>”, “</a:t>
            </a:r>
            <a:r>
              <a:rPr lang="en-US" i="1" dirty="0" smtClean="0"/>
              <a:t>bar</a:t>
            </a:r>
            <a:r>
              <a:rPr lang="en-US" dirty="0" smtClean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Allowed: “</a:t>
            </a:r>
            <a:r>
              <a:rPr lang="en-US" i="1" dirty="0" smtClean="0"/>
              <a:t>hello</a:t>
            </a:r>
            <a:r>
              <a:rPr lang="en-US" dirty="0" smtClean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Collector will only get “</a:t>
            </a:r>
            <a:r>
              <a:rPr lang="en-US" i="1" dirty="0" smtClean="0"/>
              <a:t>hello</a:t>
            </a:r>
            <a:r>
              <a:rPr lang="en-US" dirty="0" smtClean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Example: </a:t>
            </a:r>
            <a:r>
              <a:rPr lang="en-US" i="1" dirty="0" err="1" smtClean="0"/>
              <a:t>collection.stream</a:t>
            </a:r>
            <a:r>
              <a:rPr lang="en-US" i="1" dirty="0" smtClean="0"/>
              <a:t>().map(s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Input </a:t>
            </a:r>
            <a:r>
              <a:rPr lang="en-US" i="1" dirty="0" smtClean="0"/>
              <a:t>String</a:t>
            </a:r>
            <a:r>
              <a:rPr lang="en-US" dirty="0" smtClean="0"/>
              <a:t>, Output </a:t>
            </a:r>
            <a:r>
              <a:rPr lang="en-US" i="1" dirty="0" smtClean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Note: compiler automatically infer type </a:t>
            </a:r>
            <a:r>
              <a:rPr lang="en-US" i="1" dirty="0" smtClean="0"/>
              <a:t>“Integer” </a:t>
            </a:r>
            <a:r>
              <a:rPr lang="en-US" dirty="0" smtClean="0"/>
              <a:t>based on the type returned by the function “</a:t>
            </a:r>
            <a:r>
              <a:rPr lang="en-US" i="1" dirty="0" err="1" smtClean="0"/>
              <a:t>String.length</a:t>
            </a:r>
            <a:r>
              <a:rPr lang="en-US" i="1" dirty="0" smtClean="0"/>
              <a:t>()</a:t>
            </a:r>
            <a:r>
              <a:rPr lang="en-US" dirty="0" smtClean="0"/>
              <a:t>”</a:t>
            </a:r>
            <a:endParaRPr lang="en-US" i="1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Collector will receive: 1, 3, 4,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.filter(s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 &gt; 2).map(s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())</a:t>
            </a:r>
          </a:p>
          <a:p>
            <a:r>
              <a:rPr lang="en-US" i="1" dirty="0" smtClean="0"/>
              <a:t>“a” </a:t>
            </a:r>
            <a:r>
              <a:rPr lang="en-US" dirty="0" smtClean="0"/>
              <a:t>is the only blocked element by the filter</a:t>
            </a:r>
            <a:endParaRPr lang="en-US" i="1" dirty="0" smtClean="0"/>
          </a:p>
          <a:p>
            <a:r>
              <a:rPr lang="en-US" dirty="0"/>
              <a:t>Collector will receive: </a:t>
            </a:r>
            <a:r>
              <a:rPr lang="en-US" dirty="0" smtClean="0"/>
              <a:t>3</a:t>
            </a:r>
            <a:r>
              <a:rPr lang="en-US" dirty="0"/>
              <a:t>, 4,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Input </a:t>
            </a:r>
            <a:r>
              <a:rPr lang="en-US" sz="3200" i="1" dirty="0" smtClean="0"/>
              <a:t>List&lt;Integer&gt;</a:t>
            </a:r>
            <a:r>
              <a:rPr lang="en-US" sz="3200" dirty="0" smtClean="0"/>
              <a:t>, Output </a:t>
            </a:r>
            <a:r>
              <a:rPr lang="en-US" sz="3200" i="1" dirty="0" smtClean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[1,2]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[4,5,6]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 smtClean="0"/>
              <a:t>collectToList</a:t>
            </a:r>
            <a:r>
              <a:rPr lang="en-US" i="1" dirty="0" smtClean="0"/>
              <a:t>()</a:t>
            </a:r>
            <a:r>
              <a:rPr lang="en-US" dirty="0" smtClean="0"/>
              <a:t>: each element that arrives at the end of the pipeline will be added to a new List container</a:t>
            </a:r>
          </a:p>
          <a:p>
            <a:r>
              <a:rPr lang="en-US" i="1" dirty="0" err="1" smtClean="0"/>
              <a:t>forEach</a:t>
            </a:r>
            <a:r>
              <a:rPr lang="en-US" i="1" dirty="0" smtClean="0"/>
              <a:t>(Consumer&lt;X&gt; </a:t>
            </a:r>
            <a:r>
              <a:rPr lang="en-US" i="1" dirty="0"/>
              <a:t>action</a:t>
            </a:r>
            <a:r>
              <a:rPr lang="en-US" i="1" dirty="0" smtClean="0"/>
              <a:t>)</a:t>
            </a:r>
            <a:r>
              <a:rPr lang="en-US" dirty="0" smtClean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</a:t>
            </a:r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 smtClean="0"/>
              <a:t>The collector is the one that starts pulling data from the collection using its iterator</a:t>
            </a:r>
          </a:p>
          <a:p>
            <a:r>
              <a:rPr lang="en-US" dirty="0" smtClean="0"/>
              <a:t>At each step, the output of a pipe is going to be the input to the next pipe</a:t>
            </a:r>
          </a:p>
          <a:p>
            <a:r>
              <a:rPr lang="en-US" dirty="0" smtClean="0"/>
              <a:t>Going to represent it with a </a:t>
            </a:r>
            <a:r>
              <a:rPr lang="en-US" i="1" dirty="0" smtClean="0"/>
              <a:t>chain</a:t>
            </a:r>
            <a:r>
              <a:rPr lang="en-US" dirty="0" smtClean="0"/>
              <a:t> of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 smtClean="0"/>
              <a:t>IN_A</a:t>
            </a:r>
            <a:r>
              <a:rPr lang="en-US" dirty="0" smtClean="0"/>
              <a:t> is </a:t>
            </a:r>
            <a:r>
              <a:rPr lang="en-US" i="1" dirty="0" smtClean="0"/>
              <a:t>T, </a:t>
            </a:r>
            <a:r>
              <a:rPr lang="en-US" dirty="0" smtClean="0"/>
              <a:t>and </a:t>
            </a:r>
            <a:r>
              <a:rPr lang="en-US" i="1" dirty="0" smtClean="0"/>
              <a:t>IN_B </a:t>
            </a:r>
            <a:r>
              <a:rPr lang="en-US" dirty="0" smtClean="0"/>
              <a:t>is</a:t>
            </a:r>
            <a:r>
              <a:rPr lang="en-US" i="1" dirty="0" smtClean="0"/>
              <a:t> OUT_A</a:t>
            </a:r>
          </a:p>
          <a:p>
            <a:r>
              <a:rPr lang="en-US" dirty="0" smtClean="0"/>
              <a:t>Collector has a </a:t>
            </a:r>
            <a:r>
              <a:rPr lang="en-US" i="1" dirty="0" smtClean="0"/>
              <a:t>Consumer&lt;OUT_B&gt;, </a:t>
            </a:r>
            <a:r>
              <a:rPr lang="en-US" dirty="0" smtClean="0"/>
              <a:t>as it consumes data from Pipe B</a:t>
            </a:r>
          </a:p>
          <a:p>
            <a:r>
              <a:rPr lang="en-US" dirty="0" smtClean="0"/>
              <a:t>Pipe B has a </a:t>
            </a:r>
            <a:r>
              <a:rPr lang="en-US" i="1" dirty="0" smtClean="0"/>
              <a:t>Consumer&lt;OUT_A&gt;</a:t>
            </a:r>
            <a:r>
              <a:rPr lang="en-US" dirty="0" smtClean="0"/>
              <a:t>, which will call </a:t>
            </a:r>
            <a:r>
              <a:rPr lang="en-US" i="1" dirty="0" smtClean="0"/>
              <a:t>Consumer&lt;OUT_B&gt;</a:t>
            </a:r>
            <a:r>
              <a:rPr lang="en-US" dirty="0" smtClean="0"/>
              <a:t> in Collector (</a:t>
            </a:r>
            <a:r>
              <a:rPr lang="en-US" dirty="0" err="1" smtClean="0"/>
              <a:t>ie</a:t>
            </a:r>
            <a:r>
              <a:rPr lang="en-US" dirty="0" smtClean="0"/>
              <a:t>, chained) </a:t>
            </a:r>
          </a:p>
          <a:p>
            <a:r>
              <a:rPr lang="en-US" dirty="0" smtClean="0"/>
              <a:t>Pipe A has a </a:t>
            </a:r>
            <a:r>
              <a:rPr lang="en-US" i="1" dirty="0" smtClean="0"/>
              <a:t>Consumer&lt;T&gt;</a:t>
            </a:r>
            <a:r>
              <a:rPr lang="en-US" dirty="0" smtClean="0"/>
              <a:t>, which will call </a:t>
            </a:r>
            <a:r>
              <a:rPr lang="en-US" i="1" dirty="0" smtClean="0"/>
              <a:t>Consumer&lt;OUT_A&gt;</a:t>
            </a:r>
            <a:r>
              <a:rPr lang="en-US" dirty="0" smtClean="0"/>
              <a:t> of Pipe B (</a:t>
            </a:r>
            <a:r>
              <a:rPr lang="en-US" dirty="0" err="1" smtClean="0"/>
              <a:t>ie</a:t>
            </a:r>
            <a:r>
              <a:rPr lang="en-US" dirty="0" smtClean="0"/>
              <a:t>, chained)</a:t>
            </a:r>
            <a:endParaRPr lang="en-US" dirty="0"/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 smtClean="0"/>
              <a:t>The collector is what starts the stream by pulling data</a:t>
            </a:r>
          </a:p>
          <a:p>
            <a:r>
              <a:rPr lang="en-US" dirty="0" smtClean="0"/>
              <a:t>The consumer of the first pipe is called, and that will trigger a chain until the last consumer</a:t>
            </a:r>
          </a:p>
          <a:p>
            <a:r>
              <a:rPr lang="en-US" dirty="0" smtClean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 smtClean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Collector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Call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Book </a:t>
            </a:r>
            <a:r>
              <a:rPr lang="en-US" dirty="0" smtClean="0"/>
              <a:t>Chapter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org.pg4200.les07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exercises/ex07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Iterating Over All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 smtClean="0"/>
              <a:t>Many situations in which you need to look at and process all elements in a collection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lists</a:t>
            </a:r>
            <a:r>
              <a:rPr lang="en-US" dirty="0" smtClean="0"/>
              <a:t> and </a:t>
            </a:r>
            <a:r>
              <a:rPr lang="en-US" i="1" dirty="0" smtClean="0"/>
              <a:t>arrays</a:t>
            </a:r>
            <a:r>
              <a:rPr lang="en-US" dirty="0" smtClean="0"/>
              <a:t>, can look at indices from </a:t>
            </a:r>
            <a:r>
              <a:rPr lang="en-US" i="1" dirty="0" smtClean="0"/>
              <a:t>0</a:t>
            </a:r>
            <a:r>
              <a:rPr lang="en-US" dirty="0" smtClean="0"/>
              <a:t> to </a:t>
            </a:r>
            <a:r>
              <a:rPr lang="en-US" i="1" dirty="0" smtClean="0"/>
              <a:t>N-1</a:t>
            </a:r>
          </a:p>
          <a:p>
            <a:r>
              <a:rPr lang="en-US" dirty="0" smtClean="0"/>
              <a:t>But what about </a:t>
            </a:r>
            <a:r>
              <a:rPr lang="en-US" i="1" dirty="0" smtClean="0"/>
              <a:t>maps</a:t>
            </a:r>
            <a:r>
              <a:rPr lang="en-US" dirty="0" smtClean="0"/>
              <a:t> and </a:t>
            </a:r>
            <a:r>
              <a:rPr lang="en-US" i="1" dirty="0" smtClean="0"/>
              <a:t>sets </a:t>
            </a:r>
            <a:r>
              <a:rPr lang="en-US" dirty="0" smtClean="0"/>
              <a:t>that are unordered? </a:t>
            </a:r>
          </a:p>
          <a:p>
            <a:pPr lvl="1"/>
            <a:r>
              <a:rPr lang="en-US" dirty="0" smtClean="0"/>
              <a:t>or other kinds of data structures like </a:t>
            </a:r>
            <a:r>
              <a:rPr lang="en-US" i="1" dirty="0" smtClean="0"/>
              <a:t>graphs</a:t>
            </a:r>
            <a:r>
              <a:rPr lang="en-US" dirty="0" smtClean="0"/>
              <a:t> that we haven’t seen yet</a:t>
            </a:r>
          </a:p>
          <a:p>
            <a:r>
              <a:rPr lang="en-US" dirty="0" smtClean="0"/>
              <a:t>Would like to write loops like “</a:t>
            </a:r>
            <a:r>
              <a:rPr lang="en-US" i="1" dirty="0" smtClean="0"/>
              <a:t>for(X </a:t>
            </a:r>
            <a:r>
              <a:rPr lang="en-US" i="1" dirty="0" err="1" smtClean="0"/>
              <a:t>x</a:t>
            </a:r>
            <a:r>
              <a:rPr lang="en-US" i="1" dirty="0" smtClean="0"/>
              <a:t> : collection){…}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idea is to make our collections to implement </a:t>
            </a:r>
            <a:r>
              <a:rPr lang="en-US" i="1" dirty="0" err="1" smtClean="0"/>
              <a:t>Iterable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Need to implement an iterator for each collection, which keeps track of </a:t>
            </a:r>
            <a:r>
              <a:rPr lang="en-US" i="1" dirty="0" smtClean="0"/>
              <a:t>one element at a time</a:t>
            </a:r>
          </a:p>
          <a:p>
            <a:r>
              <a:rPr lang="en-US" dirty="0" smtClean="0"/>
              <a:t>Java compiler is aware of </a:t>
            </a:r>
            <a:r>
              <a:rPr lang="en-US" i="1" dirty="0" err="1" smtClean="0"/>
              <a:t>Iterable</a:t>
            </a:r>
            <a:r>
              <a:rPr lang="en-US" dirty="0" smtClean="0"/>
              <a:t>, and so can automatically handle </a:t>
            </a:r>
            <a:r>
              <a:rPr lang="en-US" dirty="0"/>
              <a:t>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</a:t>
            </a:r>
            <a:r>
              <a:rPr lang="en-US" i="1" dirty="0" smtClean="0"/>
              <a:t>){…}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do not need to call “</a:t>
            </a:r>
            <a:r>
              <a:rPr lang="en-US" i="1" dirty="0" err="1" smtClean="0"/>
              <a:t>hasNext</a:t>
            </a:r>
            <a:r>
              <a:rPr lang="en-US" i="1" dirty="0" smtClean="0"/>
              <a:t>()</a:t>
            </a:r>
            <a:r>
              <a:rPr lang="en-US" dirty="0" smtClean="0"/>
              <a:t>” and “</a:t>
            </a:r>
            <a:r>
              <a:rPr lang="en-US" i="1" dirty="0" smtClean="0"/>
              <a:t>next()</a:t>
            </a:r>
            <a:r>
              <a:rPr lang="en-US" dirty="0" smtClean="0"/>
              <a:t>” by yourself</a:t>
            </a:r>
          </a:p>
          <a:p>
            <a:pPr lvl="1"/>
            <a:r>
              <a:rPr lang="en-US" dirty="0" smtClean="0"/>
              <a:t>but only as long as that collection does implement </a:t>
            </a:r>
            <a:r>
              <a:rPr lang="en-US" i="1" dirty="0" err="1" smtClean="0"/>
              <a:t>Iterable</a:t>
            </a:r>
            <a:endParaRPr lang="en-US" i="1" dirty="0" smtClean="0"/>
          </a:p>
          <a:p>
            <a:r>
              <a:rPr lang="en-US" dirty="0" smtClean="0"/>
              <a:t>Collection should not be changed (</a:t>
            </a:r>
            <a:r>
              <a:rPr lang="en-US" dirty="0" err="1" smtClean="0"/>
              <a:t>eg</a:t>
            </a:r>
            <a:r>
              <a:rPr lang="en-US" dirty="0" smtClean="0"/>
              <a:t>, add/remove) while iterating over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 smtClean="0"/>
              <a:t>At times, you need to pass “</a:t>
            </a:r>
            <a:r>
              <a:rPr lang="en-US" i="1" dirty="0" smtClean="0"/>
              <a:t>code</a:t>
            </a:r>
            <a:r>
              <a:rPr lang="en-US" dirty="0" smtClean="0"/>
              <a:t>” as input parameter to another method</a:t>
            </a:r>
          </a:p>
          <a:p>
            <a:r>
              <a:rPr lang="en-US" dirty="0" smtClean="0"/>
              <a:t>To do that, you need to create a class with a method implementing the code you need</a:t>
            </a:r>
          </a:p>
          <a:p>
            <a:r>
              <a:rPr lang="en-US" dirty="0" smtClean="0"/>
              <a:t>Writing a whole class definition for just a single line of code is too much boilerplate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 in </a:t>
            </a:r>
            <a:r>
              <a:rPr lang="en-US" i="1" dirty="0" smtClean="0"/>
              <a:t>java.util.function.*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Runnable.run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Nothing as input/output, just execute some code with side-effects</a:t>
            </a:r>
          </a:p>
          <a:p>
            <a:r>
              <a:rPr lang="en-US" i="1" dirty="0" smtClean="0"/>
              <a:t>Consumer&lt;T&gt;.accept(T 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an instance of T as input, and do something with it, and return nothing </a:t>
            </a:r>
          </a:p>
          <a:p>
            <a:r>
              <a:rPr lang="en-US" i="1" dirty="0" smtClean="0"/>
              <a:t>Predicate&lt;T&gt;.test(T t)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T, and then return a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i="1" dirty="0" smtClean="0"/>
              <a:t>Function&lt;T,R&gt;.apply(T 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T as input, and return something of type R</a:t>
            </a:r>
          </a:p>
          <a:p>
            <a:r>
              <a:rPr lang="en-US" dirty="0" smtClean="0"/>
              <a:t>There are more, but those 4 are enough for what we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1252</Words>
  <Application>Microsoft Office PowerPoint</Application>
  <PresentationFormat>Custom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Helvetica Light</vt:lpstr>
      <vt:lpstr>Helvetica Neue</vt:lpstr>
      <vt:lpstr>White</vt:lpstr>
      <vt:lpstr>PG4200: Algorithms And Data Structures  Lesson 07: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264</cp:revision>
  <dcterms:modified xsi:type="dcterms:W3CDTF">2019-06-07T12:42:49Z</dcterms:modified>
</cp:coreProperties>
</file>