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1" r:id="rId2"/>
    <p:sldId id="282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18"/>
  </p:normalViewPr>
  <p:slideViewPr>
    <p:cSldViewPr snapToGrid="0" snapToObjects="1">
      <p:cViewPr varScale="1">
        <p:scale>
          <a:sx n="108" d="100"/>
          <a:sy n="108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</a:t>
            </a:r>
            <a:r>
              <a:rPr lang="en-US" sz="6600" dirty="0" smtClean="0"/>
              <a:t>07: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Iterators, Lambdas and Streams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Book </a:t>
            </a:r>
            <a:r>
              <a:rPr lang="en-US" dirty="0" smtClean="0"/>
              <a:t>Chapter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org.pg4200.les07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exercises/ex07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24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Helvetica Light</vt:lpstr>
      <vt:lpstr>Helvetica Neue</vt:lpstr>
      <vt:lpstr>White</vt:lpstr>
      <vt:lpstr>PG4200: Algorithms And Data Structures  Lesson 07:  Iterators, Lambdas and Streams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arcuri82@gmail.com</cp:lastModifiedBy>
  <cp:revision>219</cp:revision>
  <dcterms:modified xsi:type="dcterms:W3CDTF">2018-06-14T11:11:46Z</dcterms:modified>
</cp:coreProperties>
</file>