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59" r:id="rId3"/>
    <p:sldId id="260" r:id="rId4"/>
    <p:sldId id="261" r:id="rId5"/>
    <p:sldId id="286" r:id="rId6"/>
    <p:sldId id="262" r:id="rId7"/>
    <p:sldId id="263" r:id="rId8"/>
    <p:sldId id="283" r:id="rId9"/>
    <p:sldId id="281" r:id="rId10"/>
    <p:sldId id="282" r:id="rId11"/>
    <p:sldId id="284" r:id="rId12"/>
    <p:sldId id="289" r:id="rId13"/>
    <p:sldId id="264" r:id="rId14"/>
    <p:sldId id="265" r:id="rId15"/>
    <p:sldId id="266" r:id="rId16"/>
    <p:sldId id="288" r:id="rId17"/>
    <p:sldId id="290" r:id="rId18"/>
    <p:sldId id="292" r:id="rId19"/>
    <p:sldId id="295" r:id="rId20"/>
    <p:sldId id="296" r:id="rId21"/>
    <p:sldId id="293" r:id="rId22"/>
    <p:sldId id="291" r:id="rId23"/>
    <p:sldId id="297" r:id="rId24"/>
    <p:sldId id="298" r:id="rId25"/>
    <p:sldId id="299" r:id="rId26"/>
    <p:sldId id="301" r:id="rId27"/>
    <p:sldId id="302" r:id="rId28"/>
    <p:sldId id="300" r:id="rId29"/>
    <p:sldId id="303" r:id="rId30"/>
    <p:sldId id="304" r:id="rId31"/>
    <p:sldId id="294"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13"/>
  </p:normalViewPr>
  <p:slideViewPr>
    <p:cSldViewPr snapToGrid="0" snapToObjects="1">
      <p:cViewPr>
        <p:scale>
          <a:sx n="100" d="100"/>
          <a:sy n="100" d="100"/>
        </p:scale>
        <p:origin x="118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rcuri82/pg42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4645832"/>
          </a:xfrm>
        </p:spPr>
        <p:txBody>
          <a:bodyPr>
            <a:normAutofit fontScale="90000"/>
          </a:bodyPr>
          <a:lstStyle/>
          <a:p>
            <a:pPr algn="l"/>
            <a:r>
              <a:rPr lang="en-US" dirty="0" smtClean="0"/>
              <a:t>PG4200: Algorithms And Data Structures</a:t>
            </a:r>
            <a:br>
              <a:rPr lang="en-US" dirty="0" smtClean="0"/>
            </a:br>
            <a:r>
              <a:rPr lang="en-US" dirty="0" smtClean="0"/>
              <a:t/>
            </a:r>
            <a:br>
              <a:rPr lang="en-US" dirty="0" smtClean="0"/>
            </a:br>
            <a:r>
              <a:rPr lang="en-US" dirty="0" smtClean="0"/>
              <a:t>Lesson 01: Introduction</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Dr.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952500" y="2609850"/>
            <a:ext cx="11099800" cy="6286500"/>
          </a:xfrm>
          <a:prstGeom prst="rect">
            <a:avLst/>
          </a:prstGeom>
        </p:spPr>
        <p:txBody>
          <a:bodyPr/>
          <a:lstStyle/>
          <a:p>
            <a:r>
              <a:rPr dirty="0"/>
              <a:t>Java </a:t>
            </a:r>
            <a:r>
              <a:rPr dirty="0" smtClean="0"/>
              <a:t>8</a:t>
            </a:r>
            <a:r>
              <a:rPr lang="en-US" dirty="0" smtClean="0"/>
              <a:t> JDK</a:t>
            </a:r>
            <a:endParaRPr dirty="0"/>
          </a:p>
          <a:p>
            <a:r>
              <a:rPr dirty="0" smtClean="0"/>
              <a:t>Git</a:t>
            </a:r>
            <a:endParaRPr lang="en-US" dirty="0" smtClean="0"/>
          </a:p>
          <a:p>
            <a:r>
              <a:rPr lang="en-US" dirty="0" smtClean="0"/>
              <a:t>IntelliJ Ultimate Edition</a:t>
            </a:r>
            <a:endParaRPr dirty="0"/>
          </a:p>
          <a:p>
            <a:endParaRPr lang="en-US" dirty="0"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a:t>
            </a:r>
            <a:r>
              <a:rPr lang="en-US" dirty="0" smtClean="0"/>
              <a:t>just gives </a:t>
            </a:r>
            <a:r>
              <a:rPr lang="en-US" dirty="0" smtClean="0"/>
              <a:t>you extra </a:t>
            </a:r>
            <a:r>
              <a:rPr lang="en-US" dirty="0" smtClean="0"/>
              <a:t>info </a:t>
            </a:r>
            <a:r>
              <a:rPr lang="en-US" dirty="0" smtClean="0"/>
              <a:t>and </a:t>
            </a:r>
            <a:r>
              <a:rPr lang="en-US" dirty="0" smtClean="0"/>
              <a:t>clarifications</a:t>
            </a:r>
            <a:endParaRPr lang="en-US" dirty="0" smtClean="0"/>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spTree>
    <p:extLst>
      <p:ext uri="{BB962C8B-B14F-4D97-AF65-F5344CB8AC3E}">
        <p14:creationId xmlns:p14="http://schemas.microsoft.com/office/powerpoint/2010/main" val="18403735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669303" y="4996206"/>
            <a:ext cx="11382996" cy="2922833"/>
          </a:xfrm>
        </p:spPr>
        <p:txBody>
          <a:bodyPr/>
          <a:lstStyle/>
          <a:p>
            <a:r>
              <a:rPr lang="en-US" dirty="0" smtClean="0"/>
              <a:t>Easy, direct access to all elements</a:t>
            </a:r>
          </a:p>
          <a:p>
            <a:r>
              <a:rPr lang="en-US" dirty="0" smtClean="0"/>
              <a:t>Possible issues when deleting elements (</a:t>
            </a:r>
            <a:r>
              <a:rPr lang="en-US" dirty="0" err="1" smtClean="0"/>
              <a:t>ie</a:t>
            </a:r>
            <a:r>
              <a:rPr lang="en-US" dirty="0" smtClean="0"/>
              <a:t> holes)</a:t>
            </a:r>
          </a:p>
          <a:p>
            <a:r>
              <a:rPr lang="en-US" dirty="0" smtClean="0"/>
              <a:t>Fixed size, decided at creation</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dirty="0"/>
              <a:t>Discussion </a:t>
            </a:r>
            <a:r>
              <a:rPr lang="en-US" sz="4400" dirty="0"/>
              <a:t>F</a:t>
            </a:r>
            <a:r>
              <a:rPr sz="4400" dirty="0" smtClean="0"/>
              <a:t>orum</a:t>
            </a:r>
            <a:r>
              <a:rPr sz="4400" dirty="0"/>
              <a:t>”</a:t>
            </a:r>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it</a:t>
            </a:r>
            <a:r>
              <a:rPr lang="mr-IN" i="1" dirty="0" smtClean="0"/>
              <a:t>…</a:t>
            </a:r>
            <a:endParaRPr lang="en-US" i="1" dirty="0" smtClean="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Maven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a:t>
            </a:r>
            <a:r>
              <a:rPr lang="en-US" dirty="0" smtClean="0"/>
              <a:t>each week to </a:t>
            </a:r>
            <a:r>
              <a:rPr lang="en-US" dirty="0" smtClean="0"/>
              <a:t>see if changes in </a:t>
            </a:r>
            <a:r>
              <a:rPr lang="en-US" dirty="0" smtClean="0"/>
              <a:t>schedule (time and room)</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Intro</a:t>
            </a:r>
          </a:p>
          <a:p>
            <a:pPr marL="742950" indent="-742950">
              <a:spcBef>
                <a:spcPts val="1200"/>
              </a:spcBef>
              <a:buFont typeface="+mj-lt"/>
              <a:buAutoNum type="arabicPeriod"/>
            </a:pPr>
            <a:r>
              <a:rPr lang="en-US" dirty="0" smtClean="0"/>
              <a:t>Stack/Queue</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Advanced Sorting</a:t>
            </a:r>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u="sng" dirty="0">
                <a:hlinkClick r:id="rId2"/>
              </a:rPr>
              <a:t>https://</a:t>
            </a:r>
            <a:r>
              <a:rPr lang="en-US" u="sng" dirty="0" smtClean="0">
                <a:hlinkClick r:id="rId2"/>
              </a:rPr>
              <a:t>github.com/arcuri82/pg4200</a:t>
            </a:r>
            <a:endParaRPr lang="en-US" u="sng" dirty="0" smtClean="0"/>
          </a:p>
          <a:p>
            <a:r>
              <a:rPr lang="en-US" dirty="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“rebase” or “stash” before pulling (which otherwise might fail)</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1804</TotalTime>
  <Words>1443</Words>
  <Application>Microsoft Office PowerPoint</Application>
  <PresentationFormat>Custom</PresentationFormat>
  <Paragraphs>178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Helvetica</vt:lpstr>
      <vt:lpstr>Helvetica Light</vt:lpstr>
      <vt:lpstr>Helvetica Neue</vt:lpstr>
      <vt:lpstr>White</vt:lpstr>
      <vt:lpstr>PG4200: Algorithms And Data Structures  Lesson 01: Introduction</vt:lpstr>
      <vt:lpstr>Contact</vt:lpstr>
      <vt:lpstr>Course Info</vt:lpstr>
      <vt:lpstr>Advanced</vt:lpstr>
      <vt:lpstr>Class Structure</vt:lpstr>
      <vt:lpstr>Course Material</vt:lpstr>
      <vt:lpstr>Git Repository</vt:lpstr>
      <vt:lpstr>Why Studying Algorithms?</vt:lpstr>
      <vt:lpstr>Like it or not…</vt:lpstr>
      <vt:lpstr>PowerPoint Presentation</vt:lpstr>
      <vt:lpstr>Math</vt:lpstr>
      <vt:lpstr>Coding</vt:lpstr>
      <vt:lpstr>Necessary Tools</vt:lpstr>
      <vt:lpstr>If You Skip Class…</vt:lpstr>
      <vt:lpstr>Exams</vt:lpstr>
      <vt:lpstr>Difficulty</vt:lpstr>
      <vt:lpstr>Arrays and Lists</vt:lpstr>
      <vt:lpstr>Containers</vt:lpstr>
      <vt:lpstr>Arrays</vt:lpstr>
      <vt:lpstr>Lists</vt:lpstr>
      <vt:lpstr>Unit Testing</vt:lpstr>
      <vt:lpstr>Bugs</vt:lpstr>
      <vt:lpstr>Testing</vt:lpstr>
      <vt:lpstr>Writing Unit Tests</vt:lpstr>
      <vt:lpstr>Main @ Annotations</vt:lpstr>
      <vt:lpstr>Assertions</vt:lpstr>
      <vt:lpstr>Test Example</vt:lpstr>
      <vt:lpstr>Running a Test</vt:lpstr>
      <vt:lpstr>Debugging</vt:lpstr>
      <vt:lpstr>Run With Coverage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arcuri82@gmail.com</cp:lastModifiedBy>
  <cp:revision>134</cp:revision>
  <dcterms:modified xsi:type="dcterms:W3CDTF">2018-06-07T11:26:44Z</dcterms:modified>
</cp:coreProperties>
</file>