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0080625" cy="567055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50" y="-84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0EF8171-F518-48B5-A291-6EACA6886381}" type="slidenum">
              <a:t>‹nº›</a:t>
            </a:fld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22894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633A345-BDB9-4692-8738-C1CB1AC1AEB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29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4950E6-591E-4E76-A916-226723B7095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01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C6D962-1BE1-429C-B4C7-74D128DCC91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537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05700" y="225425"/>
            <a:ext cx="2070100" cy="493871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225425"/>
            <a:ext cx="6057900" cy="493871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50206F-47E8-42A5-80D8-08070B47F8F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02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95E36F-5977-422D-B378-F7F01E659C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21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45E1C0-DF03-45F3-8ADC-D9476DACA53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9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325563"/>
            <a:ext cx="4064000" cy="383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511800" y="1325563"/>
            <a:ext cx="4064000" cy="383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196B45-C63A-466F-AAF0-189C23161B0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888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E05CB8-FEBB-4EF4-A0CF-62EA8A38754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5BCB3E-15FA-48BC-B5DA-1CAE0107B0F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64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A9DECF-9CEB-4E8D-B868-FFD2C520F34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012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585C7C-29A0-40A7-BE44-98AB4E4F051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94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008152-363D-4EDC-B3B9-4B0D2F15B6E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54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360"/>
            <a:ext cx="802476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ço Reservado para Título 2"/>
          <p:cNvSpPr txBox="1">
            <a:spLocks noGrp="1"/>
          </p:cNvSpPr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Clique para editar o formato do texto do título</a:t>
            </a:r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1"/>
          </p:nvPr>
        </p:nvSpPr>
        <p:spPr>
          <a:xfrm>
            <a:off x="1296000" y="1326240"/>
            <a:ext cx="8280000" cy="3838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054"/>
              </a:spcAft>
              <a:buSzPct val="45000"/>
              <a:buFont typeface="StarSymbol"/>
              <a:buNone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054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2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629"/>
              </a:spcAft>
              <a:buSzPct val="45000"/>
              <a:buFont typeface="StarSymbol"/>
              <a:buChar char="●"/>
              <a:defRPr lang="pt-B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417"/>
              </a:spcAft>
              <a:buSzPct val="75000"/>
              <a:buFont typeface="StarSymbol"/>
              <a:buChar char="–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2"/>
          </p:nvPr>
        </p:nvSpPr>
        <p:spPr>
          <a:xfrm>
            <a:off x="503999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3"/>
          </p:nvPr>
        </p:nvSpPr>
        <p:spPr>
          <a:xfrm>
            <a:off x="3447360" y="51645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11A0D72-7770-47F7-BD37-B1EB1ECD5612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lvl="0" algn="ctr" rtl="0" hangingPunct="0">
        <a:buNone/>
        <a:tabLst/>
        <a:defRPr lang="pt-BR" sz="3300" b="1" i="0" u="none" strike="noStrike" kern="1200">
          <a:ln>
            <a:noFill/>
          </a:ln>
          <a:solidFill>
            <a:srgbClr val="45982F"/>
          </a:solidFill>
          <a:latin typeface="Arial" pitchFamily="34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054"/>
        </a:spcAft>
        <a:tabLst/>
        <a:defRPr lang="pt-BR" sz="2400" b="0" i="0" u="none" strike="noStrike" kern="1200">
          <a:ln>
            <a:noFill/>
          </a:ln>
          <a:latin typeface="Arial" pitchFamily="18"/>
          <a:ea typeface="Microsoft YaHei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584000" y="445204"/>
            <a:ext cx="7991640" cy="50783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Ordenação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Counting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u="sng" dirty="0" err="1" smtClean="0">
                <a:latin typeface="Times New Roman" pitchFamily="18" charset="0"/>
                <a:cs typeface="Times New Roman" pitchFamily="18" charset="0"/>
              </a:rPr>
              <a:t>Sort</a:t>
            </a:r>
            <a:endParaRPr lang="pt-BR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054"/>
              </a:spcAft>
              <a:buSzPct val="45000"/>
              <a:buFont typeface="StarSymbol"/>
              <a:buNone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054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2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629"/>
              </a:spcAft>
              <a:buSzPct val="45000"/>
              <a:buFont typeface="StarSymbol"/>
              <a:buChar char="●"/>
              <a:defRPr lang="pt-B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417"/>
              </a:spcAft>
              <a:buSzPct val="75000"/>
              <a:buFont typeface="StarSymbol"/>
              <a:buChar char="–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0" indent="0"/>
            <a:endParaRPr lang="pt-B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Nomes: Matheus Rodrigues e Clóvis Kuhn</a:t>
            </a:r>
          </a:p>
          <a:p>
            <a:pPr marL="0" indent="0"/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Curso: Engenharia Eletrônica</a:t>
            </a:r>
          </a:p>
          <a:p>
            <a:pPr marL="0" indent="0"/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 err="1" smtClean="0">
                <a:latin typeface="Times New Roman" pitchFamily="18" charset="0"/>
                <a:cs typeface="Times New Roman" pitchFamily="18" charset="0"/>
              </a:rPr>
              <a:t>Odernação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 de dados</a:t>
            </a:r>
          </a:p>
          <a:p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Encontrar um arquivo .</a:t>
            </a:r>
            <a:r>
              <a:rPr lang="pt-BR" sz="1800" dirty="0" err="1" smtClean="0"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pt-B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que servirá para ordena</a:t>
            </a:r>
          </a:p>
          <a:p>
            <a:endParaRPr lang="pt-BR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4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Considera o vetor de entrada A[1...n]   de inteiros.</a:t>
            </a:r>
          </a:p>
          <a:p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Podemos ordenar o vetor simplesmente contado, para cada inteiro i no vetor, quantos elementos desse vetor são menores i.</a:t>
            </a:r>
          </a:p>
          <a:p>
            <a:endParaRPr lang="pt-BR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45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896" y="242987"/>
            <a:ext cx="7991640" cy="946800"/>
          </a:xfrm>
        </p:spPr>
        <p:txBody>
          <a:bodyPr/>
          <a:lstStyle/>
          <a:p>
            <a:pPr>
              <a:buNone/>
            </a:pPr>
            <a:r>
              <a:rPr lang="pt-BR" dirty="0" err="1" smtClean="0"/>
              <a:t>Counting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(Complexidade)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endParaRPr lang="pt-BR" dirty="0" smtClean="0"/>
          </a:p>
          <a:p>
            <a:pPr marL="108000" indent="0">
              <a:buNone/>
            </a:pP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A sua complexidade é O(n + K), Quando K </a:t>
            </a:r>
            <a:r>
              <a:rPr lang="pt-BR" sz="1800" dirty="0"/>
              <a:t>∈ </a:t>
            </a:r>
            <a:r>
              <a:rPr lang="pt-BR" sz="1800" dirty="0" smtClean="0"/>
              <a:t>O(n), ele tem complexidade O(n).</a:t>
            </a:r>
            <a:endParaRPr lang="pt-BR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7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76</Words>
  <Application>Microsoft Office PowerPoint</Application>
  <PresentationFormat>Apresentação na tela (4:3)</PresentationFormat>
  <Paragraphs>14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Padrão</vt:lpstr>
      <vt:lpstr>Ordenação Counting Sort</vt:lpstr>
      <vt:lpstr>Objetivos</vt:lpstr>
      <vt:lpstr>Introdução</vt:lpstr>
      <vt:lpstr>Counting Sort(Complexidade)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Ordenação Counting sort</dc:title>
  <dc:creator>Mateus</dc:creator>
  <cp:lastModifiedBy>Mateus</cp:lastModifiedBy>
  <cp:revision>11</cp:revision>
  <dcterms:created xsi:type="dcterms:W3CDTF">2017-07-04T15:55:48Z</dcterms:created>
  <dcterms:modified xsi:type="dcterms:W3CDTF">2019-12-05T20:30:53Z</dcterms:modified>
</cp:coreProperties>
</file>