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4" r:id="rId20"/>
    <p:sldId id="29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2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11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6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16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66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3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24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712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78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85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D53D-E4C9-4CED-9F35-0FCC3FB14BCF}" type="datetimeFigureOut">
              <a:rPr lang="es-MX" smtClean="0"/>
              <a:t>03/05/2016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CBFC-683A-4DA8-AB8F-C70C4B091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41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1199993" lon="0" rev="0"/>
            </a:camera>
            <a:lightRig rig="soft" dir="t">
              <a:rot lat="0" lon="0" rev="15600000"/>
            </a:lightRig>
          </a:scene3d>
          <a:sp3d extrusionH="127000"/>
        </p:spPr>
        <p:txBody>
          <a:bodyPr wrap="none" lIns="91440" tIns="45720" rIns="91440" bIns="45720">
            <a:spAutoFit/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50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6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54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36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60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07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66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86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72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44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78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36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84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46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90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55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96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67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02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32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08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4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6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84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4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14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16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20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26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6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32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1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38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72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44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06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50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1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6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56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03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6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62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79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68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68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2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6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74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44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80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dirty="0" smtClean="0">
                <a:ln/>
                <a:solidFill>
                  <a:schemeClr val="accent4"/>
                </a:solidFill>
              </a:rPr>
              <a:t>Tercer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11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4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86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9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68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98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dirty="0" smtClean="0">
                <a:ln/>
                <a:solidFill>
                  <a:schemeClr val="accent4"/>
                </a:solidFill>
              </a:rPr>
              <a:t>Tercer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00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6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204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dirty="0" smtClean="0">
                <a:ln/>
                <a:solidFill>
                  <a:schemeClr val="accent4"/>
                </a:solidFill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11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1200000" lon="21000000" rev="0"/>
            </a:camera>
            <a:lightRig rig="soft" dir="t">
              <a:rot lat="0" lon="0" rev="15600000"/>
            </a:lightRig>
          </a:scene3d>
          <a:sp3d extrusionH="127000"/>
        </p:spPr>
        <p:txBody>
          <a:bodyPr wrap="none" lIns="91440" tIns="45720" rIns="91440" bIns="45720">
            <a:spAutoFit/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90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18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38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24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2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6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30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93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1200000" lon="3600000" rev="0"/>
            </a:camera>
            <a:lightRig rig="threePt" dir="t"/>
          </a:scene3d>
          <a:sp3d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dirty="0" smtClean="0">
                <a:ln/>
                <a:solidFill>
                  <a:schemeClr val="accent4"/>
                </a:solidFill>
              </a:rPr>
              <a:t>Tercer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57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42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dirty="0" smtClean="0">
                <a:ln/>
                <a:solidFill>
                  <a:schemeClr val="accent4"/>
                </a:solidFill>
              </a:rPr>
              <a:t>Tercer </a:t>
            </a:r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59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7245" y="1892233"/>
            <a:ext cx="8757654" cy="2215991"/>
          </a:xfrm>
          <a:prstGeom prst="rect">
            <a:avLst/>
          </a:prstGeom>
          <a:noFill/>
          <a:scene3d>
            <a:camera prst="orthographicFront">
              <a:rot lat="1200000" lon="4800000" rev="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13800" b="1" cap="none" spc="0" dirty="0" smtClean="0">
                <a:ln/>
                <a:solidFill>
                  <a:schemeClr val="accent4"/>
                </a:solidFill>
                <a:effectLst/>
              </a:rPr>
              <a:t>Tercer lugar</a:t>
            </a:r>
            <a:endParaRPr lang="es-E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41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72</Words>
  <Application>Microsoft Office PowerPoint</Application>
  <PresentationFormat>Panorámica</PresentationFormat>
  <Paragraphs>36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SuperElisa</dc:creator>
  <cp:lastModifiedBy>SuperElisa</cp:lastModifiedBy>
  <cp:revision>8</cp:revision>
  <dcterms:created xsi:type="dcterms:W3CDTF">2016-05-03T18:24:17Z</dcterms:created>
  <dcterms:modified xsi:type="dcterms:W3CDTF">2016-05-04T00:03:01Z</dcterms:modified>
</cp:coreProperties>
</file>