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66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4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0003-C678-4CD8-A7C2-01A633F1D4B7}" type="datetimeFigureOut">
              <a:rPr lang="es-MX" smtClean="0"/>
              <a:t>30/04/2016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8AD-58D4-47F7-AEA9-DC1B9628CB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392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0003-C678-4CD8-A7C2-01A633F1D4B7}" type="datetimeFigureOut">
              <a:rPr lang="es-MX" smtClean="0"/>
              <a:t>30/04/2016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8AD-58D4-47F7-AEA9-DC1B9628CB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12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0003-C678-4CD8-A7C2-01A633F1D4B7}" type="datetimeFigureOut">
              <a:rPr lang="es-MX" smtClean="0"/>
              <a:t>30/04/2016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8AD-58D4-47F7-AEA9-DC1B9628CB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685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0003-C678-4CD8-A7C2-01A633F1D4B7}" type="datetimeFigureOut">
              <a:rPr lang="es-MX" smtClean="0"/>
              <a:t>30/04/2016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8AD-58D4-47F7-AEA9-DC1B9628CB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714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0003-C678-4CD8-A7C2-01A633F1D4B7}" type="datetimeFigureOut">
              <a:rPr lang="es-MX" smtClean="0"/>
              <a:t>30/04/2016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8AD-58D4-47F7-AEA9-DC1B9628CB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621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0003-C678-4CD8-A7C2-01A633F1D4B7}" type="datetimeFigureOut">
              <a:rPr lang="es-MX" smtClean="0"/>
              <a:t>30/04/2016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8AD-58D4-47F7-AEA9-DC1B9628CB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807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0003-C678-4CD8-A7C2-01A633F1D4B7}" type="datetimeFigureOut">
              <a:rPr lang="es-MX" smtClean="0"/>
              <a:t>30/04/2016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8AD-58D4-47F7-AEA9-DC1B9628CB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058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0003-C678-4CD8-A7C2-01A633F1D4B7}" type="datetimeFigureOut">
              <a:rPr lang="es-MX" smtClean="0"/>
              <a:t>30/04/2016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8AD-58D4-47F7-AEA9-DC1B9628CB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482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0003-C678-4CD8-A7C2-01A633F1D4B7}" type="datetimeFigureOut">
              <a:rPr lang="es-MX" smtClean="0"/>
              <a:t>30/04/2016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8AD-58D4-47F7-AEA9-DC1B9628CB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676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0003-C678-4CD8-A7C2-01A633F1D4B7}" type="datetimeFigureOut">
              <a:rPr lang="es-MX" smtClean="0"/>
              <a:t>30/04/2016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8AD-58D4-47F7-AEA9-DC1B9628CB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567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0003-C678-4CD8-A7C2-01A633F1D4B7}" type="datetimeFigureOut">
              <a:rPr lang="es-MX" smtClean="0"/>
              <a:t>30/04/2016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8AD-58D4-47F7-AEA9-DC1B9628CB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636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10003-C678-4CD8-A7C2-01A633F1D4B7}" type="datetimeFigureOut">
              <a:rPr lang="es-MX" smtClean="0"/>
              <a:t>30/04/2016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A28AD-58D4-47F7-AEA9-DC1B9628CB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653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/>
          <p:cNvSpPr txBox="1"/>
          <p:nvPr/>
        </p:nvSpPr>
        <p:spPr>
          <a:xfrm>
            <a:off x="8010976" y="914400"/>
            <a:ext cx="282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Elisa </a:t>
            </a:r>
            <a:r>
              <a:rPr lang="es-MX" dirty="0" err="1"/>
              <a:t>Martinez</a:t>
            </a:r>
            <a:r>
              <a:rPr lang="es-MX" dirty="0"/>
              <a:t> Fuente</a:t>
            </a:r>
          </a:p>
        </p:txBody>
      </p:sp>
    </p:spTree>
    <p:extLst>
      <p:ext uri="{BB962C8B-B14F-4D97-AF65-F5344CB8AC3E}">
        <p14:creationId xmlns:p14="http://schemas.microsoft.com/office/powerpoint/2010/main" val="19131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o 1"/>
          <p:cNvSpPr/>
          <p:nvPr/>
        </p:nvSpPr>
        <p:spPr>
          <a:xfrm>
            <a:off x="251244" y="5637963"/>
            <a:ext cx="4127499" cy="962025"/>
          </a:xfrm>
          <a:prstGeom prst="cube">
            <a:avLst>
              <a:gd name="adj" fmla="val 54577"/>
            </a:avLst>
          </a:prstGeom>
          <a:solidFill>
            <a:srgbClr val="FF0000"/>
          </a:solidFill>
          <a:ln>
            <a:solidFill>
              <a:srgbClr val="C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bo 2"/>
          <p:cNvSpPr/>
          <p:nvPr/>
        </p:nvSpPr>
        <p:spPr>
          <a:xfrm>
            <a:off x="3858043" y="5418889"/>
            <a:ext cx="4127499" cy="1181100"/>
          </a:xfrm>
          <a:prstGeom prst="cube">
            <a:avLst>
              <a:gd name="adj" fmla="val 54577"/>
            </a:avLst>
          </a:prstGeom>
          <a:solidFill>
            <a:srgbClr val="FF0000"/>
          </a:solidFill>
          <a:ln>
            <a:solidFill>
              <a:srgbClr val="C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bo 3"/>
          <p:cNvSpPr/>
          <p:nvPr/>
        </p:nvSpPr>
        <p:spPr>
          <a:xfrm>
            <a:off x="3845343" y="5152189"/>
            <a:ext cx="4127499" cy="1022350"/>
          </a:xfrm>
          <a:prstGeom prst="cube">
            <a:avLst>
              <a:gd name="adj" fmla="val 54577"/>
            </a:avLst>
          </a:prstGeom>
          <a:solidFill>
            <a:srgbClr val="FF0000"/>
          </a:solidFill>
          <a:ln>
            <a:solidFill>
              <a:srgbClr val="C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bo 4"/>
          <p:cNvSpPr/>
          <p:nvPr/>
        </p:nvSpPr>
        <p:spPr>
          <a:xfrm>
            <a:off x="7337843" y="5637963"/>
            <a:ext cx="4241797" cy="962026"/>
          </a:xfrm>
          <a:prstGeom prst="cube">
            <a:avLst>
              <a:gd name="adj" fmla="val 54577"/>
            </a:avLst>
          </a:prstGeom>
          <a:solidFill>
            <a:srgbClr val="FF0000"/>
          </a:solidFill>
          <a:ln>
            <a:solidFill>
              <a:srgbClr val="C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bo 5"/>
          <p:cNvSpPr/>
          <p:nvPr/>
        </p:nvSpPr>
        <p:spPr>
          <a:xfrm>
            <a:off x="7337843" y="5164889"/>
            <a:ext cx="4241797" cy="1000124"/>
          </a:xfrm>
          <a:prstGeom prst="cube">
            <a:avLst>
              <a:gd name="adj" fmla="val 54577"/>
            </a:avLst>
          </a:prstGeom>
          <a:solidFill>
            <a:srgbClr val="FF0000"/>
          </a:solidFill>
          <a:ln>
            <a:solidFill>
              <a:srgbClr val="C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bo 6"/>
          <p:cNvSpPr/>
          <p:nvPr/>
        </p:nvSpPr>
        <p:spPr>
          <a:xfrm>
            <a:off x="3845343" y="4701340"/>
            <a:ext cx="4038598" cy="996949"/>
          </a:xfrm>
          <a:prstGeom prst="cube">
            <a:avLst>
              <a:gd name="adj" fmla="val 54577"/>
            </a:avLst>
          </a:prstGeom>
          <a:solidFill>
            <a:srgbClr val="FF0000"/>
          </a:solidFill>
          <a:ln>
            <a:solidFill>
              <a:srgbClr val="C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444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635967" y="2838717"/>
            <a:ext cx="333687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4800" b="1" cap="none" spc="0" dirty="0" smtClean="0">
                <a:ln/>
                <a:solidFill>
                  <a:schemeClr val="accent4"/>
                </a:solidFill>
                <a:effectLst/>
              </a:rPr>
              <a:t>Primer lugar</a:t>
            </a:r>
            <a:endParaRPr lang="es-ES" sz="48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741887" y="3558121"/>
            <a:ext cx="382418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4800" b="1" cap="none" spc="0" dirty="0" smtClean="0">
                <a:ln/>
                <a:solidFill>
                  <a:schemeClr val="accent4"/>
                </a:solidFill>
                <a:effectLst/>
              </a:rPr>
              <a:t>Segundo lugar</a:t>
            </a:r>
            <a:endParaRPr lang="es-ES" sz="48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53689" y="3895742"/>
            <a:ext cx="316913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4800" b="1" cap="none" spc="0" dirty="0" smtClean="0">
                <a:ln/>
                <a:solidFill>
                  <a:schemeClr val="accent4"/>
                </a:solidFill>
                <a:effectLst/>
              </a:rPr>
              <a:t>Tercer lugar</a:t>
            </a:r>
            <a:endParaRPr lang="es-ES" sz="48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6313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o 1"/>
          <p:cNvSpPr/>
          <p:nvPr/>
        </p:nvSpPr>
        <p:spPr>
          <a:xfrm>
            <a:off x="251244" y="5637963"/>
            <a:ext cx="4127499" cy="962025"/>
          </a:xfrm>
          <a:prstGeom prst="cube">
            <a:avLst>
              <a:gd name="adj" fmla="val 54577"/>
            </a:avLst>
          </a:prstGeom>
          <a:solidFill>
            <a:srgbClr val="FF0000"/>
          </a:solidFill>
          <a:ln>
            <a:solidFill>
              <a:srgbClr val="C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bo 2"/>
          <p:cNvSpPr/>
          <p:nvPr/>
        </p:nvSpPr>
        <p:spPr>
          <a:xfrm>
            <a:off x="3858043" y="5418889"/>
            <a:ext cx="4127499" cy="1181100"/>
          </a:xfrm>
          <a:prstGeom prst="cube">
            <a:avLst>
              <a:gd name="adj" fmla="val 54577"/>
            </a:avLst>
          </a:prstGeom>
          <a:solidFill>
            <a:srgbClr val="FF0000"/>
          </a:solidFill>
          <a:ln>
            <a:solidFill>
              <a:srgbClr val="C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bo 3"/>
          <p:cNvSpPr/>
          <p:nvPr/>
        </p:nvSpPr>
        <p:spPr>
          <a:xfrm>
            <a:off x="3845343" y="5152189"/>
            <a:ext cx="4127499" cy="1022350"/>
          </a:xfrm>
          <a:prstGeom prst="cube">
            <a:avLst>
              <a:gd name="adj" fmla="val 54577"/>
            </a:avLst>
          </a:prstGeom>
          <a:solidFill>
            <a:srgbClr val="FF0000"/>
          </a:solidFill>
          <a:ln>
            <a:solidFill>
              <a:srgbClr val="C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bo 4"/>
          <p:cNvSpPr/>
          <p:nvPr/>
        </p:nvSpPr>
        <p:spPr>
          <a:xfrm>
            <a:off x="7337843" y="5637963"/>
            <a:ext cx="4241797" cy="962026"/>
          </a:xfrm>
          <a:prstGeom prst="cube">
            <a:avLst>
              <a:gd name="adj" fmla="val 54577"/>
            </a:avLst>
          </a:prstGeom>
          <a:solidFill>
            <a:srgbClr val="FF0000"/>
          </a:solidFill>
          <a:ln>
            <a:solidFill>
              <a:srgbClr val="C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bo 5"/>
          <p:cNvSpPr/>
          <p:nvPr/>
        </p:nvSpPr>
        <p:spPr>
          <a:xfrm>
            <a:off x="7337843" y="5164889"/>
            <a:ext cx="4241797" cy="1000124"/>
          </a:xfrm>
          <a:prstGeom prst="cube">
            <a:avLst>
              <a:gd name="adj" fmla="val 54577"/>
            </a:avLst>
          </a:prstGeom>
          <a:solidFill>
            <a:srgbClr val="FF0000"/>
          </a:solidFill>
          <a:ln>
            <a:solidFill>
              <a:srgbClr val="C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bo 6"/>
          <p:cNvSpPr/>
          <p:nvPr/>
        </p:nvSpPr>
        <p:spPr>
          <a:xfrm>
            <a:off x="3845343" y="4701340"/>
            <a:ext cx="4038598" cy="996949"/>
          </a:xfrm>
          <a:prstGeom prst="cube">
            <a:avLst>
              <a:gd name="adj" fmla="val 54577"/>
            </a:avLst>
          </a:prstGeom>
          <a:solidFill>
            <a:srgbClr val="FF0000"/>
          </a:solidFill>
          <a:ln>
            <a:solidFill>
              <a:srgbClr val="C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4635967" y="2838717"/>
            <a:ext cx="333687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4800" b="1" cap="none" spc="0" dirty="0" smtClean="0">
                <a:ln/>
                <a:solidFill>
                  <a:schemeClr val="accent4"/>
                </a:solidFill>
                <a:effectLst/>
              </a:rPr>
              <a:t>Primer lugar</a:t>
            </a:r>
            <a:endParaRPr lang="es-ES" sz="48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7741887" y="3413743"/>
            <a:ext cx="382418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4800" b="1" cap="none" spc="0" dirty="0" smtClean="0">
                <a:ln/>
                <a:solidFill>
                  <a:schemeClr val="accent4"/>
                </a:solidFill>
                <a:effectLst/>
              </a:rPr>
              <a:t>Segundo lugar</a:t>
            </a:r>
            <a:endParaRPr lang="es-ES" sz="48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853689" y="3895742"/>
            <a:ext cx="316913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4800" b="1" cap="none" spc="0" dirty="0" smtClean="0">
                <a:ln/>
                <a:solidFill>
                  <a:schemeClr val="accent4"/>
                </a:solidFill>
                <a:effectLst/>
              </a:rPr>
              <a:t>Tercer lugar</a:t>
            </a:r>
            <a:endParaRPr lang="es-ES" sz="48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" y="-51170"/>
            <a:ext cx="2396624" cy="239662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689" y="-51170"/>
            <a:ext cx="904875" cy="19050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376" y="23402"/>
            <a:ext cx="2396624" cy="2396624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187" y="719605"/>
            <a:ext cx="904875" cy="19050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642" y="88599"/>
            <a:ext cx="904875" cy="190500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063" y="1993599"/>
            <a:ext cx="1902142" cy="1902142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991" y="1619827"/>
            <a:ext cx="1902142" cy="1902142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888" y="2242735"/>
            <a:ext cx="285750" cy="28575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42" y="2353675"/>
            <a:ext cx="495300" cy="447675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32" y="2554962"/>
            <a:ext cx="676275" cy="676275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266" y="2180029"/>
            <a:ext cx="285750" cy="28575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249" y="2552967"/>
            <a:ext cx="285750" cy="285750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584" y="2219592"/>
            <a:ext cx="2857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03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3880</TotalTime>
  <Words>15</Words>
  <Application>Microsoft Office PowerPoint</Application>
  <PresentationFormat>Panorámica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SuperElisa</dc:creator>
  <cp:lastModifiedBy>SuperElisa</cp:lastModifiedBy>
  <cp:revision>8</cp:revision>
  <dcterms:created xsi:type="dcterms:W3CDTF">2016-05-01T01:43:39Z</dcterms:created>
  <dcterms:modified xsi:type="dcterms:W3CDTF">2016-05-03T18:24:24Z</dcterms:modified>
</cp:coreProperties>
</file>