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3" r:id="rId2"/>
    <p:sldId id="295" r:id="rId3"/>
    <p:sldId id="296" r:id="rId4"/>
    <p:sldId id="331" r:id="rId5"/>
    <p:sldId id="302" r:id="rId6"/>
    <p:sldId id="303" r:id="rId7"/>
    <p:sldId id="304" r:id="rId8"/>
    <p:sldId id="307" r:id="rId9"/>
    <p:sldId id="308" r:id="rId10"/>
    <p:sldId id="309" r:id="rId11"/>
    <p:sldId id="332" r:id="rId12"/>
    <p:sldId id="334" r:id="rId13"/>
    <p:sldId id="333" r:id="rId14"/>
    <p:sldId id="335" r:id="rId15"/>
    <p:sldId id="311" r:id="rId16"/>
    <p:sldId id="313" r:id="rId17"/>
    <p:sldId id="322" r:id="rId18"/>
    <p:sldId id="317" r:id="rId19"/>
    <p:sldId id="324" r:id="rId20"/>
    <p:sldId id="318" r:id="rId21"/>
    <p:sldId id="33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8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Section </a:t>
            </a:r>
            <a:r>
              <a:rPr lang="en-US" smtClean="0">
                <a:solidFill>
                  <a:srgbClr val="FF0000"/>
                </a:solidFill>
              </a:rPr>
              <a:t>11: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Electromagnetic Induction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3150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br>
              <a:rPr lang="en-US" dirty="0"/>
            </a:br>
            <a:r>
              <a:rPr lang="en-US" dirty="0"/>
              <a:t>Changing Magnetic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Lenz’s Law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Launcher</a:t>
            </a:r>
          </a:p>
        </p:txBody>
      </p:sp>
    </p:spTree>
    <p:extLst>
      <p:ext uri="{BB962C8B-B14F-4D97-AF65-F5344CB8AC3E}">
        <p14:creationId xmlns:p14="http://schemas.microsoft.com/office/powerpoint/2010/main" val="4705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</a:t>
            </a:r>
            <a:r>
              <a:rPr lang="en-US" dirty="0" smtClean="0"/>
              <a:t>Alternator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Play 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Generators!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ac hand crank generator phy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57245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3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MOVED FROM TUESDAY APRIL 2 to THURSDAY APRIL 4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Induced 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force could induce stationary charges to move??? </a:t>
            </a:r>
            <a:r>
              <a:rPr lang="en-US" sz="2800" dirty="0"/>
              <a:t>(Hint: Not a magnetic force!)</a:t>
            </a:r>
          </a:p>
          <a:p>
            <a:r>
              <a:rPr lang="en-US" dirty="0"/>
              <a:t>Faraday hypothesized the following: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A changing magnetic flux induces an electric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Faraday’s Law in a Different Form!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·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changing magnetic field induces an electric field!!!!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Demo: The </a:t>
            </a:r>
            <a:r>
              <a:rPr lang="en-US" dirty="0">
                <a:solidFill>
                  <a:srgbClr val="FF0000"/>
                </a:solidFill>
              </a:rPr>
              <a:t>“Faraday” Flashlight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316663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37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James Clerk Maxwell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81" y="1905000"/>
            <a:ext cx="32984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Ampere’s Law Corrected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07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Moving Rod: Motional EMF</a:t>
            </a:r>
          </a:p>
        </p:txBody>
      </p:sp>
      <p:pic>
        <p:nvPicPr>
          <p:cNvPr id="2051" name="Picture 3" descr="D:\Media\Chapter29\Images\29_Figure15a-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1798161"/>
            <a:ext cx="408734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6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Maxwell’s Laws: Complete!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5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𝑒𝑛𝑐𝑙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3600" dirty="0"/>
                  <a:t>			</a:t>
                </a:r>
                <a:r>
                  <a:rPr lang="en-US" sz="2800" dirty="0"/>
                  <a:t>(Gauss’s Law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:r>
                  <a:rPr lang="en-US" sz="2800" dirty="0">
                    <a:solidFill>
                      <a:prstClr val="black"/>
                    </a:solidFill>
                  </a:rPr>
                  <a:t>(Gauss’s Law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>
                  <a:buNone/>
                </a:pP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800" dirty="0"/>
                  <a:t>		(Faraday’s Law)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</m:acc>
                      </m:e>
                    </m:nary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chemeClr val="tx1"/>
                    </a:solidFill>
                  </a:rPr>
                  <a:t>(Ampere’s Law)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5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Lorentz Force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𝑒𝑙𝑒𝑐𝑡𝑟𝑜𝑚𝑎𝑔𝑛𝑒𝑡𝑖𝑐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6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Slide-wire Generator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18" y="2508738"/>
            <a:ext cx="4615164" cy="274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13716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Qualitative Result: Current Flows!</a:t>
            </a:r>
          </a:p>
        </p:txBody>
      </p:sp>
    </p:spTree>
    <p:extLst>
      <p:ext uri="{BB962C8B-B14F-4D97-AF65-F5344CB8AC3E}">
        <p14:creationId xmlns:p14="http://schemas.microsoft.com/office/powerpoint/2010/main" val="7369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Slide-wire </a:t>
            </a:r>
            <a:r>
              <a:rPr lang="en-US" dirty="0" smtClean="0">
                <a:solidFill>
                  <a:srgbClr val="FF0000"/>
                </a:solidFill>
              </a:rPr>
              <a:t>Generator: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Example Problem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Faraday’s Three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In 1831, British physicist Michael Faraday performed experiments which can be put into three general categories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20955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8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Faraday’s Three Experiments: Faraday’s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Pull a </a:t>
            </a:r>
            <a:r>
              <a:rPr lang="en-US" sz="2400" dirty="0"/>
              <a:t>loop of wire through a magnetic field. </a:t>
            </a:r>
            <a:r>
              <a:rPr lang="en-US" sz="2400" dirty="0" smtClean="0"/>
              <a:t>Current flows.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DEMO!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Move a </a:t>
            </a:r>
            <a:r>
              <a:rPr lang="en-US" sz="2400" dirty="0"/>
              <a:t>magnet across </a:t>
            </a:r>
            <a:r>
              <a:rPr lang="en-US" sz="2400" dirty="0" smtClean="0"/>
              <a:t>a stationary loop. Current flows. </a:t>
            </a:r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>
                <a:solidFill>
                  <a:srgbClr val="FF0000"/>
                </a:solidFill>
              </a:rPr>
              <a:t>Demo</a:t>
            </a:r>
            <a:r>
              <a:rPr lang="en-US" sz="3600" dirty="0" smtClean="0">
                <a:solidFill>
                  <a:srgbClr val="FF0000"/>
                </a:solidFill>
              </a:rPr>
              <a:t>!!)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Change the strength of the magnetic field in the loop. Current flows!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DEMO!!!)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586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Faraday’s Law Generalized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All can be explained by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8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Lenz’s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induced current </a:t>
            </a:r>
            <a:r>
              <a:rPr lang="en-US" sz="3600" dirty="0" smtClean="0">
                <a:solidFill>
                  <a:srgbClr val="FF0000"/>
                </a:solidFill>
              </a:rPr>
              <a:t>produces its </a:t>
            </a:r>
            <a:r>
              <a:rPr lang="en-US" sz="3600" dirty="0">
                <a:solidFill>
                  <a:srgbClr val="FF0000"/>
                </a:solidFill>
              </a:rPr>
              <a:t>own magnetic flux which opposes the </a:t>
            </a:r>
            <a:r>
              <a:rPr lang="en-US" sz="3600" i="1" u="sng" dirty="0">
                <a:solidFill>
                  <a:srgbClr val="FF0000"/>
                </a:solidFill>
              </a:rPr>
              <a:t>change</a:t>
            </a:r>
            <a:r>
              <a:rPr lang="en-US" sz="3600" u="sng" dirty="0">
                <a:solidFill>
                  <a:srgbClr val="FF0000"/>
                </a:solidFill>
              </a:rPr>
              <a:t> in flux</a:t>
            </a:r>
            <a:r>
              <a:rPr lang="en-US" sz="3600" dirty="0">
                <a:solidFill>
                  <a:srgbClr val="FF0000"/>
                </a:solidFill>
              </a:rPr>
              <a:t> that induced the </a:t>
            </a:r>
            <a:r>
              <a:rPr lang="en-US" sz="3600" dirty="0" smtClean="0">
                <a:solidFill>
                  <a:srgbClr val="FF0000"/>
                </a:solidFill>
              </a:rPr>
              <a:t>current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Shorter version: </a:t>
            </a:r>
          </a:p>
          <a:p>
            <a:pPr marL="0" indent="0">
              <a:buNone/>
            </a:pPr>
            <a:r>
              <a:rPr lang="en-US" sz="3600" u="sng" dirty="0" smtClean="0">
                <a:solidFill>
                  <a:srgbClr val="00B050"/>
                </a:solidFill>
              </a:rPr>
              <a:t>Nature resists a change in flux!</a:t>
            </a:r>
            <a:endParaRPr lang="en-US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Slidewire</a:t>
            </a:r>
            <a:r>
              <a:rPr lang="en-US" dirty="0" smtClean="0">
                <a:solidFill>
                  <a:srgbClr val="FF0000"/>
                </a:solidFill>
              </a:rPr>
              <a:t> generator: Example II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4" y="2209800"/>
            <a:ext cx="4103292" cy="243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231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Section 11: Electromagnetic Induction</vt:lpstr>
      <vt:lpstr>A Moving Rod: Motional EMF</vt:lpstr>
      <vt:lpstr>The Slide-wire Generator</vt:lpstr>
      <vt:lpstr>The Slide-wire Generator:  Example Problem 1</vt:lpstr>
      <vt:lpstr>Faraday’s Three Experiments</vt:lpstr>
      <vt:lpstr>Faraday’s Three Experiments: Faraday’s Law</vt:lpstr>
      <vt:lpstr>Faraday’s Law Generalized</vt:lpstr>
      <vt:lpstr>Lenz’s Law</vt:lpstr>
      <vt:lpstr>Slidewire generator: Example II</vt:lpstr>
      <vt:lpstr>Activity:  Changing Magnetic Field</vt:lpstr>
      <vt:lpstr>Lenz’s Law Demo</vt:lpstr>
      <vt:lpstr>Activity: Alternator</vt:lpstr>
      <vt:lpstr>Play with Generators!</vt:lpstr>
      <vt:lpstr>EXAM 3</vt:lpstr>
      <vt:lpstr>Induced Electric Field</vt:lpstr>
      <vt:lpstr>Faraday’s Law in a Different Form!</vt:lpstr>
      <vt:lpstr>Demo: The “Faraday” Flashlight</vt:lpstr>
      <vt:lpstr>James Clerk Maxwell</vt:lpstr>
      <vt:lpstr>Ampere’s Law Corrected</vt:lpstr>
      <vt:lpstr>Maxwell’s Laws: Complete!</vt:lpstr>
      <vt:lpstr>The Lorentz Force Law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292</cp:revision>
  <dcterms:created xsi:type="dcterms:W3CDTF">2011-08-26T22:00:09Z</dcterms:created>
  <dcterms:modified xsi:type="dcterms:W3CDTF">2019-03-21T22:40:09Z</dcterms:modified>
</cp:coreProperties>
</file>