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3" r:id="rId2"/>
    <p:sldId id="294" r:id="rId3"/>
    <p:sldId id="295" r:id="rId4"/>
    <p:sldId id="321" r:id="rId5"/>
    <p:sldId id="325" r:id="rId6"/>
    <p:sldId id="296" r:id="rId7"/>
    <p:sldId id="302" r:id="rId8"/>
    <p:sldId id="313" r:id="rId9"/>
    <p:sldId id="320" r:id="rId10"/>
    <p:sldId id="323" r:id="rId11"/>
    <p:sldId id="316" r:id="rId12"/>
    <p:sldId id="306" r:id="rId13"/>
    <p:sldId id="317" r:id="rId14"/>
    <p:sldId id="31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8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</a:rPr>
              <a:t>Section 8: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Direct-Current Circuits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362200"/>
            <a:ext cx="5689599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433-B690-4187-9A2E-2D70A68E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Kirchhoff’s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8C98-ABAF-41AD-8C93-D22C9682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RC Circuits</a:t>
            </a: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3736975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21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Charging a Capacitor: Qualitative</a:t>
            </a: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2944813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010" name="Picture 2" descr="D:\Media\Chapter26\Images\26_Figure22a-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36" y="1371600"/>
            <a:ext cx="2667231" cy="224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11" name="Picture 3" descr="D:\Media\Chapter26\Images\26_Figure22b-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18" y="4038600"/>
            <a:ext cx="2667231" cy="225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Discharging a Capacitor: Qualitative</a:t>
            </a:r>
          </a:p>
        </p:txBody>
      </p:sp>
      <p:pic>
        <p:nvPicPr>
          <p:cNvPr id="172034" name="Picture 2" descr="D:\Media\Chapter26\Images\26_Figure23-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2667000" cy="424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37" name="Picture 5" descr="D:\Media\Chapter26\Images\26_Figure24a-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24000"/>
            <a:ext cx="2764536" cy="242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38" name="Picture 6" descr="D:\Media\Chapter26\Images\26_Figure24b-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53" y="4191000"/>
            <a:ext cx="2968229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Activity: RC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Resistors in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525963"/>
              </a:xfrm>
            </p:spPr>
            <p:txBody>
              <a:bodyPr/>
              <a:lstStyle/>
              <a:p>
                <a:r>
                  <a:rPr lang="en-US" sz="2800" u="sng" dirty="0">
                    <a:solidFill>
                      <a:srgbClr val="FF0000"/>
                    </a:solidFill>
                  </a:rPr>
                  <a:t>Current</a:t>
                </a:r>
                <a:r>
                  <a:rPr lang="en-US" sz="2800" dirty="0"/>
                  <a:t> through each resistor is the same!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𝑒𝑞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525963"/>
              </a:xfrm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51" y="3733800"/>
            <a:ext cx="3517697" cy="14997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Resistors in Parallel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525963"/>
              </a:xfrm>
            </p:spPr>
            <p:txBody>
              <a:bodyPr/>
              <a:lstStyle/>
              <a:p>
                <a:r>
                  <a:rPr lang="en-US" sz="2800" u="sng" dirty="0">
                    <a:solidFill>
                      <a:srgbClr val="FF0000"/>
                    </a:solidFill>
                  </a:rPr>
                  <a:t>Voltage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across all resistors are the same!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𝑒𝑞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525963"/>
              </a:xfrm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702" y="3863182"/>
            <a:ext cx="2816596" cy="17862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Parallel and Series Resistors</a:t>
            </a:r>
          </a:p>
        </p:txBody>
      </p:sp>
      <p:pic>
        <p:nvPicPr>
          <p:cNvPr id="4" name="Picture 8" descr="26_Figure01-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72" r="6357" b="30123"/>
          <a:stretch/>
        </p:blipFill>
        <p:spPr bwMode="auto">
          <a:xfrm>
            <a:off x="1219200" y="2514600"/>
            <a:ext cx="3200400" cy="22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26_Figure01-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7" t="69503" r="-1" b="2436"/>
          <a:stretch/>
        </p:blipFill>
        <p:spPr bwMode="auto">
          <a:xfrm>
            <a:off x="4961792" y="2640502"/>
            <a:ext cx="3188677" cy="20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5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 Lab 5 Prelab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6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Kirchhoff’s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229600" cy="4525963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Kirchoff’s Junction Rule</a:t>
                </a:r>
              </a:p>
              <a:p>
                <a:pPr lvl="1"/>
                <a:r>
                  <a:rPr lang="en-US" sz="2400" dirty="0"/>
                  <a:t>The sum of currents into any junction is zero</a:t>
                </a: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3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junction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  <a:p>
                <a:pPr lvl="1"/>
                <a:r>
                  <a:rPr lang="en-US" sz="2400" dirty="0"/>
                  <a:t>A statement of charge conservation!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r>
                  <a:rPr lang="en-US" sz="2800" dirty="0" err="1">
                    <a:solidFill>
                      <a:srgbClr val="FF0000"/>
                    </a:solidFill>
                  </a:rPr>
                  <a:t>Kirchoff’s</a:t>
                </a:r>
                <a:r>
                  <a:rPr lang="en-US" sz="2800" dirty="0">
                    <a:solidFill>
                      <a:srgbClr val="FF0000"/>
                    </a:solidFill>
                  </a:rPr>
                  <a:t> Loop Rule</a:t>
                </a:r>
              </a:p>
              <a:p>
                <a:pPr lvl="1"/>
                <a:r>
                  <a:rPr lang="en-US" sz="2400" dirty="0"/>
                  <a:t>The voltage around a complete loop is zero!</a:t>
                </a: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3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loop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  <a:p>
                <a:pPr lvl="1"/>
                <a:r>
                  <a:rPr lang="en-US" sz="2400" dirty="0"/>
                  <a:t>A statement of energy conservation!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229600" cy="4525963"/>
              </a:xfrm>
              <a:blipFill rotWithShape="0">
                <a:blip r:embed="rId2"/>
                <a:stretch>
                  <a:fillRect l="-1333" t="-1213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04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" y="457200"/>
            <a:ext cx="8829675" cy="5032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" charset="0"/>
              </a:rPr>
              <a:t>Kirchhoff’s Rules - Junctions</a:t>
            </a: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52955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55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Sign Rules for Voltages</a:t>
            </a: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133600"/>
            <a:ext cx="85471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65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Kirchhoff’s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3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82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1_Office Theme</vt:lpstr>
      <vt:lpstr>Section 8: Direct-Current Circuits</vt:lpstr>
      <vt:lpstr>Resistors in Series</vt:lpstr>
      <vt:lpstr>Resistors in Parallel</vt:lpstr>
      <vt:lpstr>Example: Parallel and Series Resistors</vt:lpstr>
      <vt:lpstr>Assign Lab 5 Prelab</vt:lpstr>
      <vt:lpstr>Kirchhoff’s Rules</vt:lpstr>
      <vt:lpstr>Kirchhoff’s Rules - Junctions</vt:lpstr>
      <vt:lpstr>Sign Rules for Voltages</vt:lpstr>
      <vt:lpstr>Example: Kirchhoff’s Laws</vt:lpstr>
      <vt:lpstr>Activity: Kirchhoff’s Laws</vt:lpstr>
      <vt:lpstr>RC Circuits</vt:lpstr>
      <vt:lpstr>Charging a Capacitor: Qualitative</vt:lpstr>
      <vt:lpstr>Discharging a Capacitor: Qualitative</vt:lpstr>
      <vt:lpstr>Activity: RC Circuits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 A</cp:lastModifiedBy>
  <cp:revision>234</cp:revision>
  <dcterms:created xsi:type="dcterms:W3CDTF">2011-08-26T22:00:09Z</dcterms:created>
  <dcterms:modified xsi:type="dcterms:W3CDTF">2019-02-19T23:25:54Z</dcterms:modified>
</cp:coreProperties>
</file>