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CD45-71B8-4836-B5BC-74144F5A5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6D2FC0-C522-44A2-8E52-D16358C29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40868-0586-4119-9EC8-12ED827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7998E-583C-4383-A319-058E8832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69334-EBC6-4F12-9CD7-A2291F87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A15F-A9C2-4397-8239-3513AEF2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2479E-9907-4946-ABE7-1FD742962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75E22-5552-4F7D-9014-2366DA50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08940-9BB1-4935-B1F7-DEDC112B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D1DF9-B80E-4D8A-83E1-3860F47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8A1B60-D9BD-4E23-83FA-E5A27666D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4EF77-43A5-403B-92EE-9DAD0279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752F4-44D2-4458-9C16-27C04E4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6E1CF-F423-41D0-A502-813B1CF0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DD0A8-43DC-4528-A1E7-2C5C416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0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1D53D-E213-41B6-B1E4-A0BF6A03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49B90-7D93-42BB-B440-45E86AC5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24245-E327-4DB7-8C94-2BC46628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48D24-F302-4ADB-AD9F-4778F19D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B3107-3507-4D27-A3C0-56924789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98F7C-C1EE-4936-B186-95D0276A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B1B1B-C4AF-4F18-B3D2-61A8259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AD287-3EF0-4358-885C-B8FC50EC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63484-31E5-4DFF-8969-3069EC1F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AAD1-8223-488D-A2FD-76551B04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1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447BB-A964-4D04-B10B-4FB21873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BE3C1-5AF7-43BB-B10B-BD1759B70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B7BFB-C81B-437C-A0D1-4D5A8900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628E4-7C81-4E48-B012-A783602A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706D4-7B81-4481-83D4-3DFD5210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BA71A-3FA5-48BA-BE9C-5F05C2A5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6A96E-A250-465D-878A-BFF95896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BC8C-1C72-4632-BD01-F7DE0660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DCF95-7C15-44E9-8802-22A7A6F3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50DE85-8A1B-4BFA-A7AF-CA817909D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90EEF-185F-43CD-8121-EB849C002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248F81-7AD5-4F03-A538-4E5FF03D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B3486-73BB-4422-8BA0-F2472F8C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A8018A-EDA9-4326-9F10-EBC4356A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FC14A-EFDB-4C9C-ADDE-A6FA2F31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B34D4-1868-4782-A55A-EA13ED1E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89A01-304E-46D3-BF7E-E0FEFAEE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F73FA7-E502-402B-85D8-B596B845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0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A7539-33E3-4B39-8674-FCE3C79C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76A3B7-4EDB-4268-B466-9C9A2D9B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1AECD9-D8D6-44D9-9C68-55F07A27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0A0B8-5341-495F-96D4-FF1D048B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8D530-27D3-4D65-8C2A-8F9DBB5A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27537-F2C2-4A28-9B1C-AF7FADA0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43C6-3DB6-4113-A59A-E3501F46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8C437-B009-4102-AE3F-B14EE8F5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6DB94-2357-4137-8CC6-661CB3D9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52EC-CED7-40B4-800C-BFD1A3E4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D7987-EF8F-4FEC-B176-55DA32AB5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CD894-21A6-4D6B-B77C-5695A942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743F04-9306-4527-AADE-08E0F12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4AB90-A3B6-46B5-A93A-6755D38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237FD-760E-44FD-896C-0F5097EE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F8ECC-2DA9-4B45-9148-B3F01938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10D75-2A59-430D-A3B5-75D76CA0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EDC20-72F9-43C5-9966-33DEE1BD5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DE5B-6886-4AA0-A1D7-0F005827FB83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9B76D-142B-497C-A4E9-7E8BAA4DD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06272-ABF8-4D45-9DAB-86E96065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7FDE-2236-4403-92C8-D58EC0F24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07E26-EF50-496E-BAB3-459C8E65F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528506"/>
            <a:ext cx="11526473" cy="6006518"/>
          </a:xfrm>
        </p:spPr>
        <p:txBody>
          <a:bodyPr/>
          <a:lstStyle/>
          <a:p>
            <a:r>
              <a:rPr lang="ko-KR" altLang="en-US" dirty="0"/>
              <a:t>개인 다이어리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목표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</a:t>
            </a:r>
            <a:r>
              <a:rPr lang="ko-KR" altLang="en-US" dirty="0"/>
              <a:t>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기능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저장소는 </a:t>
            </a:r>
            <a:r>
              <a:rPr lang="en-US" altLang="ko-KR" dirty="0"/>
              <a:t>local storage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html</a:t>
            </a:r>
            <a:r>
              <a:rPr lang="ko-KR" altLang="en-US" dirty="0"/>
              <a:t>을 사용하여 다이어리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/>
              <a:t>다이어리 작성을 위한 글 작성 페이지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</a:t>
            </a:r>
            <a:r>
              <a:rPr lang="ko-KR" altLang="en-US" dirty="0"/>
              <a:t>다이어리를 날짜 순으로 정렬하여 리스트로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</a:t>
            </a:r>
            <a:r>
              <a:rPr lang="ko-KR" altLang="en-US" dirty="0"/>
              <a:t>작성된 다이어리를 클릭 시 상세 페이지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4. </a:t>
            </a:r>
            <a:r>
              <a:rPr lang="ko-KR" altLang="en-US" dirty="0"/>
              <a:t>상세 페이지에서 수정 삭제 기능 구현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12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이진성</dc:creator>
  <cp:lastModifiedBy>이진성</cp:lastModifiedBy>
  <cp:revision>1</cp:revision>
  <dcterms:created xsi:type="dcterms:W3CDTF">2021-08-23T18:38:46Z</dcterms:created>
  <dcterms:modified xsi:type="dcterms:W3CDTF">2021-08-23T18:48:13Z</dcterms:modified>
</cp:coreProperties>
</file>