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367F4-1733-DE1D-769F-9040E7561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4B5FDF-FE02-BFE8-4789-C42CD9A07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0CAEC-509C-3612-EFFE-13D08D71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4429E-3C21-6F6F-80F4-92A85D01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BBA7A-65E4-5D1D-1DBC-5E9A4CC7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1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D4907-6A1E-C78A-6BE3-336156DC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7E9D75-9A1F-34AE-EA86-72CC7CF8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147E2-04FC-0EDD-B4CB-F2506C2B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A04EE-49C2-1931-4581-8532A38B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5D0E1-ED62-745F-861F-FAD0E5AE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0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ADF2CF-F6FF-3A6B-1D2E-15DD46047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EA8D1F-E9FD-BE27-FA69-1BD61C947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715C3-704F-7902-8733-1D751435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AA5A1-3DFD-75F2-D189-65CB5CBA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F4040-AF36-F720-4696-4047B66B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3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7C68-E450-6440-91BD-D140AB6C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01201-2738-599A-1CB5-64A19B86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3DDCF-7B74-C6D6-61C0-6F88F4FA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1D24C-83EC-3623-9674-00457253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9AAF9-1AFA-A914-AA59-6B9C1447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32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BE4B0-7116-4336-B39E-D2210DDB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ED1ED-75E7-86E0-50F5-CC94E2C3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849DD-21B7-FFF5-4083-E86440DC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E5BC7-C8AA-D605-71DA-3D739517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94E92-5D6C-FAEB-AC9E-235BC8CF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4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E750F-5041-4DFD-D55F-0EB0A5BB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35EC9-825C-9AA7-FF61-6432E6689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85FFA-8DA3-7B71-B95A-8ED4FDEDB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4EAEE-F96F-9255-6272-C86CE487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6744B-C454-BF80-6484-F9AF65DF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C11B4-81FB-2F47-8602-00DE738A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1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DDE15-1161-4D87-7F39-BEA9F412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454F2-7045-8266-87A7-083D44E8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8E9501-F179-3608-FE7A-EA326BF4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710724-31FB-BB46-5477-54E59D3A8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89AA5-D28D-242F-8FFE-2A3FD4ED0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11DC5E-729C-7A03-FE84-913DA85F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CCFD8E-44DA-5D39-D3D1-41F99A6D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86974F-67B9-BF64-24F3-900638DB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7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3DBC8-F766-F4B7-B6BD-2EFAA7E0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F568A4-EB12-4C6C-CB32-6B0D9CC4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DBCF35-50D9-898B-243E-D28EBE3F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11009-F095-3E38-8C26-D384FD47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5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D086D5-FCCC-FCB0-6023-2488F4D5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76A110-69CF-EB4B-96CE-BBC3A2E1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BDFCD-71B3-8625-8E59-AA6EBED2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7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E4738-0B4A-2896-A4F0-A9390E90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D3170-2785-4DB5-2472-FB07FB8B1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90D6A-6576-906F-0BC4-C1DAFADF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5EB01-EB8F-3CA1-945A-E1CFE1F7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90E94-9E63-8157-63D9-3C2739D0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F2CC6-2573-2CA5-FB41-1728D12B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4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9C509-C8FF-D60D-EEC5-B6A27857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F4F373-AF54-C43E-7697-60D280937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45CF7A-A744-088C-D526-267D1670F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EA5EB-1028-12AF-CECD-7D07AB21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E7D90-3E47-DA55-C96F-A828FA8D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098539-15E3-8A56-96C5-C194EE91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0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298B3D-3C4E-3EDD-455A-060DB097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7458D-9E6B-4BCF-3380-BC61D4BC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6F98F-348D-825B-AC34-869926BF9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FEEF4-08F7-47AC-A06A-993F314EEC18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B7FBC-16B4-95FA-66B4-F0FE4D4AD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6DD01-29B3-D421-491B-782211E94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3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E3D16-E783-E5A9-3E5C-499C0F589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AC1568-5239-4333-1189-3A6201344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9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72886-887B-B821-3893-51B3065CB47B}"/>
              </a:ext>
            </a:extLst>
          </p:cNvPr>
          <p:cNvSpPr/>
          <p:nvPr/>
        </p:nvSpPr>
        <p:spPr>
          <a:xfrm>
            <a:off x="2844800" y="1086929"/>
            <a:ext cx="5911011" cy="3780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C2E214-6A9F-D377-52BD-56684A274FCB}"/>
              </a:ext>
            </a:extLst>
          </p:cNvPr>
          <p:cNvSpPr/>
          <p:nvPr/>
        </p:nvSpPr>
        <p:spPr>
          <a:xfrm>
            <a:off x="2844800" y="1086929"/>
            <a:ext cx="5911011" cy="4399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BBFD3-FC4A-4B62-483D-282DB05C9945}"/>
              </a:ext>
            </a:extLst>
          </p:cNvPr>
          <p:cNvSpPr txBox="1"/>
          <p:nvPr/>
        </p:nvSpPr>
        <p:spPr>
          <a:xfrm>
            <a:off x="2932981" y="1086929"/>
            <a:ext cx="352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Navbar   login/sign       menu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662129-CC6D-0BCD-2A08-A5D994A07AF1}"/>
              </a:ext>
            </a:extLst>
          </p:cNvPr>
          <p:cNvSpPr/>
          <p:nvPr/>
        </p:nvSpPr>
        <p:spPr>
          <a:xfrm>
            <a:off x="7030528" y="1191247"/>
            <a:ext cx="1535502" cy="231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FA1BCF-4AC5-B9D8-E110-7C4D24E6951A}"/>
              </a:ext>
            </a:extLst>
          </p:cNvPr>
          <p:cNvSpPr/>
          <p:nvPr/>
        </p:nvSpPr>
        <p:spPr>
          <a:xfrm>
            <a:off x="4063886" y="1631193"/>
            <a:ext cx="3326920" cy="2774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7D69260-C731-00E4-E551-C0AFCBC78FBB}"/>
              </a:ext>
            </a:extLst>
          </p:cNvPr>
          <p:cNvSpPr/>
          <p:nvPr/>
        </p:nvSpPr>
        <p:spPr>
          <a:xfrm>
            <a:off x="4351546" y="4493228"/>
            <a:ext cx="1044755" cy="2351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 up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92768A-A1B3-A9A0-8E04-A217E6B3E593}"/>
              </a:ext>
            </a:extLst>
          </p:cNvPr>
          <p:cNvSpPr/>
          <p:nvPr/>
        </p:nvSpPr>
        <p:spPr>
          <a:xfrm>
            <a:off x="6031300" y="4493227"/>
            <a:ext cx="1044755" cy="2351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cancel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32214-EC77-70FE-22DE-5D60814F327A}"/>
              </a:ext>
            </a:extLst>
          </p:cNvPr>
          <p:cNvSpPr txBox="1"/>
          <p:nvPr/>
        </p:nvSpPr>
        <p:spPr>
          <a:xfrm>
            <a:off x="8781212" y="1063897"/>
            <a:ext cx="34107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가입 정보는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Uk</a:t>
            </a:r>
            <a:r>
              <a:rPr lang="en-US" altLang="ko-KR" dirty="0"/>
              <a:t> </a:t>
            </a:r>
            <a:r>
              <a:rPr lang="ko-KR" altLang="en-US" dirty="0"/>
              <a:t>인 아이디 </a:t>
            </a:r>
            <a:r>
              <a:rPr lang="en-US" altLang="ko-KR" dirty="0"/>
              <a:t>(email) &lt;- read only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Password</a:t>
            </a:r>
            <a:r>
              <a:rPr lang="ko-KR" altLang="en-US" dirty="0"/>
              <a:t> </a:t>
            </a:r>
            <a:r>
              <a:rPr lang="en-US" altLang="ko-KR" dirty="0"/>
              <a:t>&lt;-</a:t>
            </a:r>
            <a:r>
              <a:rPr lang="ko-KR" altLang="en-US" dirty="0"/>
              <a:t> </a:t>
            </a:r>
            <a:r>
              <a:rPr lang="en-US" altLang="ko-KR" dirty="0"/>
              <a:t>read only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Group</a:t>
            </a:r>
            <a:r>
              <a:rPr lang="ko-KR" altLang="en-US" dirty="0"/>
              <a:t>은 선택</a:t>
            </a:r>
            <a:r>
              <a:rPr lang="en-US" altLang="ko-KR" dirty="0"/>
              <a:t>(</a:t>
            </a:r>
            <a:r>
              <a:rPr lang="ko-KR" altLang="en-US" dirty="0"/>
              <a:t>뭐냐 </a:t>
            </a:r>
            <a:r>
              <a:rPr lang="en-US" altLang="ko-KR" dirty="0"/>
              <a:t>grade </a:t>
            </a:r>
            <a:r>
              <a:rPr lang="ko-KR" altLang="en-US" dirty="0"/>
              <a:t>별 게시판 해보고 싶음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Transaction </a:t>
            </a:r>
          </a:p>
          <a:p>
            <a:endParaRPr lang="en-US" altLang="ko-KR" dirty="0"/>
          </a:p>
          <a:p>
            <a:r>
              <a:rPr lang="en-US" altLang="ko-KR" dirty="0"/>
              <a:t>Service</a:t>
            </a:r>
            <a:r>
              <a:rPr lang="ko-KR" altLang="en-US" dirty="0"/>
              <a:t>에서 처리</a:t>
            </a:r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 중복 여부 조회 테이블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Sign up </a:t>
            </a:r>
            <a:r>
              <a:rPr lang="ko-KR" altLang="en-US" dirty="0"/>
              <a:t>에서 일단 또 체크해보자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011B8-B305-7FCA-6892-A31BF1B3E418}"/>
              </a:ext>
            </a:extLst>
          </p:cNvPr>
          <p:cNvSpPr/>
          <p:nvPr/>
        </p:nvSpPr>
        <p:spPr>
          <a:xfrm>
            <a:off x="4796285" y="1843643"/>
            <a:ext cx="1503153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B5DF8-276E-CC4A-9D14-A6EA1656EA3D}"/>
              </a:ext>
            </a:extLst>
          </p:cNvPr>
          <p:cNvSpPr txBox="1"/>
          <p:nvPr/>
        </p:nvSpPr>
        <p:spPr>
          <a:xfrm>
            <a:off x="4265640" y="1797234"/>
            <a:ext cx="69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email</a:t>
            </a:r>
            <a:endParaRPr lang="ko-KR" altLang="en-US" sz="12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601CD7A-65DB-27C4-52ED-FB762F0FECA2}"/>
              </a:ext>
            </a:extLst>
          </p:cNvPr>
          <p:cNvSpPr/>
          <p:nvPr/>
        </p:nvSpPr>
        <p:spPr>
          <a:xfrm>
            <a:off x="6324839" y="1866153"/>
            <a:ext cx="1064767" cy="1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중복 </a:t>
            </a:r>
            <a:r>
              <a:rPr lang="en-US" altLang="ko-KR" sz="1000" dirty="0"/>
              <a:t>check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65D16B-8ACE-B61C-4072-3A396D6593D0}"/>
              </a:ext>
            </a:extLst>
          </p:cNvPr>
          <p:cNvSpPr/>
          <p:nvPr/>
        </p:nvSpPr>
        <p:spPr>
          <a:xfrm>
            <a:off x="4796285" y="2141678"/>
            <a:ext cx="1503153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8557AF-CC21-9EFE-7CDC-186683DD16C9}"/>
              </a:ext>
            </a:extLst>
          </p:cNvPr>
          <p:cNvSpPr txBox="1"/>
          <p:nvPr/>
        </p:nvSpPr>
        <p:spPr>
          <a:xfrm>
            <a:off x="4265640" y="2095269"/>
            <a:ext cx="69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pass</a:t>
            </a:r>
            <a:endParaRPr lang="ko-KR" altLang="en-US" sz="12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879D5E-F2FD-13FD-0E19-2D473CEBB5FE}"/>
              </a:ext>
            </a:extLst>
          </p:cNvPr>
          <p:cNvSpPr/>
          <p:nvPr/>
        </p:nvSpPr>
        <p:spPr>
          <a:xfrm>
            <a:off x="5065498" y="2512071"/>
            <a:ext cx="1259341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0C598-4C9C-8F7D-0721-AE4AF3156326}"/>
              </a:ext>
            </a:extLst>
          </p:cNvPr>
          <p:cNvSpPr txBox="1"/>
          <p:nvPr/>
        </p:nvSpPr>
        <p:spPr>
          <a:xfrm>
            <a:off x="4265640" y="2446629"/>
            <a:ext cx="987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m_name</a:t>
            </a:r>
            <a:endParaRPr lang="ko-KR" altLang="en-US" sz="1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53ABC1-9414-51A9-CED1-4FE60F08E9F6}"/>
              </a:ext>
            </a:extLst>
          </p:cNvPr>
          <p:cNvSpPr/>
          <p:nvPr/>
        </p:nvSpPr>
        <p:spPr>
          <a:xfrm>
            <a:off x="5065498" y="2810860"/>
            <a:ext cx="1259341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C103F8-4D0C-5753-C7E7-4FDAAD678F1C}"/>
              </a:ext>
            </a:extLst>
          </p:cNvPr>
          <p:cNvSpPr txBox="1"/>
          <p:nvPr/>
        </p:nvSpPr>
        <p:spPr>
          <a:xfrm>
            <a:off x="4265640" y="2745418"/>
            <a:ext cx="987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address</a:t>
            </a:r>
            <a:endParaRPr lang="ko-KR" altLang="en-US" sz="12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301DDB-7B13-CD96-84FF-C7284C4B2E04}"/>
              </a:ext>
            </a:extLst>
          </p:cNvPr>
          <p:cNvSpPr/>
          <p:nvPr/>
        </p:nvSpPr>
        <p:spPr>
          <a:xfrm>
            <a:off x="5040097" y="3470010"/>
            <a:ext cx="1259341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60E52-7ED9-7FC1-5BD9-952DE29DBB7B}"/>
              </a:ext>
            </a:extLst>
          </p:cNvPr>
          <p:cNvSpPr txBox="1"/>
          <p:nvPr/>
        </p:nvSpPr>
        <p:spPr>
          <a:xfrm>
            <a:off x="4240239" y="3404568"/>
            <a:ext cx="987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group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0C7CEA-395A-4DAF-1389-B7085684A25A}"/>
              </a:ext>
            </a:extLst>
          </p:cNvPr>
          <p:cNvSpPr txBox="1"/>
          <p:nvPr/>
        </p:nvSpPr>
        <p:spPr>
          <a:xfrm>
            <a:off x="2844800" y="5311214"/>
            <a:ext cx="6549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 테이블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Member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25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72886-887B-B821-3893-51B3065CB47B}"/>
              </a:ext>
            </a:extLst>
          </p:cNvPr>
          <p:cNvSpPr/>
          <p:nvPr/>
        </p:nvSpPr>
        <p:spPr>
          <a:xfrm>
            <a:off x="2844800" y="1086929"/>
            <a:ext cx="5911011" cy="3780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C2E214-6A9F-D377-52BD-56684A274FCB}"/>
              </a:ext>
            </a:extLst>
          </p:cNvPr>
          <p:cNvSpPr/>
          <p:nvPr/>
        </p:nvSpPr>
        <p:spPr>
          <a:xfrm>
            <a:off x="2844800" y="1086929"/>
            <a:ext cx="5911011" cy="4399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BBFD3-FC4A-4B62-483D-282DB05C9945}"/>
              </a:ext>
            </a:extLst>
          </p:cNvPr>
          <p:cNvSpPr txBox="1"/>
          <p:nvPr/>
        </p:nvSpPr>
        <p:spPr>
          <a:xfrm>
            <a:off x="2932981" y="1086929"/>
            <a:ext cx="352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Navbar   login/sign       menu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662129-CC6D-0BCD-2A08-A5D994A07AF1}"/>
              </a:ext>
            </a:extLst>
          </p:cNvPr>
          <p:cNvSpPr/>
          <p:nvPr/>
        </p:nvSpPr>
        <p:spPr>
          <a:xfrm>
            <a:off x="7030528" y="1191247"/>
            <a:ext cx="1535502" cy="231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057AD-3A62-2BA4-1B16-A9AFDC8D9764}"/>
              </a:ext>
            </a:extLst>
          </p:cNvPr>
          <p:cNvSpPr txBox="1"/>
          <p:nvPr/>
        </p:nvSpPr>
        <p:spPr>
          <a:xfrm>
            <a:off x="3014932" y="298594"/>
            <a:ext cx="392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회원 가입 페이지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F719AA5-0248-13AB-BFD2-697E2D1E5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28767"/>
              </p:ext>
            </p:extLst>
          </p:nvPr>
        </p:nvGraphicFramePr>
        <p:xfrm>
          <a:off x="3740269" y="2208834"/>
          <a:ext cx="3536830" cy="17088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7366">
                  <a:extLst>
                    <a:ext uri="{9D8B030D-6E8A-4147-A177-3AD203B41FA5}">
                      <a16:colId xmlns:a16="http://schemas.microsoft.com/office/drawing/2014/main" val="4129194285"/>
                    </a:ext>
                  </a:extLst>
                </a:gridCol>
                <a:gridCol w="564312">
                  <a:extLst>
                    <a:ext uri="{9D8B030D-6E8A-4147-A177-3AD203B41FA5}">
                      <a16:colId xmlns:a16="http://schemas.microsoft.com/office/drawing/2014/main" val="1492225368"/>
                    </a:ext>
                  </a:extLst>
                </a:gridCol>
                <a:gridCol w="802257">
                  <a:extLst>
                    <a:ext uri="{9D8B030D-6E8A-4147-A177-3AD203B41FA5}">
                      <a16:colId xmlns:a16="http://schemas.microsoft.com/office/drawing/2014/main" val="12717990"/>
                    </a:ext>
                  </a:extLst>
                </a:gridCol>
                <a:gridCol w="755529">
                  <a:extLst>
                    <a:ext uri="{9D8B030D-6E8A-4147-A177-3AD203B41FA5}">
                      <a16:colId xmlns:a16="http://schemas.microsoft.com/office/drawing/2014/main" val="3694013642"/>
                    </a:ext>
                  </a:extLst>
                </a:gridCol>
                <a:gridCol w="707366">
                  <a:extLst>
                    <a:ext uri="{9D8B030D-6E8A-4147-A177-3AD203B41FA5}">
                      <a16:colId xmlns:a16="http://schemas.microsoft.com/office/drawing/2014/main" val="888746775"/>
                    </a:ext>
                  </a:extLst>
                </a:gridCol>
              </a:tblGrid>
              <a:tr h="169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작성글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9671"/>
                  </a:ext>
                </a:extLst>
              </a:tr>
              <a:tr h="30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~~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608280"/>
                  </a:ext>
                </a:extLst>
              </a:tr>
              <a:tr h="30673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28759"/>
                  </a:ext>
                </a:extLst>
              </a:tr>
              <a:tr h="30673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71659"/>
                  </a:ext>
                </a:extLst>
              </a:tr>
              <a:tr h="30673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6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96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72886-887B-B821-3893-51B3065CB47B}"/>
              </a:ext>
            </a:extLst>
          </p:cNvPr>
          <p:cNvSpPr/>
          <p:nvPr/>
        </p:nvSpPr>
        <p:spPr>
          <a:xfrm>
            <a:off x="2844800" y="1086929"/>
            <a:ext cx="5911011" cy="3780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C2E214-6A9F-D377-52BD-56684A274FCB}"/>
              </a:ext>
            </a:extLst>
          </p:cNvPr>
          <p:cNvSpPr/>
          <p:nvPr/>
        </p:nvSpPr>
        <p:spPr>
          <a:xfrm>
            <a:off x="2844800" y="1086929"/>
            <a:ext cx="5911011" cy="4399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BBFD3-FC4A-4B62-483D-282DB05C9945}"/>
              </a:ext>
            </a:extLst>
          </p:cNvPr>
          <p:cNvSpPr txBox="1"/>
          <p:nvPr/>
        </p:nvSpPr>
        <p:spPr>
          <a:xfrm>
            <a:off x="2932980" y="1086929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admin   session       menu1     menu2     menu3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662129-CC6D-0BCD-2A08-A5D994A07AF1}"/>
              </a:ext>
            </a:extLst>
          </p:cNvPr>
          <p:cNvSpPr/>
          <p:nvPr/>
        </p:nvSpPr>
        <p:spPr>
          <a:xfrm>
            <a:off x="4741653" y="1759125"/>
            <a:ext cx="1417607" cy="231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86C8DFE-C1C3-F673-D3BB-78E6BF745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64817"/>
              </p:ext>
            </p:extLst>
          </p:nvPr>
        </p:nvGraphicFramePr>
        <p:xfrm>
          <a:off x="4031890" y="2148840"/>
          <a:ext cx="3536830" cy="24708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7366">
                  <a:extLst>
                    <a:ext uri="{9D8B030D-6E8A-4147-A177-3AD203B41FA5}">
                      <a16:colId xmlns:a16="http://schemas.microsoft.com/office/drawing/2014/main" val="4129194285"/>
                    </a:ext>
                  </a:extLst>
                </a:gridCol>
                <a:gridCol w="707366">
                  <a:extLst>
                    <a:ext uri="{9D8B030D-6E8A-4147-A177-3AD203B41FA5}">
                      <a16:colId xmlns:a16="http://schemas.microsoft.com/office/drawing/2014/main" val="1492225368"/>
                    </a:ext>
                  </a:extLst>
                </a:gridCol>
                <a:gridCol w="707366">
                  <a:extLst>
                    <a:ext uri="{9D8B030D-6E8A-4147-A177-3AD203B41FA5}">
                      <a16:colId xmlns:a16="http://schemas.microsoft.com/office/drawing/2014/main" val="12717990"/>
                    </a:ext>
                  </a:extLst>
                </a:gridCol>
                <a:gridCol w="707366">
                  <a:extLst>
                    <a:ext uri="{9D8B030D-6E8A-4147-A177-3AD203B41FA5}">
                      <a16:colId xmlns:a16="http://schemas.microsoft.com/office/drawing/2014/main" val="3694013642"/>
                    </a:ext>
                  </a:extLst>
                </a:gridCol>
                <a:gridCol w="707366">
                  <a:extLst>
                    <a:ext uri="{9D8B030D-6E8A-4147-A177-3AD203B41FA5}">
                      <a16:colId xmlns:a16="http://schemas.microsoft.com/office/drawing/2014/main" val="888746775"/>
                    </a:ext>
                  </a:extLst>
                </a:gridCol>
              </a:tblGrid>
              <a:tr h="169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email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별명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그룹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9671"/>
                  </a:ext>
                </a:extLst>
              </a:tr>
              <a:tr h="30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tkddnjs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이상원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Lsw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608280"/>
                  </a:ext>
                </a:extLst>
              </a:tr>
              <a:tr h="30673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28759"/>
                  </a:ext>
                </a:extLst>
              </a:tr>
              <a:tr h="30673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71659"/>
                  </a:ext>
                </a:extLst>
              </a:tr>
              <a:tr h="30673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61469"/>
                  </a:ext>
                </a:extLst>
              </a:tr>
              <a:tr h="30673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643510"/>
                  </a:ext>
                </a:extLst>
              </a:tr>
              <a:tr h="30673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7147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97F2C67-62FF-7921-0696-B9D1075C38FF}"/>
              </a:ext>
            </a:extLst>
          </p:cNvPr>
          <p:cNvSpPr/>
          <p:nvPr/>
        </p:nvSpPr>
        <p:spPr>
          <a:xfrm>
            <a:off x="4160807" y="1770351"/>
            <a:ext cx="580846" cy="231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토글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75BE0AB-E690-9200-BD72-C8F876A5F9A3}"/>
              </a:ext>
            </a:extLst>
          </p:cNvPr>
          <p:cNvCxnSpPr/>
          <p:nvPr/>
        </p:nvCxnSpPr>
        <p:spPr>
          <a:xfrm>
            <a:off x="1932317" y="1897811"/>
            <a:ext cx="2165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9BEE81-D2B9-0D35-C1BC-3AE7169AFB25}"/>
              </a:ext>
            </a:extLst>
          </p:cNvPr>
          <p:cNvSpPr txBox="1"/>
          <p:nvPr/>
        </p:nvSpPr>
        <p:spPr>
          <a:xfrm>
            <a:off x="153838" y="1740269"/>
            <a:ext cx="2976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토글</a:t>
            </a:r>
            <a:r>
              <a:rPr lang="en-US" altLang="ko-KR" dirty="0"/>
              <a:t>: </a:t>
            </a:r>
            <a:r>
              <a:rPr lang="ko-KR" altLang="en-US" dirty="0"/>
              <a:t>드롭 다운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그룹명</a:t>
            </a:r>
            <a:r>
              <a:rPr lang="en-US" altLang="ko-KR" dirty="0"/>
              <a:t>, </a:t>
            </a:r>
            <a:r>
              <a:rPr lang="ko-KR" altLang="en-US" dirty="0" err="1"/>
              <a:t>회원명</a:t>
            </a:r>
            <a:r>
              <a:rPr lang="en-US" altLang="ko-KR" dirty="0"/>
              <a:t>, </a:t>
            </a:r>
            <a:r>
              <a:rPr lang="ko-KR" altLang="en-US" dirty="0"/>
              <a:t>제한 회원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A6046-B338-53E7-B8F3-F81D0BECC28B}"/>
              </a:ext>
            </a:extLst>
          </p:cNvPr>
          <p:cNvSpPr txBox="1"/>
          <p:nvPr/>
        </p:nvSpPr>
        <p:spPr>
          <a:xfrm>
            <a:off x="8959491" y="1874780"/>
            <a:ext cx="3078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정렬은 표 형태</a:t>
            </a:r>
            <a:endParaRPr lang="en-US" altLang="ko-KR" dirty="0"/>
          </a:p>
          <a:p>
            <a:r>
              <a:rPr lang="ko-KR" altLang="en-US" dirty="0"/>
              <a:t>정보는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순서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Email (</a:t>
            </a:r>
            <a:r>
              <a:rPr lang="en-US" altLang="ko-KR" dirty="0" err="1"/>
              <a:t>url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상세 보기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별명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그룹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30D6DBD-B338-A679-2D5F-F8DBEA97B67F}"/>
              </a:ext>
            </a:extLst>
          </p:cNvPr>
          <p:cNvSpPr/>
          <p:nvPr/>
        </p:nvSpPr>
        <p:spPr>
          <a:xfrm>
            <a:off x="6481310" y="1732068"/>
            <a:ext cx="1087409" cy="26959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그룹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B0986-D160-E296-5EE6-FCB3F659B151}"/>
              </a:ext>
            </a:extLst>
          </p:cNvPr>
          <p:cNvSpPr txBox="1"/>
          <p:nvPr/>
        </p:nvSpPr>
        <p:spPr>
          <a:xfrm>
            <a:off x="3014932" y="298594"/>
            <a:ext cx="392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회원 관리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40F54F-8A35-EC6F-5646-503052A15993}"/>
              </a:ext>
            </a:extLst>
          </p:cNvPr>
          <p:cNvSpPr/>
          <p:nvPr/>
        </p:nvSpPr>
        <p:spPr>
          <a:xfrm>
            <a:off x="3476444" y="4270076"/>
            <a:ext cx="172529" cy="1552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6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72886-887B-B821-3893-51B3065CB47B}"/>
              </a:ext>
            </a:extLst>
          </p:cNvPr>
          <p:cNvSpPr/>
          <p:nvPr/>
        </p:nvSpPr>
        <p:spPr>
          <a:xfrm>
            <a:off x="2844800" y="1086929"/>
            <a:ext cx="5911011" cy="3780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C2E214-6A9F-D377-52BD-56684A274FCB}"/>
              </a:ext>
            </a:extLst>
          </p:cNvPr>
          <p:cNvSpPr/>
          <p:nvPr/>
        </p:nvSpPr>
        <p:spPr>
          <a:xfrm>
            <a:off x="2844800" y="1086929"/>
            <a:ext cx="5911011" cy="4399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BBFD3-FC4A-4B62-483D-282DB05C9945}"/>
              </a:ext>
            </a:extLst>
          </p:cNvPr>
          <p:cNvSpPr txBox="1"/>
          <p:nvPr/>
        </p:nvSpPr>
        <p:spPr>
          <a:xfrm>
            <a:off x="2932980" y="1086929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admin   session       menu1     menu2     menu3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A6046-B338-53E7-B8F3-F81D0BECC28B}"/>
              </a:ext>
            </a:extLst>
          </p:cNvPr>
          <p:cNvSpPr txBox="1"/>
          <p:nvPr/>
        </p:nvSpPr>
        <p:spPr>
          <a:xfrm>
            <a:off x="8781212" y="1866154"/>
            <a:ext cx="3410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상세 정보는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Uk</a:t>
            </a:r>
            <a:r>
              <a:rPr lang="en-US" altLang="ko-KR" dirty="0"/>
              <a:t> </a:t>
            </a:r>
            <a:r>
              <a:rPr lang="ko-KR" altLang="en-US" dirty="0"/>
              <a:t>인 아이디 </a:t>
            </a:r>
            <a:r>
              <a:rPr lang="en-US" altLang="ko-KR" dirty="0"/>
              <a:t>(email) &lt;- read only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Password</a:t>
            </a:r>
            <a:r>
              <a:rPr lang="ko-KR" altLang="en-US" dirty="0"/>
              <a:t> </a:t>
            </a:r>
            <a:r>
              <a:rPr lang="en-US" altLang="ko-KR" dirty="0"/>
              <a:t>&lt;-</a:t>
            </a:r>
            <a:r>
              <a:rPr lang="ko-KR" altLang="en-US" dirty="0"/>
              <a:t> </a:t>
            </a:r>
            <a:r>
              <a:rPr lang="en-US" altLang="ko-KR" dirty="0"/>
              <a:t>read only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대부분 정보 보여주고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작성한 게시물 </a:t>
            </a:r>
            <a:r>
              <a:rPr lang="en-US" altLang="ko-KR" dirty="0"/>
              <a:t>&lt;- </a:t>
            </a:r>
            <a:r>
              <a:rPr lang="ko-KR" altLang="en-US" dirty="0"/>
              <a:t>테이블 형태로 보여주기 </a:t>
            </a:r>
            <a:r>
              <a:rPr lang="en-US" altLang="ko-KR" dirty="0"/>
              <a:t>&lt;-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타고 가서 볼 수 잇게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B0D028-61CC-5901-E932-E08A6F681168}"/>
              </a:ext>
            </a:extLst>
          </p:cNvPr>
          <p:cNvSpPr/>
          <p:nvPr/>
        </p:nvSpPr>
        <p:spPr>
          <a:xfrm>
            <a:off x="4097547" y="1647645"/>
            <a:ext cx="3140015" cy="2774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98031BB-21E5-17D5-BF10-39AE9088C3A9}"/>
              </a:ext>
            </a:extLst>
          </p:cNvPr>
          <p:cNvSpPr/>
          <p:nvPr/>
        </p:nvSpPr>
        <p:spPr>
          <a:xfrm>
            <a:off x="4351546" y="4493228"/>
            <a:ext cx="1044755" cy="2351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amend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C96254-1BCC-BDF8-2DB3-4A9154DD04E2}"/>
              </a:ext>
            </a:extLst>
          </p:cNvPr>
          <p:cNvSpPr/>
          <p:nvPr/>
        </p:nvSpPr>
        <p:spPr>
          <a:xfrm>
            <a:off x="6031300" y="4493227"/>
            <a:ext cx="1044755" cy="2351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cancel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E90B0-863A-C9DC-0A54-279A3DA37AB9}"/>
              </a:ext>
            </a:extLst>
          </p:cNvPr>
          <p:cNvSpPr txBox="1"/>
          <p:nvPr/>
        </p:nvSpPr>
        <p:spPr>
          <a:xfrm>
            <a:off x="3014932" y="298594"/>
            <a:ext cx="392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회원 상세 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C84860-4D1F-DFFD-813F-03850A6A4EED}"/>
              </a:ext>
            </a:extLst>
          </p:cNvPr>
          <p:cNvSpPr/>
          <p:nvPr/>
        </p:nvSpPr>
        <p:spPr>
          <a:xfrm>
            <a:off x="4796285" y="1843643"/>
            <a:ext cx="1503153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BD34D-4EDD-A280-2F29-EEAE11F21F21}"/>
              </a:ext>
            </a:extLst>
          </p:cNvPr>
          <p:cNvSpPr txBox="1"/>
          <p:nvPr/>
        </p:nvSpPr>
        <p:spPr>
          <a:xfrm>
            <a:off x="4265640" y="1797234"/>
            <a:ext cx="69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email</a:t>
            </a:r>
            <a:endParaRPr lang="ko-KR" altLang="en-US" sz="12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242B33-D3E4-84BA-266F-95BAB17AC160}"/>
              </a:ext>
            </a:extLst>
          </p:cNvPr>
          <p:cNvSpPr/>
          <p:nvPr/>
        </p:nvSpPr>
        <p:spPr>
          <a:xfrm>
            <a:off x="4796285" y="2141678"/>
            <a:ext cx="1503153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DCAE3-4B22-5636-EADF-B0F9863B43AF}"/>
              </a:ext>
            </a:extLst>
          </p:cNvPr>
          <p:cNvSpPr txBox="1"/>
          <p:nvPr/>
        </p:nvSpPr>
        <p:spPr>
          <a:xfrm>
            <a:off x="4265640" y="2095269"/>
            <a:ext cx="69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pass</a:t>
            </a:r>
            <a:endParaRPr lang="ko-KR" altLang="en-US" sz="12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CB3363-2207-576B-4C4A-BA1545344EDD}"/>
              </a:ext>
            </a:extLst>
          </p:cNvPr>
          <p:cNvSpPr/>
          <p:nvPr/>
        </p:nvSpPr>
        <p:spPr>
          <a:xfrm>
            <a:off x="5065498" y="2512071"/>
            <a:ext cx="1259341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A6CAD0-506D-DBFA-40FB-CD1844FD635E}"/>
              </a:ext>
            </a:extLst>
          </p:cNvPr>
          <p:cNvSpPr txBox="1"/>
          <p:nvPr/>
        </p:nvSpPr>
        <p:spPr>
          <a:xfrm>
            <a:off x="4265640" y="2446629"/>
            <a:ext cx="987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m_name</a:t>
            </a:r>
            <a:endParaRPr lang="ko-KR" altLang="en-US" sz="12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EDD06A-2392-E4D5-3E87-6456BD15183D}"/>
              </a:ext>
            </a:extLst>
          </p:cNvPr>
          <p:cNvSpPr/>
          <p:nvPr/>
        </p:nvSpPr>
        <p:spPr>
          <a:xfrm>
            <a:off x="5065498" y="2810860"/>
            <a:ext cx="1259341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727C90-1614-9E5D-5F60-F7907CAF316E}"/>
              </a:ext>
            </a:extLst>
          </p:cNvPr>
          <p:cNvSpPr txBox="1"/>
          <p:nvPr/>
        </p:nvSpPr>
        <p:spPr>
          <a:xfrm>
            <a:off x="4265640" y="2745418"/>
            <a:ext cx="987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address</a:t>
            </a:r>
            <a:endParaRPr lang="ko-KR" altLang="en-US" sz="1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CD222B-9ECF-FC01-D252-591A14233F01}"/>
              </a:ext>
            </a:extLst>
          </p:cNvPr>
          <p:cNvSpPr/>
          <p:nvPr/>
        </p:nvSpPr>
        <p:spPr>
          <a:xfrm>
            <a:off x="5065498" y="3064723"/>
            <a:ext cx="1259341" cy="135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783528-1772-8A27-623F-EA2C9DE484A1}"/>
              </a:ext>
            </a:extLst>
          </p:cNvPr>
          <p:cNvSpPr txBox="1"/>
          <p:nvPr/>
        </p:nvSpPr>
        <p:spPr>
          <a:xfrm>
            <a:off x="4265640" y="2999280"/>
            <a:ext cx="987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group</a:t>
            </a:r>
            <a:endParaRPr lang="ko-KR" altLang="en-US" sz="1200" b="1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832CF41-AA2A-DE45-718A-7B79539A3DDB}"/>
              </a:ext>
            </a:extLst>
          </p:cNvPr>
          <p:cNvSpPr/>
          <p:nvPr/>
        </p:nvSpPr>
        <p:spPr>
          <a:xfrm>
            <a:off x="6096000" y="3075357"/>
            <a:ext cx="198408" cy="133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FD6AD50-4C39-A0EA-6EED-9B8568BEC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20" y="3286913"/>
            <a:ext cx="2154482" cy="10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9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72886-887B-B821-3893-51B3065CB47B}"/>
              </a:ext>
            </a:extLst>
          </p:cNvPr>
          <p:cNvSpPr/>
          <p:nvPr/>
        </p:nvSpPr>
        <p:spPr>
          <a:xfrm>
            <a:off x="2844800" y="1086929"/>
            <a:ext cx="5911011" cy="3780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C2E214-6A9F-D377-52BD-56684A274FCB}"/>
              </a:ext>
            </a:extLst>
          </p:cNvPr>
          <p:cNvSpPr/>
          <p:nvPr/>
        </p:nvSpPr>
        <p:spPr>
          <a:xfrm>
            <a:off x="2844800" y="1086929"/>
            <a:ext cx="5911011" cy="4399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BBFD3-FC4A-4B62-483D-282DB05C9945}"/>
              </a:ext>
            </a:extLst>
          </p:cNvPr>
          <p:cNvSpPr txBox="1"/>
          <p:nvPr/>
        </p:nvSpPr>
        <p:spPr>
          <a:xfrm>
            <a:off x="2932980" y="1086929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admin   session       menu1     menu2     menu3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A6046-B338-53E7-B8F3-F81D0BECC28B}"/>
              </a:ext>
            </a:extLst>
          </p:cNvPr>
          <p:cNvSpPr txBox="1"/>
          <p:nvPr/>
        </p:nvSpPr>
        <p:spPr>
          <a:xfrm>
            <a:off x="8781212" y="1866154"/>
            <a:ext cx="3410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상세 정보는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Uk</a:t>
            </a:r>
            <a:r>
              <a:rPr lang="en-US" altLang="ko-KR" dirty="0"/>
              <a:t> </a:t>
            </a:r>
            <a:r>
              <a:rPr lang="ko-KR" altLang="en-US" dirty="0"/>
              <a:t>인 아이디 </a:t>
            </a:r>
            <a:r>
              <a:rPr lang="en-US" altLang="ko-KR" dirty="0"/>
              <a:t>(email) &lt;- read only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Password</a:t>
            </a:r>
            <a:r>
              <a:rPr lang="ko-KR" altLang="en-US" dirty="0"/>
              <a:t> </a:t>
            </a:r>
            <a:r>
              <a:rPr lang="en-US" altLang="ko-KR" dirty="0"/>
              <a:t>&lt;-</a:t>
            </a:r>
            <a:r>
              <a:rPr lang="ko-KR" altLang="en-US" dirty="0"/>
              <a:t> </a:t>
            </a:r>
            <a:r>
              <a:rPr lang="en-US" altLang="ko-KR" dirty="0"/>
              <a:t>read only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대부분 정보 보여주고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작성한 게시물 </a:t>
            </a:r>
            <a:r>
              <a:rPr lang="en-US" altLang="ko-KR" dirty="0"/>
              <a:t>&lt;- </a:t>
            </a:r>
            <a:r>
              <a:rPr lang="ko-KR" altLang="en-US" dirty="0"/>
              <a:t>테이블 형태로 보여주기 </a:t>
            </a:r>
            <a:r>
              <a:rPr lang="en-US" altLang="ko-KR" dirty="0"/>
              <a:t>&lt;-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타고 가서 볼 수 잇게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B0D028-61CC-5901-E932-E08A6F681168}"/>
              </a:ext>
            </a:extLst>
          </p:cNvPr>
          <p:cNvSpPr/>
          <p:nvPr/>
        </p:nvSpPr>
        <p:spPr>
          <a:xfrm>
            <a:off x="4097547" y="1647645"/>
            <a:ext cx="3140015" cy="2774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98031BB-21E5-17D5-BF10-39AE9088C3A9}"/>
              </a:ext>
            </a:extLst>
          </p:cNvPr>
          <p:cNvSpPr/>
          <p:nvPr/>
        </p:nvSpPr>
        <p:spPr>
          <a:xfrm>
            <a:off x="4482261" y="4073792"/>
            <a:ext cx="1044755" cy="2351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amend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C96254-1BCC-BDF8-2DB3-4A9154DD04E2}"/>
              </a:ext>
            </a:extLst>
          </p:cNvPr>
          <p:cNvSpPr/>
          <p:nvPr/>
        </p:nvSpPr>
        <p:spPr>
          <a:xfrm>
            <a:off x="5911730" y="4063236"/>
            <a:ext cx="1044755" cy="2351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cancel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E90B0-863A-C9DC-0A54-279A3DA37AB9}"/>
              </a:ext>
            </a:extLst>
          </p:cNvPr>
          <p:cNvSpPr txBox="1"/>
          <p:nvPr/>
        </p:nvSpPr>
        <p:spPr>
          <a:xfrm>
            <a:off x="3014932" y="298594"/>
            <a:ext cx="3925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회원 상세 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C84860-4D1F-DFFD-813F-03850A6A4EED}"/>
              </a:ext>
            </a:extLst>
          </p:cNvPr>
          <p:cNvSpPr/>
          <p:nvPr/>
        </p:nvSpPr>
        <p:spPr>
          <a:xfrm>
            <a:off x="4796285" y="1843643"/>
            <a:ext cx="1503153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BD34D-4EDD-A280-2F29-EEAE11F21F21}"/>
              </a:ext>
            </a:extLst>
          </p:cNvPr>
          <p:cNvSpPr txBox="1"/>
          <p:nvPr/>
        </p:nvSpPr>
        <p:spPr>
          <a:xfrm>
            <a:off x="4265640" y="1797234"/>
            <a:ext cx="69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email</a:t>
            </a:r>
            <a:endParaRPr lang="ko-KR" altLang="en-US" sz="12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242B33-D3E4-84BA-266F-95BAB17AC160}"/>
              </a:ext>
            </a:extLst>
          </p:cNvPr>
          <p:cNvSpPr/>
          <p:nvPr/>
        </p:nvSpPr>
        <p:spPr>
          <a:xfrm>
            <a:off x="4796285" y="2141678"/>
            <a:ext cx="1503153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DCAE3-4B22-5636-EADF-B0F9863B43AF}"/>
              </a:ext>
            </a:extLst>
          </p:cNvPr>
          <p:cNvSpPr txBox="1"/>
          <p:nvPr/>
        </p:nvSpPr>
        <p:spPr>
          <a:xfrm>
            <a:off x="4265640" y="2095269"/>
            <a:ext cx="69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pass</a:t>
            </a:r>
            <a:endParaRPr lang="ko-KR" altLang="en-US" sz="12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CB3363-2207-576B-4C4A-BA1545344EDD}"/>
              </a:ext>
            </a:extLst>
          </p:cNvPr>
          <p:cNvSpPr/>
          <p:nvPr/>
        </p:nvSpPr>
        <p:spPr>
          <a:xfrm>
            <a:off x="5065498" y="2512071"/>
            <a:ext cx="1259341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A6CAD0-506D-DBFA-40FB-CD1844FD635E}"/>
              </a:ext>
            </a:extLst>
          </p:cNvPr>
          <p:cNvSpPr txBox="1"/>
          <p:nvPr/>
        </p:nvSpPr>
        <p:spPr>
          <a:xfrm>
            <a:off x="4265640" y="2446629"/>
            <a:ext cx="987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m_name</a:t>
            </a:r>
            <a:endParaRPr lang="ko-KR" altLang="en-US" sz="12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EDD06A-2392-E4D5-3E87-6456BD15183D}"/>
              </a:ext>
            </a:extLst>
          </p:cNvPr>
          <p:cNvSpPr/>
          <p:nvPr/>
        </p:nvSpPr>
        <p:spPr>
          <a:xfrm>
            <a:off x="5065498" y="2810860"/>
            <a:ext cx="1259341" cy="17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727C90-1614-9E5D-5F60-F7907CAF316E}"/>
              </a:ext>
            </a:extLst>
          </p:cNvPr>
          <p:cNvSpPr txBox="1"/>
          <p:nvPr/>
        </p:nvSpPr>
        <p:spPr>
          <a:xfrm>
            <a:off x="4265640" y="2745418"/>
            <a:ext cx="987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address</a:t>
            </a:r>
            <a:endParaRPr lang="ko-KR" altLang="en-US" sz="1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CD222B-9ECF-FC01-D252-591A14233F01}"/>
              </a:ext>
            </a:extLst>
          </p:cNvPr>
          <p:cNvSpPr/>
          <p:nvPr/>
        </p:nvSpPr>
        <p:spPr>
          <a:xfrm>
            <a:off x="5065498" y="3064723"/>
            <a:ext cx="1259341" cy="135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783528-1772-8A27-623F-EA2C9DE484A1}"/>
              </a:ext>
            </a:extLst>
          </p:cNvPr>
          <p:cNvSpPr txBox="1"/>
          <p:nvPr/>
        </p:nvSpPr>
        <p:spPr>
          <a:xfrm>
            <a:off x="4265640" y="2999280"/>
            <a:ext cx="987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group</a:t>
            </a:r>
            <a:endParaRPr lang="ko-KR" altLang="en-US" sz="1200" b="1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832CF41-AA2A-DE45-718A-7B79539A3DDB}"/>
              </a:ext>
            </a:extLst>
          </p:cNvPr>
          <p:cNvSpPr/>
          <p:nvPr/>
        </p:nvSpPr>
        <p:spPr>
          <a:xfrm>
            <a:off x="6096000" y="3075357"/>
            <a:ext cx="198408" cy="133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0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245</Words>
  <Application>Microsoft Office PowerPoint</Application>
  <PresentationFormat>와이드스크린</PresentationFormat>
  <Paragraphs>90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상원</dc:creator>
  <cp:lastModifiedBy>이 상원</cp:lastModifiedBy>
  <cp:revision>24</cp:revision>
  <dcterms:created xsi:type="dcterms:W3CDTF">2023-04-05T14:56:43Z</dcterms:created>
  <dcterms:modified xsi:type="dcterms:W3CDTF">2023-04-13T15:21:46Z</dcterms:modified>
</cp:coreProperties>
</file>