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570f03956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570f0395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43296cefe_0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43296cef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43296cefe_0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43296cef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43296cef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43296ce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43296cefe_0_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43296cef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416277749_0_2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416277749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416277749_0_2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416277749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416277749_0_2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416277749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570f03956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570f0395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570f03956_0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570f0395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16277749_0_1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1627774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416277749_0_26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4162777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41627774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41627774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416277749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41627774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16277749_0_1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1627774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416277749_0_19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41627774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416277749_0_1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416277749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416277749_0_2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41627774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416277749_0_2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41627774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570f03956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570f03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570f03956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570f039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2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2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3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Relationship Id="rId4" Type="http://schemas.openxmlformats.org/officeDocument/2006/relationships/image" Target="../media/image2.jpe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3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3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3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0.jpe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0.png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도서 관리 프로그램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이교진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테이블 정의서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563883" y="1583271"/>
            <a:ext cx="5379199" cy="23416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email : 회원 이메일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join_date : 가입 일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name : 회원 이름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password : 회원 비밀번호 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phone : 회원 전화번호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provider : 회원가입 유형 ( 일반/카카오/네이버/구글)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role : 해당 회원의 권한 (USER/ADMIN)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0" name="Google Shape;120;p22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565510" y="1496004"/>
            <a:ext cx="1661300" cy="25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 </a:t>
            </a:r>
            <a:r>
              <a:rPr lang="ko"/>
              <a:t>기능정의서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675" y="1051875"/>
            <a:ext cx="614181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 기능정의서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1017725"/>
            <a:ext cx="43038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000" y="1428775"/>
            <a:ext cx="4353424" cy="28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기능 정의서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000" y="1074050"/>
            <a:ext cx="58729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199550" y="42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rest api</a:t>
            </a:r>
            <a:r>
              <a:rPr lang="ko"/>
              <a:t> 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413" y="195263"/>
            <a:ext cx="48291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 구성 내역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EC2 인스턴스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50" y="1679750"/>
            <a:ext cx="7988525" cy="3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186075" y="206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ko" sz="2000"/>
              <a:t>RDS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63" y="1280725"/>
            <a:ext cx="8136474" cy="28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141725" y="11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role 권한 정책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25" y="746375"/>
            <a:ext cx="8859401" cy="41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149125" y="154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role 신뢰 할 수 있는 엔터티 설정 코드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250" y="895350"/>
            <a:ext cx="54673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49125" y="154825"/>
            <a:ext cx="8520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RDS 보안그룹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00" y="765900"/>
            <a:ext cx="7407649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87225" y="2213875"/>
            <a:ext cx="8520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EC2  보안그룹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00" y="2950600"/>
            <a:ext cx="75819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 idx="0"/>
          </p:nvPr>
        </p:nvSpPr>
        <p:spPr>
          <a:xfrm>
            <a:off x="118223" y="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tool</a:t>
            </a:r>
            <a:endParaRPr lang="en-US" altLang="ko-KR"/>
          </a:p>
        </p:txBody>
      </p:sp>
      <p:pic>
        <p:nvPicPr>
          <p:cNvPr id="66" name="Google Shape;66;p1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234757" y="155713"/>
            <a:ext cx="1504950" cy="95190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5;p14"/>
          <p:cNvSpPr txBox="1"/>
          <p:nvPr/>
        </p:nvSpPr>
        <p:spPr>
          <a:xfrm>
            <a:off x="89296" y="12388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0000" lnSpcReduction="10000"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skill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" name="Google Shape;72;p15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216361" y="1858723"/>
            <a:ext cx="1126345" cy="489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73;p15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1542571" y="1891667"/>
            <a:ext cx="1207553" cy="41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4;p15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1418516" y="3421103"/>
            <a:ext cx="1412195" cy="63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5;p15"/>
          <p:cNvPicPr/>
          <p:nvPr/>
        </p:nvPicPr>
        <p:blipFill rotWithShape="1">
          <a:blip r:embed="rId7">
            <a:alphaModFix/>
          </a:blip>
          <a:stretch>
            <a:fillRect/>
          </a:stretch>
        </p:blipFill>
        <p:spPr>
          <a:xfrm>
            <a:off x="316423" y="3413653"/>
            <a:ext cx="1037462" cy="70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6;p15"/>
          <p:cNvPicPr/>
          <p:nvPr/>
        </p:nvPicPr>
        <p:blipFill rotWithShape="1">
          <a:blip r:embed="rId8">
            <a:alphaModFix/>
          </a:blip>
          <a:stretch>
            <a:fillRect/>
          </a:stretch>
        </p:blipFill>
        <p:spPr>
          <a:xfrm>
            <a:off x="445701" y="4232207"/>
            <a:ext cx="1374989" cy="69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49723" y="2571750"/>
            <a:ext cx="966857" cy="717753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174255" y="2723255"/>
            <a:ext cx="787548" cy="381595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795461" y="2571750"/>
            <a:ext cx="1207293" cy="677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97375" y="243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사용자 (IAM) 구성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63"/>
            <a:ext cx="9143999" cy="409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178675" y="31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elastic beanstalk 환경 구성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75" y="916375"/>
            <a:ext cx="8689426" cy="397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75" y="578829"/>
            <a:ext cx="8166050" cy="413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SKILL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526" y="1504250"/>
            <a:ext cx="1468650" cy="7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599" y="1504256"/>
            <a:ext cx="1557300" cy="821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5875" y="3287158"/>
            <a:ext cx="2230750" cy="1279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900" y="3287150"/>
            <a:ext cx="1699748" cy="1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2850" y="3287152"/>
            <a:ext cx="2230751" cy="11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 idx="0"/>
          </p:nvPr>
        </p:nvSpPr>
        <p:spPr>
          <a:xfrm>
            <a:off x="311699" y="80396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시스템 구성도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200850" y="1108150"/>
            <a:ext cx="8520600" cy="7986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85000" lnSpcReduction="20000"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  <p:pic>
        <p:nvPicPr>
          <p:cNvPr id="83" name="Google Shape;83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93612" y="750963"/>
            <a:ext cx="8956775" cy="40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78675" y="6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ERD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450" y="729500"/>
            <a:ext cx="53060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테이블 정의서</a:t>
            </a:r>
            <a:endParaRPr/>
          </a:p>
        </p:txBody>
      </p:sp>
      <p:pic>
        <p:nvPicPr>
          <p:cNvPr id="105" name="Google Shape;105;p20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693556" y="1473125"/>
            <a:ext cx="1757200" cy="24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695916" y="1778508"/>
            <a:ext cx="5267578" cy="21333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due_date : 대출 만기일 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loan_date : 대출한 날짜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returned : 반납 완료(true)/미완료 (false)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returned_date : 반납한 날짜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book : loan 과 manyToOne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member : loan 과 manyToOne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테이블 정의서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5176864" y="1170220"/>
            <a:ext cx="3600703" cy="28030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author : 저자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category : 도서 카테고리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code : 도서 코드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date : 도서 등록일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description : 도서 설명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img : 도서 썸네일 사진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loan : 도서의 누적 대출량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returnes : 도서의 누적 반납량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title : 도서 제목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3" name="Google Shape;113;p21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066388" y="1300162"/>
            <a:ext cx="14192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/>
  <ep:Paragraphs>1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Slate</vt:lpstr>
      <vt:lpstr>슬라이드 1</vt:lpstr>
      <vt:lpstr>tool</vt:lpstr>
      <vt:lpstr>슬라이드 3</vt:lpstr>
      <vt:lpstr>시스템 구성도</vt:lpstr>
      <vt:lpstr>슬라이드 5</vt:lpstr>
      <vt:lpstr>슬라이드 6</vt:lpstr>
      <vt:lpstr>슬라이드 7</vt:lpstr>
      <vt:lpstr>테이블 정의서</vt:lpstr>
      <vt:lpstr>테이블 정의서</vt:lpstr>
      <vt:lpstr>테이블 정의서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Lee kyo jin</cp:lastModifiedBy>
  <dcterms:modified xsi:type="dcterms:W3CDTF">2023-12-11T05:19:22.815</dcterms:modified>
  <cp:revision>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