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6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2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7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A871-3114-4F5C-90E7-731F17B6D3B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BAF2-17EB-49EA-B8B5-DDC92216E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Rain Prediction –Weather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About the dataset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Rain Dataset is to predict whether or not it will rain tomorrow. The Dataset contains about 10 years of daily weather observations of different locations in Australia.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70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the temperature using Different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temperature using Different 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ML Algorithms</a:t>
            </a:r>
            <a:r>
              <a:rPr lang="en-US" dirty="0"/>
              <a:t>: Linear Regression, </a:t>
            </a:r>
            <a:r>
              <a:rPr lang="en-IN" dirty="0"/>
              <a:t>Decision Tree </a:t>
            </a:r>
            <a:r>
              <a:rPr lang="en-IN" dirty="0" smtClean="0"/>
              <a:t>Regression</a:t>
            </a:r>
          </a:p>
          <a:p>
            <a:r>
              <a:rPr lang="en-US" b="1" dirty="0"/>
              <a:t>Algorithm - Decision Tree:</a:t>
            </a:r>
            <a:r>
              <a:rPr lang="en-US" dirty="0"/>
              <a:t> builds regression or classification models in the form of a tree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Algorithm - Linear Regression:</a:t>
            </a:r>
            <a:r>
              <a:rPr lang="en-US" dirty="0"/>
              <a:t> performs the task to predict a dependent variable value (y) based on a given independent variable 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27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data can also be used to make visualization which would help to understand the impact of global warming over the various aspects of the weather like precipitation, humidity, temperature, etc</a:t>
            </a:r>
            <a:r>
              <a:rPr lang="en-IN" dirty="0" smtClean="0"/>
              <a:t>.</a:t>
            </a:r>
          </a:p>
          <a:p>
            <a:r>
              <a:rPr lang="en-US" dirty="0" smtClean="0"/>
              <a:t>Check for null values using </a:t>
            </a:r>
            <a:r>
              <a:rPr lang="en-US" dirty="0" err="1" smtClean="0"/>
              <a:t>isnull</a:t>
            </a:r>
            <a:r>
              <a:rPr lang="en-US" dirty="0" smtClean="0"/>
              <a:t>() function,</a:t>
            </a:r>
          </a:p>
          <a:p>
            <a:r>
              <a:rPr lang="en-US" dirty="0" smtClean="0"/>
              <a:t>Replace the null values with </a:t>
            </a:r>
            <a:r>
              <a:rPr lang="en-US" dirty="0" err="1" smtClean="0"/>
              <a:t>fillna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Fetching data description using describe()method.</a:t>
            </a:r>
          </a:p>
          <a:p>
            <a:r>
              <a:rPr lang="en-US" dirty="0" smtClean="0"/>
              <a:t>Convert categorical columns to numerical values using </a:t>
            </a:r>
            <a:r>
              <a:rPr lang="en-US" dirty="0" err="1" smtClean="0"/>
              <a:t>labelencoder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3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Linear Regression: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99" y="1277975"/>
            <a:ext cx="10515600" cy="4351338"/>
          </a:xfrm>
        </p:spPr>
        <p:txBody>
          <a:bodyPr/>
          <a:lstStyle/>
          <a:p>
            <a:r>
              <a:rPr lang="en-US" dirty="0"/>
              <a:t>This regression model has high mean absolute error, hence turned out to be the least accurate model. Given below is a snapshot of the actual result from the project implementation of multiple linear regression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 descr="https://user-images.githubusercontent.com/52596651/125589488-ccf7afe4-25a5-4f86-be31-fed1e77a75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65" y="2603538"/>
            <a:ext cx="4886442" cy="41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Decision Tree Regression:</a:t>
            </a:r>
            <a:br>
              <a:rPr lang="en-US" b="1" dirty="0"/>
            </a:b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4784" y="1842718"/>
            <a:ext cx="10515600" cy="4351338"/>
          </a:xfrm>
        </p:spPr>
        <p:txBody>
          <a:bodyPr/>
          <a:lstStyle/>
          <a:p>
            <a:r>
              <a:rPr lang="en-US" dirty="0" smtClean="0"/>
              <a:t>This regression model has medium mean absolute error, hence turned out to be the little accurate model. Given below is a snapshot of the actual result from the project implementation of multiple linear regression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 descr="https://user-images.githubusercontent.com/52596651/125589533-3e4493cc-875f-4308-8900-ec5a96a9781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4" y="3230071"/>
            <a:ext cx="3810000" cy="33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884" y="1901825"/>
            <a:ext cx="10280515" cy="4351338"/>
          </a:xfrm>
        </p:spPr>
        <p:txBody>
          <a:bodyPr/>
          <a:lstStyle/>
          <a:p>
            <a:r>
              <a:rPr lang="en-US" b="1" dirty="0"/>
              <a:t>R2-score for Multiple Linear Regression</a:t>
            </a:r>
          </a:p>
          <a:p>
            <a:r>
              <a:rPr lang="en-IN" dirty="0"/>
              <a:t>score=r2_score( </a:t>
            </a:r>
            <a:r>
              <a:rPr lang="en-IN" dirty="0" err="1"/>
              <a:t>y_test,prediction</a:t>
            </a:r>
            <a:r>
              <a:rPr lang="en-IN" dirty="0"/>
              <a:t>)</a:t>
            </a:r>
          </a:p>
          <a:p>
            <a:r>
              <a:rPr lang="en-IN" dirty="0" smtClean="0"/>
              <a:t>0.16209268227508977</a:t>
            </a:r>
          </a:p>
          <a:p>
            <a:endParaRPr lang="en-US" dirty="0"/>
          </a:p>
          <a:p>
            <a:r>
              <a:rPr lang="en-IN" b="1" dirty="0"/>
              <a:t>R2-score for Decision Tree Regression</a:t>
            </a:r>
          </a:p>
          <a:p>
            <a:r>
              <a:rPr lang="en-US" dirty="0" smtClean="0"/>
              <a:t>0.21539317507418398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0.21539317507418398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562" y="380256"/>
            <a:ext cx="1191943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0.21539317507418398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9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var(--colab-code-font-family)</vt:lpstr>
      <vt:lpstr>Office Theme</vt:lpstr>
      <vt:lpstr>Rain Prediction –Weather forecasting</vt:lpstr>
      <vt:lpstr>About the dataset </vt:lpstr>
      <vt:lpstr>Predict the temperature using Different Algorithms</vt:lpstr>
      <vt:lpstr>Data preprocessing</vt:lpstr>
      <vt:lpstr>Multiple Linear Regression: </vt:lpstr>
      <vt:lpstr>Decision Tree Regression: . 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Prediction –Weather forecasting</dc:title>
  <dc:creator>Admin</dc:creator>
  <cp:lastModifiedBy>Admin</cp:lastModifiedBy>
  <cp:revision>7</cp:revision>
  <dcterms:created xsi:type="dcterms:W3CDTF">2024-08-26T16:14:19Z</dcterms:created>
  <dcterms:modified xsi:type="dcterms:W3CDTF">2024-08-26T16:38:54Z</dcterms:modified>
</cp:coreProperties>
</file>