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8" r:id="rId5"/>
    <p:sldId id="258" r:id="rId6"/>
    <p:sldId id="259" r:id="rId7"/>
    <p:sldId id="266" r:id="rId8"/>
    <p:sldId id="261" r:id="rId9"/>
    <p:sldId id="263" r:id="rId10"/>
    <p:sldId id="265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84A1-D5AB-4442-9CC3-83CF6EC543E2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A04D-72AC-44A1-9133-998B88106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72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84A1-D5AB-4442-9CC3-83CF6EC543E2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A04D-72AC-44A1-9133-998B88106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11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84A1-D5AB-4442-9CC3-83CF6EC543E2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A04D-72AC-44A1-9133-998B88106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783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84A1-D5AB-4442-9CC3-83CF6EC543E2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A04D-72AC-44A1-9133-998B8810601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210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84A1-D5AB-4442-9CC3-83CF6EC543E2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A04D-72AC-44A1-9133-998B88106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295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84A1-D5AB-4442-9CC3-83CF6EC543E2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A04D-72AC-44A1-9133-998B88106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592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84A1-D5AB-4442-9CC3-83CF6EC543E2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A04D-72AC-44A1-9133-998B88106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319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84A1-D5AB-4442-9CC3-83CF6EC543E2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A04D-72AC-44A1-9133-998B88106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82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84A1-D5AB-4442-9CC3-83CF6EC543E2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A04D-72AC-44A1-9133-998B88106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89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84A1-D5AB-4442-9CC3-83CF6EC543E2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A04D-72AC-44A1-9133-998B88106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02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84A1-D5AB-4442-9CC3-83CF6EC543E2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A04D-72AC-44A1-9133-998B88106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12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84A1-D5AB-4442-9CC3-83CF6EC543E2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A04D-72AC-44A1-9133-998B88106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86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84A1-D5AB-4442-9CC3-83CF6EC543E2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A04D-72AC-44A1-9133-998B88106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00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84A1-D5AB-4442-9CC3-83CF6EC543E2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A04D-72AC-44A1-9133-998B88106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19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84A1-D5AB-4442-9CC3-83CF6EC543E2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A04D-72AC-44A1-9133-998B88106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08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84A1-D5AB-4442-9CC3-83CF6EC543E2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A04D-72AC-44A1-9133-998B88106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08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84A1-D5AB-4442-9CC3-83CF6EC543E2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A04D-72AC-44A1-9133-998B88106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10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8B484A1-D5AB-4442-9CC3-83CF6EC543E2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2A04D-72AC-44A1-9133-998B88106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861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198" y="1213504"/>
            <a:ext cx="11647918" cy="2948298"/>
          </a:xfrm>
        </p:spPr>
        <p:txBody>
          <a:bodyPr/>
          <a:lstStyle/>
          <a:p>
            <a:r>
              <a:rPr lang="en-US" dirty="0" smtClean="0"/>
              <a:t>Image captioning with flickr8k dataset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1658" y="3076767"/>
            <a:ext cx="8825658" cy="861420"/>
          </a:xfrm>
        </p:spPr>
        <p:txBody>
          <a:bodyPr/>
          <a:lstStyle/>
          <a:p>
            <a:r>
              <a:rPr lang="en-US" dirty="0" smtClean="0"/>
              <a:t>NLP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0950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short-term memory (LSTM) is a type of recurrent neural network (RNN) aimed at dealing with the vanishing gradient problem present in traditional RNNs.</a:t>
            </a:r>
            <a:endParaRPr lang="en-IN" dirty="0"/>
          </a:p>
        </p:txBody>
      </p:sp>
      <p:pic>
        <p:nvPicPr>
          <p:cNvPr id="4098" name="Picture 2" descr="LSTM Recurrent Neural Networks — How to Teach a Network to Remember the  Past | by Saul Dobilas | Towards Data Scien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728" y="3567748"/>
            <a:ext cx="5397707" cy="246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265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search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Greedy search is a simple and intuitive algorithm used in problem-solving and optimization tasks. The core idea is to make the most favorable choice at each step with the hope of finding a global optimum</a:t>
            </a:r>
            <a:r>
              <a:rPr lang="en-US" dirty="0" smtClean="0"/>
              <a:t>.</a:t>
            </a:r>
            <a:endParaRPr lang="en-IN" dirty="0"/>
          </a:p>
          <a:p>
            <a:r>
              <a:rPr lang="en-US" b="1" dirty="0"/>
              <a:t>Property</a:t>
            </a:r>
            <a:r>
              <a:rPr lang="en-US" dirty="0"/>
              <a:t>: At each step, the algorithm chooses the best option available at that moment, without considering the consequences for future steps</a:t>
            </a:r>
            <a:r>
              <a:rPr lang="en-US" dirty="0" smtClean="0"/>
              <a:t>.</a:t>
            </a:r>
          </a:p>
          <a:p>
            <a:r>
              <a:rPr lang="en-US" b="1" dirty="0"/>
              <a:t>Efficiency</a:t>
            </a:r>
            <a:r>
              <a:rPr lang="en-US" dirty="0"/>
              <a:t>: Greedy algorithms often have low time complexity because they do not explore all possible solutions. They focus on immediate gains.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9756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466" y="1642720"/>
            <a:ext cx="3821514" cy="14032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Greedy Search</a:t>
            </a:r>
            <a:r>
              <a:rPr lang="en-US" dirty="0"/>
              <a:t> </a:t>
            </a:r>
            <a:r>
              <a:rPr lang="en-US" dirty="0" smtClean="0"/>
              <a:t>is used </a:t>
            </a:r>
            <a:r>
              <a:rPr lang="en-US" dirty="0"/>
              <a:t>to generate the captions.</a:t>
            </a:r>
            <a:br>
              <a:rPr lang="en-US" dirty="0"/>
            </a:br>
            <a:endParaRPr lang="en-IN" dirty="0"/>
          </a:p>
        </p:txBody>
      </p:sp>
      <p:sp>
        <p:nvSpPr>
          <p:cNvPr id="5" name="AutoShape 4" descr="data:image/png;base64,iVBORw0KGgoAAAANSUhEUgAAAigAAAFHCAYAAACLR7eXAAAAOXRFWHRTb2Z0d2FyZQBNYXRwbG90bGliIHZlcnNpb24zLjcuMSwgaHR0cHM6Ly9tYXRwbG90bGliLm9yZy/bCgiHAAAACXBIWXMAAA9hAAAPYQGoP6dpAAEAAElEQVR4nOz9d5Rk2XndC/7OuTZ8RHpvymR539Xeo4GGEwGQBAl6Uo7SkBQlPIkSl96QEimJEqWhRCPOo0SQkkiQAg1AAg2ggXZoX11d3rvMrPQ+vLvunPfHjW6A0oyEN2/NAziTe61clRUVKzMq4t5z9vd9e+8jtNaabWxjG9vYxja2sY1vI8hv9QvYxja2sY1tbGMb2/hvsU1QtrGNbWxjG9vYxrcdtgnKNraxjW1sYxvb+LbDNkHZxja2sY1tbGMb33bYJijb2MY2trGNbWzj2w7bBGUb29jGNraxjW1822GboGxjG9vYxja2sY1vO2wTlG1sYxvb2MY2tvFth22Cso1tbGMb29jGNr7tsE1QtrGNbWxjG9vYxrcdvqUE5d//+3/PxMQEruty3333cfr06W/ly9nGNraxjW1sYxvfJviWEZTPfOYzfPKTn+Tnf/7nOXfuHEeOHOHpp59mfX39W/WStrGNbWxjG9vYxrcJxLfqsMD77ruPkydP8hu/8RsAKKUYHR3lp37qp/hH/+gffSte0ja2sY1tbGMb2/g2gfmt+KW+73P27Fl+9md/9t3HpJQ89dRTvPnmm//d8z3Pw/O8d/+ulKJYLNLd3Y0Q4v+S17yNbWxjG9vYxjb+z0FrTa1WY2hoCCn/x0OcbwlB2dzcJIoi+vv7/8Lj/f393Lhx4797/i/90i/xT//pP/2/6uVtYxvb2MY2trGN/y9iYWGBkZGR/+FzviUE5f8ofvZnf5ZPfvKT7/69UqkwNjZGqnc/kZRIHWJoRQRoCWhFW7ZICA8zdFC+wDQ0GA4i6WM7NmZPC6vdpj/Zxz1HH6evr4v1jWlefeMlxnbu58COY7S9OggDiQYtUUqCUBimBREgBVEIiVKBQmOYplHn5cXPMl+5wJ7xPZTKJVa3qjz0yDHuXltB6DxPvu8RmvUyZ6++yJx/B6Gz9OtuQq8X0yiwc3KMY8f7WVu6wanps8ze2iDndJPIWtjlJEkny7J/C6XL7BoZZjDXz1jiScaGTxLlynzpa88wX3wLTIO9Ox9joHcCfEXxeoXBHUNQM5m4f4TesR4MQ4HwsRMOWBZ+u8nv/dZ/oTaTYNgZICjXqYeC1ECLJXeW5Zt3OHLgYfqze3jkg0fp3ZEhUpoo0iBtVBBhCoESPiqKQEGkNYZhIHRIo1akFdap1jRTQ1189dXPc2D/QySyLgt3L3Hg4GOkkhm0kkTaJ+vmWfuD1/HHM+zYuYO5lfNo28V1Is7UX+bxw+9l9u02n/+3r/Dzr/593n7t83ztzd+hsriGNejyYG6IuXmf1VqNrgnID57kuz/2c5x97QKXnvtFhq3v4uG+4+jNGvl9ewgsiR0oVE+C4rlrOIM5tu5epZoxWJ45zes9zxMKSc5Kks1oEmmbN18uUdvKsWfiAY48sIfX/+zP+fiJv839ex7EqW5RTaTJhHBr7RQ3KueY27jBUPcuphInMFoJSlMul9dfZXP5HEcPfCcndr2flQtvIYprJJQN2kA5ikrQYrq4SnH2NgNhL0cPPsbQdzyAWbBpX7vN6is30VVFTYaIUFAsL1OjzMHv+k7OrM+yufYlesN++tIHIbA4OrYDT1VpLmxw9/W3MfxVpBBgSjQKpRRaa6SUSCGwhEARxJ+1BsIIyxYEgUJFIBE4JmgEGjCEBq3j+0SBihQCECoCrREIwihEACqKEAjQitBXSMNEC9AESOL7ThOBGSFNgQwEStBZvWyUlUKnE3heg0QIoZBYCDzlYxqCpONQ9yMILZJpE2lYREEDr7hB7+PfQe/P/Tjde3aRDQVzcwusrZSRpsBxTYgUpm3RarVp1OoIyyTTlSWhXVrBFmjN7NnzqLkNZubv4osa7cDEN03E8gZPT+5H53ro3bOHPSeOEIaCizM3+MJLX2Z+6Q7e9B3ImDSsgL5UF1OPvoeTjx8mJSNmb69TrrXp6knSLof09PfROzRANpcg4aR569QV5uamOXnPg5SrW2BF3Lq6iLQauGaK/t5hdu2ZolHeJNdX4PrNWRrTy0SnrlG9eIbNqEloZKmGDfaHCkOErIoCTStAWAk83caVGqkFGoXnRQg0UoPQGjARwkQaAkMIpGGA0ugoQgiBYZgIEX/2URBhmxag0CpEKgVCd64JjVaaKAhBCJKWRRTFv8sVBpZl4NWaDHzso+z5B3+V1nKJRDIRV99CoKXE0BoQIDQa3q3MhZBIKTE7a7ZheiSSacIo3ksMAKEJAkHfYBrDTHHt/CXqYR2R6yJnuRAqLpw7S219EXcjwvnqMvUdaZqPjbJ7Yg+Nl2YZXpKM/83jyHvH2Py98xR//U3ElGL+qEctnWZsxw7S+Rznzl3h9vmLDOcEWjqU5laRfp3lrSorxYD8nkm6UzkOBQV0pUXdWuHovRO8dOEucxurZJIpRtMZ9t9/jH0f+hB//GufZXzXOB/6oY8jHQgQBNU6nldDSpN0tg8TTVv42JhoZQAaqT2UhgADQ2qIPKQ2gQQq08bpynP9F3+X4h98CjttogIDW5n4YRsXBTRoqhaWdlGRIH47JaGOJxygEUKCFoDAlHHnBKXxUPx0u0Qmk/mf7v3fEoLS09ODYRisra39hcfX1tYYGBj4757vOA6O4/z3P0jaICWWMIm0T6hCEqFAKMmJ9AH6M7upGevcCc9guGBjkslI6uUWxXaJqZFhnnrkE0SmpFJqMtx1mO94X4ZiK8S2XQzDRuMjsEHHi6Q0bJARCrAihbQsWnaLawuncEddDu/cy9jyMGPjw6STJudP30RvunzkgyfxdQ3p2kQMMpw7xlT3JMveLHOza7TVEnVpUHAexLB3suvIg4icjbfxGodGHuAT9/4w2aUe2n7EfM91Xlv7M6ZnFvBkH29unGLOLnFs4jBH37cfdapEq9hgaeEiq1t3SNLHnswxdk9OouuCoeE+7D4Xg5BXnztP9+QQ2XyGZOjyAz/63Vx64xZ3XtxCdNvs2d9Fzx7F/mCM7g9+J1UVUZ3z2L13By3RRCmJECLeUJTGICLSCaTQhEGTIPARAizDgShNl1sgCreYLleYHB3l4Kbi1sVV/EQC182RySRQviaMcgRWk90/vYM7S3U8rUj3TDF/4wqJVU2/FdBWgpF9vfzQL92PMq+wsHiFRw4XyH0n3Dhn8fqzFYYnCzy+u487pSUWL1zmN6f/Bd/1xIMU7v8kj933w5SLd6h+9W02G4sc+mvfw63f+hKJdpuoXCa/Yyd7P/FXse5WqPffyxNd38FnV/4FtWaEZ9VIhTnu3zXB9OglktEF7rywzu7jeV5ZepbFzTkO77qfC7NfIp2tUc9cY609Rz4/zn2Pf5TuHQ+zNX+D4e5eutZ7WevtozcrGAoq7D32IFfPXeT2a5cwjCZ1I2TDCvDyguyB/dhtQX3pOupLJqn7HyUo97DjaApjepP2SJ5ooptUt+DU177CfOkGJ04c4/nn3mR5cY2q18ZyXdYWbrC3Z5KgVCWdtxAbGnyF0mA4BkGkMG2bwA+xTIkhwRA20pBEUQRSIaVGuwIdagxJvDlpDQoEIUIotDaRApQIkNIGHaIREK9V8UYiBVrHRFeYJtKIUCjCKF7UhGgDCgMLtIk0DITUaCNe/+I1N8I1TZQRkY8MmjIgbbhY0qUpQ3JKIDDICInfrlAJNUd/8zcZ+uhfYaO8jqw2mC95rK6vkcrYGIbEkAbJhEvLCxjtHUdpH6/RRqoIT2oy2W5W7szSXF3m9p27FMMK73nfewkXSrzyzAtYKcmW2+TmzCXOvvIiB944SFhrU0gKpOPxweFRHk45PLdYQhZ6+VBXN6evr3EtcYudxw6yd88eFrcWWV2ZJ+OkKRQK9PT04vttGs02u/cMc/+Dh5idWabZrFEouAwMplFhAcs0KLWqzC+vcmRqnHKjQmOtzNQjB7l1coAdzxRw//QVisojY2Qp0yZCYZrgtiPQNXLpPrx2AwdBU7dIWgZSCKQCoYhJpTBAdAipiBAGGFKiIkCFaA22YWO4NiqISa/WHZKDiNcOQEmNZUmUEDhaEmiNFGBEClMKlIgwmm26e7uo1CPchAOdwlFYJkQRUhsIU6I7JAXAsiwsw0BKAz+SmCgwFU4mJtq6BVJqklnI2d1UgjaXLl/nyacepBZoMmmXwAtZvD2H3a2ZeGIXLyzfpVy7Su/MItb5S+hrivk1Tc+RYUYPjXPq+nUa3ioPlKbIhRYLJyXZdIEdo0doNlqc/9oXaTs5jh04yNdKNW7Or/PRQ8coLzf488tvE2TTvOfJx7gSbjA2MszqhsVGMaDLtOhSkrfmVhh8+mkOHzxB1/9aIGz6pFMJQqlxHINmGGK7BoXuXiqtJrZhYdsZREuDDonMECO0MA2TQGhQEhEJTEsR6gAddOE0Ax741Z/i6tgQi//iF8inWyBzOKZAe20saeBaKdpNAZaN8NtooVFoIqEAAVKjtQQMDBGT1lBFGMY75PF/Ls/4lhAU27Y5ceIEL7zwAh/96EeBmHW98MIL/ORP/uQ3/XMMwEbSjEIcw8SVJsKQHE4OsCNzgKzux8xNIryIujFPaPjcna0yOjrJR48dY2hkEq0t/GpELpWj0a5DoouhTIpWu4Vp2CitEVgopTGkwDANSqUigR8SqirpBKxW20yMjZLKpghx6d7tYOganudy78P3E4UQhAGmYWHgYLseXTsGKVcd1uaWqFYU6S7J4b4CiUaTT/3nPyJK2Az1uYz1nWCXPk7rostsa4lWOWSv3s+H7+3jyv6LuKbB9QvXmD8zR6aR5X0/8DAZ8ly5cgfaFc5eeZv9h7txxhqMHM0iEhlazRZrCxtYroFvepx7/m2O7D2JO5lkdOoQou2Sc9c48Z7dOEnQdoqZi8vkuzL0DOSprTeIrIiwLXCtBGHYRhN1qt54U9FopDQRykfriKbnYQoTr9riyp23cCoVuvJpbtZNtpYDPvD9H6blBNSDBoQehnIw6i43ihCshzTzq1QCjWFq1hdnGT2wk7Of/Rw99gPsfCLkU7/wW0jVR1dOMth7iGFpUD2kmdg1ja4X2etOMZSdo2YvML/5hySb76W0vs7Ik/fTkxxl1agTzW9x9Ge/G7VWYuOzLpWdkmef+yKZG3NU/ZDXnAB3xzi50WksI01xzkepWfoGIlSzhAhcsn6KVP8qy+YlmuZlPvoDP8WNm29z+dXPMj7Sz9i+PjbDdcaHMhTJ8tkXf4e2uEFBuFRv9BPVTrF1ZZbU3gk+/Jv/GLu/m8vPfJnrn38Ww8riTKUpq4tsbCia5+6Q/pM1MqMF9v38+4n6u6m+do3+fWMs5UPCoT4Kqkr62Q2eXH6EtakZ6mqV9bkm5UaNN15okzZhV7ZOxnIILb/TIdFYpkkUxp2NdruN69ggAK2Iy09NpASGLRFWXAl7bR9TWAgRxhsHJtBGChOBhRQhCIMwDONNSggk8aKlws6iJjRaA7pTWWsFMiYysvPvGBpTxFV9JCQqDKEhcJM2CIvIFdiBQ6gFkW6RFybKtdGGxtusoHpHOPTr/5zCE/fTmFuIK0MkpmyRdM2YZAkDw7WJjASogO5cF/muNMVyjes3pslmDZTns7VV55lPf5XQr6BSBZ5d/iLjTpYdA1l2DPbSrihGBnv56qXLXH+7QsKUzOUc9h88RmjneLVhsRluMb6+yfVykZHhLL2JKapOkuxwP0MKlm4Xye+dwEgabGysk0qmsWyTkeEdNOotlG6RSAm6Cj109WToymVYW21we3aBZnWT89dqDA/309xa59QvvUr37lGMoTGyu3q5Wb2JslpkW1mE7xMlQqyETbIOpc0apiHxpMS2MiD9eN3VYCARCBSACuL7H4mOFKHSCKUxTSvukEQhkdagFEJrZMeXIVT8p9YatOh0ZRRBEKIFSNtEAsoQaCGg7b27f6A0WigMaaCVQkgJ0dfXHt7Z/LQmCAIgwLYMDBmQyw5Qa9fxWiUWbjbwWpJ7Hp3AsxRWG7JhgXYoSFoOrfoWpdkLZHIWlbuCNcqsM4M7toUtq6TvDpCZczByec68dJpP33qFdKXN4cEeshWX3N0c82eWuJ04ze0XLzKzvEx+YIR0fzf24AR2psJe0+dDD38HC16di5UFwnqDV65folwOKQUtsimTZrtMy/ao+GUODHRz8Ytf45/PB/zQT30fe+8fpVoqI3yLymaRVrtGV7aLoF1nff42tpklnc+RSeXRBqDjz82XAUpo7NAisCUiFHhobKNG1Ezg3ahx709/nHRfkjv/+BdI6A2kSBOZWbywTdCqYTgSFUUYRoBQArDi+14IlFZoHQEhoZCY0og/kv8DXOFbNuL55Cc/yY/8yI9wzz33cO+99/Lv/t2/o9Fo8GM/9mPf/A8RAVJKEpgoHaGUpktn6JaDrPjrlNsBOTL0G+O0qybLrSs88OgxHn/yIEq5hEECgca2fVTo4ZoWUWgSBl6ngorQgYnWPpZt4/kBly+cYWNtlb27C3QP5EnLIZLZAMuyCZSNKxpIbRLIDLZrUWtUMWyNYdkIneis8VUWt06xWZ4jN9zCHIxorUFppYe6Y7G1No9rBRiFPXR396I3LNYbS8wHV5irLrF0eT9dKs+VrWnWtzYw7AjTCLj6+iyqliJ90GfT3+T+Y4eZPLqDN19/i9uLy+Suz9KTS2FoQd9AL/WtJqW3NGq9m9dOnWdi7x76B1x6+7sY3TtKuVHBb7o4TYudO3rxiAXLbneSZtTGtB0Cr4VlRgQopLAJgwgpAoIgwJQWQpsEvo/WAt9vY4Q+/XVJ5ZUlwokxtiYrGGmfzbcv4x4d43brCqN9e0hluiGxSXnjPAP5CVZRpKWN66YRS2lKIkP1eoaEOs3lS5N839/5GV75/JcZOnmChZtrBI1e9uy5zrXyNBt1ODBYxZaC2+V5ysrCrm6xfnGG2h8/zOhEgff/yMe48PJpUovLNC+XSfVG3Pyjlxit2FS8TZpZm+uzbzEmuugt7Gbu7h08r0pmh+bQwW7W70TcWCtR21oknY0II0Giv0i7FPK+iR/n5KEfZb2ySEptQbKPfitBUg9Q3zHF1859gSj9MA9/8B+yd3gImjWqq6tUXrtGaniI4zse4uCPHWJ5+holb4YZneCs/xrD/S3G9k0xu7qK/xmTXcO9ZAYzNM7Okjyj2NsU5OYHGVnt48ZGBbHRwynnLu2wQtdklly7SrYqEEEZTAMtDaxON8OPQgzDAjSO7YCKUGh0EGGY8eKvtSZoh0gjrliFEAgNIJGAQCGEGRMOFCqMIDIQGLzTFI6iKG6ldJYtpRQoidQCISMMIQAHA40UIVr4YLgILRFofDRRGKKDCNN2kCjakYktBUI0sEyDILRIuBblxTtkPvSD7PmVn0EkHRo3F9CWJgp8HCvAcV1yhQKlUgOpUlhElLfmcW2XK9dv0fSqLM+s0qiuMDL6EJl8luFCL4XdBgffX6AZZWlcEVSur1KLQq5Pr+OaJkGmxfhwhiMTE2xU1pkuhkjLYHZpjmapTlnYeFEdfJdiSdLaapG7W6YyV6VrIsVT7z9JwwvwfY0ftdnYKtHTPcTmRgnXSSF0gmTSJdDQrCqKpXVu3FonahUxkOS6Brjzyk3OvvBnDJTqFN44QzbtEqVrbKZbJBsu5r1NVCaPmPGoZRXZ2yaFnE2o2ximhQGowOh8VgpEPF6RQoEwEGiEsMDQSBW3x6QGpRWoMCYjGoTQnWsk/sgFnVGgBnSEbRhooYl0Z+SDhgCUAuGH6EgRhArHlAgpUO+QHUTMnIh5tOhcS2EQIITANE0CaaMFvPH2m5x66zTvfe+DVIM6yXQBL6yRiAxsJ4E73EPLk7z5J29g5iSFoTyWJVnfvIXbTrCn+x7uBi9jZ4dY3z2K2PQwB11ezF/Bc8ocf2Q/PcUe/Jc8ppdvsppewz7UwshFHDaSVNoOSqTxN1vYUQ0jn2RRCpZaTb7zyH1sFte5tnWXpPa4eWeTuo6YPDBBMuNSurPMnt1j+CLN4vJN/vDXf5uBwb2852OPkeh1aftlDKmoN8tk7TyTQ2O4SYfZ+TUK+Qx+S2DbGSI7wA9aEEIkFKYK0EjSOIRC4BgSoQ1WZktM/dBHoWeIub/109iNVURCYoYC6dhYOqCtQwQGUfyux+++FPGHhkAgiVQI0kAYBpH65inKt4ygfO/3fi8bGxv83M/9HKurqxw9epRnn332vxPO/o+gDQsPRUJDgEKZgl4nTyqTY7Z+GtsAFR4m8gx0oc4P//WnGRqaoNasIUhiKNBaIg0baWoIWliuQyMwsbSBUgGGFAip8QMfKVz8tsYxEtiyQD6xB5FIYdohvgf4CQwSeKYCKUG0SDpJhFSgFVpoEBa51BBPHP8A83dv8LW336Kv3yVp1Dh9YZpUxsFKRhhmguJana31q2TyvexI7EJvpemhnz5ZIGHa5PtNlteK1LyIdHcdyy2z0bCYu6QY3TXEjcuXWN9osNIsM5lIkU0kmNw9TqI7w9r0Kp/5/dcpLdXJSYd0JsXFOxdIfj7isY8cpVFqYcsE2vBASfxIII0EQoeEYRtpGkRhhGmYRBpCFGHQJmFJolAhpYwrFyHRWqAisDAIax69QQ/O/p1s1SqM+1OoqIWRhPnqOoM7D5M0NKZVYW05JBONsXbDZ/DBQbZulnj+sy+RstbY3/0EPSe6SPRtMP36K6z+xzcY3DvOyrU5Bvv72eyapypvYhkuo7bHzbUyh4e7eTyxg10nemgE6/zqz7zMwsJVxgb7+fKF3+DQiW5mblQYsocxVtLYSTgy8BhGuYe3bn4NbbUJR2pcXp5jZ3qEcmuL63fWaJVcxuxhphI+m7k1smY3XttjY8FnWZ9C1jep5AWObDFx7weQPd3c+fzLtKoVuvvT3Gc+yu3yJqde/S3ck99H//49LE1X8GaXCC7dwiuVce2IuXaR+lAT24qY3Bpic6vG56ILjO/bS7KySLuyyqE9R0iMDJLPCvJXHZRf5+7aVWgH3NN9P73NBF9MvMm+gUO0b75NZFj4OoulAgwZAAo/8EDGnQ7TtoiCMCYKQiEsgWVLokChlSBSKiYPWmNJGz+MZ9mRDtE6wtBuh6z4RFFcNUshUJ3NSqkQIUBIjZQQKI1QYAgwpSBUxMSos4kJKZFKooXAsCwsHVfLyjIRMkKHipQtaBJg4mLZDrq9zkbZYt+/+U2Gf+y72dhaxN4IIBMifZfAbaNVAq0aGNKkO9/DUI/JzZuv0Ns9xPmrf8L86jU0u7HSGzz0nkfYPfAUb7/9EtO332bqYBaxEhEaFcwum70PThCUIt76/EtUpSCdyjA16dI1nmbxuoFMlKlWq1hbRY73DLNiWlzaaHAtamIbSQ40mkTXq1y93qBrPOTgR/cyuHcHCcNl+tY8db9OOmuScpOUShW0jgjaLpWgxs59I6yuNWnWr1LbWmGr2GJ99QW6A8GDLU3acvAlNKub+DsFIwP9hNcTtBIBdX+FMTOJaCRxGj6FhqLsCsywThhZyJimIIRASono3NuCePwXxDM5UCCViilnGCF0TGglxDM5HXfcNLGWxYjZCZpYfxTpAKOjXzCIu2ym6SDDMNazCYFpGEQiIgojDMNEdUiTId/ZEgVCSIQRa1CEYdBulgmkQejX2L9rgqgeMH3nHJ6nGRz6CL3dvVy7cpnG7a/QTO9GDmquf+UcQT7HSnGRZmuGZnsAISyMriQzq3P4aoXGWIqmqDKeyLCvMEh9fokvV5ukx5Okd+TJ7NpHS8yQMItElXV0MoE20/g5zaHje7l7a4vPfOFP6W7Cnp0FFq2ArbaPY2nayQAdCfKZLoJIcGx4B6w51KyQ4fEeKrMXuXLtDn5U56nvfx9WMqK5vo62c2TdgXiHdxRuIsH07cukLIHj5IgSOboyvTjSpEWbSAgMQxFFLQydoB6BabdJJB0aN9bZ9Z6jpD/zh5z/23+drvlr1KwUUWCilIEtJJ4O4tGaUGgdIqXRIZ8StIHUEUQq5i/RN09QvmU5KP9nUK1WyeVypEdO4BgWOvCwCQmUj/RdDid20+NmaDZK2M4ww/en2fFUD6YEKgmUGaAAKWyU9giViNvEOgBtE+mQKAjiXyZ8NEZHMKjRXgBRG+EKSm0D0wjw2mUKmW7aLUEim8GU8bzbwkBrFYvFlIWWAilj8ZcwbHw/RKkGQeDx7PMvcH3uMoWsgRdoXNMhny7gOl0M942QKY/QtTlEt5uj7YbMBtOUkovMly/SbNYZKvTgtGx6u8ZZN2qU2wE/9sPfy925m5x562vsGtvN+NRxcoVhUpbFi8+8yt3ZGUzhM2DsICOytCOf7rEePvzjTyCcFKYBRCpmvSLWl9hKoHDQIkQTYZkQKZ9Im4CF8tqARBNimoKg1aRVa9Fut6EVcvutswTrq4iyjzepEL399G7aRKpF/0cfwwmq6EaEM1GgeLPOrq4+3rhwgdR4g2P7dnHnWo3duyVuBk5fXeXK/Mtszl3CzQh266PAKn0TD1DoM1m0P8vWrEm+laemq5iFGiuzR3noMYOLZy6zb2yS33t2lgfGD3Pbf4NkIUkYBRwfPsCtzVV6Bw0u/2Efk2o/L8+9St0x+Z6PHufJyRk++9ZtVldDtro9+vOSvJcjchokswUOuUdopGrsmPwwR4Y/TDCzSiss4VXrLJydQdkJ+nfspOKvcH3lBSr1JQI3JMxZjFj3klD9HHnyUfYevxcN3HzxdZZePUNm5xCvX3+Za9Ofxw0dalsJpKeYOnyM977nr2HNbrHxyhtM7NvNWqWG7fnUF0r8lxsX2esM8wO9jxAZdV5PnaadVljrG1j1ZaRlYpNEBgolIgIVYrkOWki0htAPMQ2B65hEgYcB+H4AkURIjWtpCBXalwjHRBIRBooo6IxxlEAKSRC0sISJ1hFRFGCYgjCIy+Mo0ti2hRdGCAIsDISIq62ICMsQGIaFMgxMHCI0IhlrXUIEoWFgCmgIg0wAlmUgLPDXarD3OPv+9c+RfOgg9fkFFFYspFQmyAaW4RI2QtpWggwe+b4kl9+6RsubZ6l4lWvX36SQz+ImdlBpTPPkQz/OxI4TvPRHn6JZWmXx7gyi1MbQJk5qgCAlKOw5zD0PPszVi1c4/+zvMTzcx8S9j7H/6EN89XOfo3t4hMP3PsCZr7zAV37798mlFVE+ID3azZFDJ1laUJDJMTCewxUQacHyxhoI6OsvkMvluXh+mmKxxM6dI9z3wBFUS7G4scXGxir125Jqs44cqWOoJiszm/DWLGPVNXR/hDZNNicMVjcjMjcE2Z2KxpGAVphH3gpILYUMFzP43TZUBaYt8KUHItZ1GLaFVpLQC+IWP5pQa0QUIRUYWsWdEg0Qd1V0Z2T3LtkUOjYgoNBakUgk0VrjVevIjrjV6FwHIohIHzzAPX/4b4iKPiYaJVVnjNjRMUmF7HTxJLIj1DXwopAoipCWIFICVIvaRo0waJPts/HbisW5VTLdWZqbNeql89RXb3FtzSCQGWrFVXRUxLIyNBppArVGrtel2x2k0JigHFUJEk0WZhZI2wajAwkSyVGCIE+pMkd3jyZMNGmEc7iOycxijaFsF4cOjCHrU/jrvQwOJrEI+eIzf8rF2Uv09iRoBRotYDCZYqbUplwJ+aWnvpM9B/fyKy88x9SBfh598gleu3Sey69coWtsB4lslW7RwOnfz6EHHiKZCmnWFZVywNzmRYa6W1x4/W2OP/x9HDn+FGsL84zuHEMFFugQ34yFXZaOCAhxbBcDE9VskxrN0lqo8twP/jg9dy/TTkiitgEqAtVGIwETpRTCkCjdUSJHYEtBECq0ioW8f8svUqlUyGaz/8O9/i+Fi+f/HQyh8LXANJMElNGRwrQDrqir9BX3MDyZ59Aj3ew41IcfKJSWSBekMFGauHpDIomQpkRrG6XCmNEbISgDHSZAWyh8pPDRtoUl0wQioLgyy5lzr/Lo48fZ2LDo653ANcNY2Y7VaWHKuHQwIgxhxLoMIRHCJptL4keCU2duslZeZ6h3kF0T4yQsm+WlVdaL6/QP7OD+h+7l8sUbzCWLzNRcSus1lFnHdgN2T46zOb9CdbGFkU9TEyEbtSIrm/P8l9//FF2pYVLWOLWawalXXieZzvL+DzzND/3Id7BeWuT5L73C3dfXaSY0faN5RocGMbAxZUQUxg4c0JidubwvQWgvbqMKQRBqtLbiRYcAYRqEcdmL3/YQQuIpH4FChW16hwuU11bwpaS/mYFGlXBwkKOPv4eWuQX1kLVmhflfu8hwrotb420GdydIXq/ylfVPE13qZy/fizPpEEbnaJZnaMuQUavAEL20+gaYr15mS2nurLU4crKfzTno6buHnHmLr718jvpLDrdu1nn21E2mxgaQO+fIl/LYqkk2M8SNu3PMbFUotxTNsM0NleE9HzhKuybYbdY5/YJm6RrknrLZfcCiOB1i2i2ChE9xpclrq2+TGu5iqC9B+U4F9/YCaeHQd89Jeu69H3/mLlZTkE6OMF1e5ObaWSZH+5joz5KozTNaSDNYjeBWlXKwRmE1Ymz8ARopg4WR28yv9FL2N5Guoj+dRhSKPHfxOT5y+EmS68N43Ukm9u2kdreImL7NpNWHY4EpsyyPS+ZaitW5eaaMFAUrh6HaBFEdR9sY2kBYKXyRJBI+KRWBZWAZmsAQGIZN5MUVrmXFbf6W1+q07X0cP0mkY2eOLeNrh2+4lrRWnXGsQvkK2ZkY2AhkoLE6owLVEUlKCaY0O90TgRAeljRBQqAM0pkeGkGNRq1JJpUhbWhMaSKDNrW1GsN/5+8x/gt/D6/dpDW3hOMmaTXjTlEkyxjKJfRCAqHQqkixKSjXSlyZmeX6uTdJDV/ByZvscfp4e/YtxnZOkFQGDa/OwtIsXm2NatDE8MuM3TfJPY9/N55f5dCREyzMVtHeEr15SavmUSuFvPAnX+T8F98i0TtLcbVK09qg99EsruORsBzCps/5uZsk0gOMZQYonl2lGS5jTQySzrnsPzTM5lKTmZvXGBzqo68/R7NR5uUXz9PdOsjCzZCzC6+SH1XstR6kuTTO0ME66dwQs70+55ZqOIEm05Pk0fQYwvK5Vr6Ks6bBdTFXwV6UZBM5GnaIVfUxUibaCLADTSQdTGUSNFsYlokvNRlpEwVtXBM80yCKFHgS0dlgEaDCuNOmBURRGDs8lMCwbDQhkfLQWtCqNXCkEbvIBIREmCi0UPh+G1PJ2BhmCLQ20BKUDrGUQWwcUyAEkVBoNO0wHvEgBSpUqFDhBxFSCnxh0mwksR2DIJhhafY2m5sN8vkCmR2jPHqkm/PXtsj0VVFtWFhapa4aOL5Jfdkn2Z2k3mjT1Zug3K5iOgq/UmfLcRjMaer1BTZqV9ikTjZfoNUSmH6do8NdpPt7oOSSEhZhIeBS6TIzVxcolsrkUmnSUYqwUmXf4XG6Rgew7qywtL7FK+szhEvdHM91c/LYY9z1JKGy2XlkjHr5BrklF6VcmtYi1a118j1TTN+cxS+fZjTvMX11neHuPdz33se49cZZglKIuWM3TeVjmTaOikduWls4wgE/RFgaI2nQXm4iu12e/OP/yFs/8lM4p19E9w/Tqvr4IiLlS9pSx4LnUBOYZixKJsSLTIQwwFBxt+ubxF9qgmIKF0uAjlro0MQwHHx8gmaLfY8EfOCjhzBMl5ZvYZgKogDLsIlUEBMTKTsuAfGuulx0aL9BEh0pIgKkFaK0IAwtTNMkDH2Estmzew9Stihu1Ojr7SYKWxClETKejwoZtzbfUSsLITpfGo2HUiZtr0V5q0TCcHjfE+/hnmP3IIWiVKpw4epFNitl3jx/nZmZacKwjPJbWHaGwweOMbl7gKm9exnqHmP2zjVuTM+yc2qUty++wcXLJZJ2SKM6h+evMzenuffEh3jfBx/Dyac4d/M2Whl8x/d/nOvD12hsNnnou+4lM9QNTdGxDguUfEdsBrIjfhOGhHfa7t8ArXW8sNCKW7BR3LZNpV2a1RrFeoWtcp2WJxnuGyS3u4fl9jrdUw5rGzeptdr0JVqsXLzF6NQod56/S9s4zdKLd/mh4/+Ix91RWmKT6fWrrIpzXL52FkOUGe4bphpWeK3xMgc3D2MVNZmhLh5+fB/rW1Uun13BTa9BKWJ3zyDLGzVS3ZCxfGxni80tn8iNiIRgdb3M/FKZ8T0m47tSvH2riW5VuHJ2g6H+Yf7TMze4tV7ikWMHGAirhGur9GXdWGiYTWANSM6c2mJVbTL7pZ/n8dRHeGr4Ec7c/AJj9hbD97+HIOyltjrH1eLbXNh6A+UUWV12aM0o2rVbnFfXONS6Qm5gL6sZsFaL6EaLWmSRHXDZn9nLpeY5NnIeS1HIZvUmh/YM47uaRP8YtxY32DViEQylWe2zOJ7Yxf3GHs7Yc/yR9Rb9ZpmHMg5ucY1Gu41K2DhuHu2FYGo8r4UpPKSTRmiNK+LNQKjYThwLoRVhqBASDATGO9d8h3yYZixeFUIQhWHcZkd2bMYgTYMwjDBMAxGCicBQEEYKYZlYhkEQhnElBggzdnYIwyKigjAymIZNMyjRrnkMSjCkCYZBu7xANTHEsc98iu4PP0Frq4hqtDGEwGuBlPFr0CJLFAQIIIg0UkuUCkmkMtx7bBc3r3yKSquJqPrM5xLY2STlVsie47tY37RI5lPk87upFqsU+raoLNf5yu/+Nqn9XVydnuXUi5cotBsYMiRyLD7+6GNceeNtJg/1s/+ex9gxdYTppZvMXDlHNusyMFCgYTSwghpRs82VS3OMTXSxc6yPeksR+MvcvLyC56XxQh+1vki5GuIUskz0F3jjteepRxFjewbQQZXyVgVdCznTmGNsJ3Ql84wee5LewZ1cO/0i1u0mrDh8bHIn7bsrnNk0WbgAdpBBWQHZQpp6pPFNhe1pjFwSWYsIpEYkHGQArg7BDYh0iAw6a2qkYzGs1ERKEYUBhoLIkB3taid6AEkQ+mgdkEq6eL6PVgFaWvHz3tGXdJw+UsQjH61UTGClETtRoiDWIRF3d2KRc+wqhPha8z0PQyvCdhtMTd0OkCogCkqsr5XpyqQotRQjPS4BKVLdJ7jz+hV2NAOWNw26dk5SJGJ67hr5HgPHcpifaZJK9CDsMaqrDexmSG44iVZNNm7P0aQJXpNe0UNO5lkJS/iRYL1exR0axEh2Mbu0zBYKt54g4SVYam8RBD6ZTD+ZgQxVS7I2M4euCO7ZMUKrJ+RyWGTq4DG+fO4i+45N8RN/5+/wh5/5c26e3kJ7WTKBJN81TDbZy/pKg9rmLUZ706jWfXR3n6W1sMKp//AqxfW3WUk6DN5/gLRRQAmfMIxiQbopCEOwTYNIBUjbwbI07ZqHVXB44DP/iTf+1j8keuEPMFNpZJDEsANUUMEkRYSB024hTEFoughfdbplsmND/ib3+P9PiMG3C6QBrk7gG5LIDqhVKwz25fixj36UXSemqNU8NCYYIUJZOLZLEHoYhoPS0buk5J2N9h2CEj/mgzSRwsEPAkq1OqlMCjdpErZaJAyHSLUY7B9jbv42s7NXOHb0fhw7QxRasRhMfJ2UQMeJIA1ii378Ibl2kh2j4yzNTvPaiy/jmhn27JlCijzHjz7O9ZuX+fyzz6CjLdABu8YPcO/x++kdGCGRzTC7vMz0ehk0bFZ8jroD7Bo9iK1zHDl8iHQqxfLSHIbh0D84Qk/3IDPzc1w48wZXL1/hqcef4uMf+yi5TIatZkirEWApgSkNRIfAvWMLpLNQ8BeIydffQ6XDjnJb4AchBgZRFFBr1kB6pLsdUtkhtnptwmaTaLJAj9vLi1/5AocPDXH/wx9k7vpVgnzE8PvuZ2H5axSvfo7how/z8qkv0VvI0SgkmLALPPfi5/ngB97Phbd9pnYepua1mDt3ma1cA3e0h0ImS2vTZ3bhGmbBZLJnjPk1iy9/dYEDjwkWZk1MLSkcbbI0C4Ueg+HhLlIj/aQTGe7OLLD8RoPNuQS5EZ+NtkeytcUTh3Yx/6VT4Cq61Sif//QW2d0Be8aTDIxkmb5ZQiQFtjAoFDIkRTfXF+/whv8Gz54/jXX504zt7iVgi1XvMk3VIGEn6M0lUBhkrL28d//H2J3spxlGnDCSrCdnWFmcJeE1oVhEDg5i6OP0DSYpuAI7M8f1O9c49+Kvcv/oUcpvzbD4udcJcharh+ss2+s817iCTMBwaRUMk/VsD6NuF3ahQPv2FcJqBccxsYWFkbDxQ5+EL/CiJiKdwsVGhW38to8lZGzB1yECFV/TaMIwit0cqpNF0SEp0uiIZ1WIH4XxvSC+Lm4UIrZ/hVojbDvOYelcYxIQEUitMQERWUTJLHazReQYBG2bnArwbBflldFlD3fqSR761L8i2jfM+s1bJB2LSCvCKIFhtwiVhQgjPM+P9XxSIW0f1dIUsmkGhvq4uHSF/XsFveM9zC1UaTfaGDJJ2hGsLhVZngvpSgua5jpHdwzRvtONkVslPV7h1tVl5s/eRYSCs1fm2Nk/wd/4mR9HZhMsl24yPFRgx4kDpPqzhAtlqFqsrddIhR7J/jw63ERbDdz+EJkRtNxudNBkfmEGZIaH7nuAnv5ennnhy0wvzLDxdpl8ymLX+HHqjS3qsoLXCFGFDVa27lBcX6Wh+pmanGJXzxQv/+mf0X/+JnPFIrtklqFNyPa4WMs5uhI25kAuFl63fSazKSJhUJUBUTPONZKuhQoVgQ8ylSAKGghstNKYpkSrEB2FaNX5nKXANCShVkgBluPE3dd2gIoCLDPWjCj/nbRw1dGyxMVj/K+x6DWKIkDE2kANkRfE2igRd6qDKMQ0TTzPQxFHVHieh1KaSBuYjk211UL5UFvyCTyFp7dY2bjJWG83Ydsn7LI589x1Mpem8RotCukGxlaDx8spQtHFQquGFxj0Dg6TkDarW9OkExLbsWikNFeu3iFp2kzuyNPf3UNjzWA4l+bhkT6urC7S8LeQXoKFSoNauUorsihXbYRls2d8BwPpUa7PzFE3Fgmuh6iGj21Kdu4okEJCocypqxeYvjnD8LGD/LN/+2957c/+mLGBNsm9Y8yt9ZH/zTZ7jue5cazNQu0uauMBZC1NYc8RDn/XBPUv3eFK8SrL7SRG6CItUKHENtNYbkAYaIQRghKgXQgifB1hCRNZsbFzAY/80S/zyk8MYn36X6PTgtAPcUwHLUxCHYAjsYMkyhcI7b27x8YhRt8c/lITFCFTRKai5iuMtuAjj93HBz9yAiORp1xvI0gQBk0MM8KxU6hI4NiJuErrEIR3uifQefMwOqryLIoQITTVRp2vPv9n7Nw5zsEDx8ln+qiWt4jCJkFg8PBD7yEI2kRhrCo3TLNz0/AXSEocGmR07JoGGhPLsti5Yydhq0q9XiedSqB0hB81aNZDtopbGE4ZaOKYLtmeJLWwRXN5gUypwPp6hddPnaXa2ORDf+U9pHuTsJRl544jTEzuxrITdPWNcP7iWXwEc4tlSpUatpAMD/Szf+9hGoFJpVzDDi1cKYksGffWNYgwiue6MtYjRIJOKFKnnfquaUy9+x5qZaBRBEELTUxYtooVcjkHZUVUtzSjYxO0IwsQPLpnP6u+R6Pdom/HQdrUeePNVzm5dw9G80e5774ncQbLlJeWOd/+PF7yCf7ad3yS62svsrS1ycwXnmFf3wn6ChPUN4sEoxPMJtd446W3OXFfD3t2rjN9RtBu16ivBdx9KYnwUyR6NHa2QakJWS/NymaNrmyC9lKCl3+/i/4Bk3atzvrSEicPdBOu3eSN5k7Geod55fQ6Rz48wMmdGYqVCpdfCrnbX6L3oI9oaVzLpS+luDT/DMPjQzx+8hAzpXnO3DjL6bshasvFKtsUBk2Kuknbv82Onn4eP/4R9o08TnOjRuhVKF5b4M61u+QnR5ga7Of0hTcxnS5+5Ae+n8ryLOfOPsPdjVW8dQ/P2+Ar05ewknkmHxgh0ZaUSnNkkiYH9C4Kd122qNMbtrhUrnPiV/5X+vcN8OqP/g0mj9xHdXOTrVvXkFlJCgszDNEJi6hpgulha4+q7yFNG4QkCv1YIGnE9nut49Ge7rTXhejcD1IitCZUIaGMiYaOFI40YuupEPg6QpiS5jtCuzDCtqx4QzRjR4BjmoQywgw1yjCJQoEhqzRdg0RGEcxrCj/yU9zzK3+fTa+Bml/FzRWIQo2I2mjZBpIEXhulIkQEofBQhomlNdJqs1JaYm5xhYULERXZgzczz85dkyQyadZXN9lqt6i32kwe2MvN6xm2rs6ishtMDqdImF3Mrwh6+jL09Rss3p1hwB7j8Y/9TXSP5NO//musXb3O1nqTZ185w3C/BbLFyHCenNtFwxfUNn3CZgWByZHxPRw4fJw3z67Q5TT57sd/iIV1l8MHTnD9+i3uOXgv9+3eydZ6yPT0Fm67l4MjfZSMVcglKa/Oc/haGbft8sLidYz1NuFmlSMfPsbQDxyk/LkbtJ87RRWwNopsLddgYAwzdHh4oJ8j9SKFXsnrKx63bYFTa5ILAyptiznXwTBBEaF9hZmwiPwQQ5hIM3b2EEVoHWtStNZYupN3E4adEL8AR0q0VrSqNaQUHSHt14vGdzQlGoj8AKVUR6AbE5hQKbTUmJ1iCiAIArQQCAFe4HfWJI0RCULLRjshutbk0qWb1EtNWiyBXKUUhqStbkR9AaXLzFc36Gp65HIJVramoZXHTyQYyOxGB4Li0hZefRbHMknkuzB6BbXSBq5K0puXNEtFtuYCKoZHfXGF0WIftRqMThZIpSwWZzxaSyXQAUHpNlPpPIWRXdSTgyQdyb49Q8ytlzn75iK5lGTPZB7ldnN+to6bXINwiU//k39Mdmcf43t2Yjsb1GsOfT0uuR+zeHmxQnq6iOgrcnbpa9hZ2N3cycpnFynfmqdirFJpjVJZXyW/e4pmu8bK6iaVrRaFLgfTMih0DWI6NSzTRZgpRNSkafi057YY6e/hI//xF/hyUtH+7f9AKi9QdQttgWtEaO3gqRYIgYHs7BX6G/aM/zn+UhMULR3K9RaHh7v5xHc9yu6Te6nVferlAMe0MCwPv6kJfBvDNtFEREojzAiUgdRx5sI3jnhkx2aplYlhKIThE6oqe6cGsF24fP4tdkwcpB22SSbSuCmTlhcRejamZSCED9JHYHVepeiQlJicCBGPfqQwiTBARBS6unjgoYfi6sBKEmqBaaaIojLNZpGCkyWVGsTSGR7c/x4SBZfnXnyR5YV5ItVmqC9Lb+CweGeBG4PztLwabiqNQhNEkClkWdso8eqrF+jt62bnzhFUGLBrYg9DQ72Yoo3UGSzT7IhfNUrFwrZ3O0D6nfCjOIyHjnX0nREZgncXCKW9+Hkyot3ysS0XpQ02iw0SSYuRvS4tv4IwWziBScEcIMgEPPv5z3B4/CR7Jk9y6+wXSQ0quh/Zx61gBVs7HD3yOIvT67xVfZGDuUPo5Sl+ePI7ubB1ionRQZwDaV751At4N0+z98N5du5RJLM+CWeEzI5lLr0RkE44mIk2bndIs5plY77Bh3/AprLY5PRLgsBt0V6F+57S9B0s0m5KRhyL2nSV5VoPxbk6bpfB8ZzJl547SyJjMdGtePx4HyXPY7a6wK5DaXYNpPjqCxvcXVkmublM/vUCblrSO9RHWK0TrGZYWwRDubgDFZphQFn6nLv4X7n55k2O7HiK3k2P1qlbpOoNim6RsytzFLdWmcxbNBp1ZD1DvpzCrCcR+Tbd/RUaSyaTmxM0fcWNwk38rSKTG920Vuu02iZdGRuR1vQ/fg+bZy7jffUUPdlB2mFAMjlIM7qBqy2EY+G1fGQAVugjwwAtFOlEnA2kVUCoY/uoCiH0YwGkiY3WIGVnRKPjYDfbNDCQGOHXO5dKyjhnSGiUBGkIHKWRwkKbBgiBTxgXXELHOiahSSDwhUs7qpPM5KC0RrM1wLHf/Q16v+dDLK/MYnsWysihvDohHpFhkWpDVbTJpkDYebzKFnZKUKr66LDFxenPMTJiI0WeD/3gIb52epSlZZv1yk6Gw1ksadGuScaG9lJpNcCF7/1r/5BMYYjn/+hXWF6coX8kj+k4BG3IZgscGZnE8OaZn79MIzzLSm0JmfDZOdqNIXpp1iWiqtE6yWCyH5lOshoNU11pMxPUuLH1Cq1Vwd22Q/++fpL5Kp/5f/4rnP4hBvsnOHz0HnZ91xEuXr3NH/7n/8Ct61fYvfMIw133IGaWUVXNqEzzvf4IrR2HWfH6OPsHr9H7N45Tn+qjfUpwoxyLom/3pGl6FjsykLp8isLxLi6VI168U8cwbUYkuK5BpdomclxMqfB9n4xIUGs1SCYS8ZgOkIZB2EkNlqaB0hEi0BhCEoQB6AhTgtCKMAxj540CLb5+NktnGtQJ/Is7KO+Me+IiUyCMOFU4VFGHuIhY39QZI6gOUZamIJQVblxdILB91u8ucfnK1xgaGqTSVOhQsNaa4+iuPONjOSopl3xvlnNfeQunuUkiZ1BLlKiHWeyoiSE0uWTEktnAJGKzGrLZsnEk5BNJbExc4TI0KClkUogoIjR9Er5BVC0g1sc51jeIHMhzfe4sNf91cvv7sdwuKisLJPMVLt5t4NXL3P9QD4feO0no+lx/cY5WUxB1ZTh4/70Y4Tpmf5ps/wgJvYfN5Wm8+iJbzWFkzyWswQQ7qv10kWQsfYx6dZP1dpE0PeyYGiJTEtydm6Zca8SEPVjkyvkZunvTuG6edG6AUAQ4riT0JIlUkmRScOvqXfZNHUXevsNj//J/4VxvN5v/6tdxBiHwIPQNVFAjmXNoCB9ZM1Dv2ov//4SgZL0qP/iRE3zPJ96HNvPMLhdxtEkiqSF0QTtgeggVYUoHiBB4CDOuvpRSHZLSsblp1bkJiBXI2gDt0p0bZPihHSQcl83NJYrFVUJTUKysc/zofRCFSBkhpe5EOshOEgTvdlGkFO/a82JLXYgUccBQfLMZSNMFaSOUJvTqtNtttBnRkkUwobxV5ounX+B9j3yAJx55nEa7zsrCAkvLC2RzScZHxhkeTJHK9VEre8zPrpAvFFhbaVPZrODYAfms5N4TR3nvkw+jfE2kTayEjedFNMImrtBYqkOuBCghiDqxn0LHOm3dWTn+wohM/MVxWRgoDOECEWHo09uTZ2FpgayZpd1wsFQZgYG6XaWlkqSykqHCIZxGRPnmBh8//hin59Zxsm0at+fYuA0jf6WbuW6H9lcN3kxf46HvOszQ/AAnDvwM0wPP8Xt//J8o+QGrt8vknuvm5NP3cnXmCn/61RV2H0xg9QUM9mg21pvIUoqNRY8pO8MXft/Djky8oMnlFZ9778lRyJboGbZJ6CwbDY+oJhj3LBI7i9y67pI3s9SDFqtLAes1m+mtBsPDLjevu6R7Tc4uNyg3JSGwsdlksRyQTyfpKmlKxQjLaOFmBLLsUXBSVLOC8noN3AbZdsCt126SVaN89Af/KrvSKfx2m4Goya2zl6gt+Vx+4SrJlEYWTHq6j7NePEepuoZMplGGyfjZfgYK/axNlenrdmlnTbJVoORQrG7w2IcfY3h4mFOf/izGxCQnf/gTzL1+hXmxwdrtm/SUiyRNB78hsKIarYRN6HsktMT3fbSKK1vTMCBSaKURyDgkS4s4AgEDKRTSMDoVrYjdHFqjTElgCKS0UH7IO3eMlLEvwzAsFBpbxq6AZMLCtR1KzSahlAgrYNAZpL0wjzr+OEd++zfIHphgY2kabWQQCQNLe0iZwCJFpEPahsLWERknyc2ZW7RbS6Rdm+WlWaK2R+/gCM9/9k/ZaC3TqL+HXtfC6dlPjiNcvjqDn1rBiEb52mvPszZXo1UJWGo0aC2dp1my6Oodwnby1Ddstlp3yAqb9bkK87fWSfQLRnt3Yd2zg+nlWe77K9/P1M4nePHz/5nhqQk8neLymS/y4fd/lE88/FFe/PyXKS4tsu/oYSYPH+bqpfNcOvMZ5pan2b/vA0ztf4C3X3yeL0/fQj7zVVZnZsn0aIYm+6lV73LlwkWSywa3jU3CQHK/NcDclk2teJXhoV2c/9JN2t2rdHd3sdZcZ8UssKo9DjqS77zvMCvC5Yvn3iZyMhzKJqgWGyRzeRjogY0mUUORsC18FRIFmoTrEvkeUaTikLZ0EsO18RqNeK3oaI8QYJomaIEOA4SISYshLZSKx39ax+tiHAXXGb0T6990pDpBbPrrLiFBbDsXkqAzQnyHoAgjjjto1Vq8dv411m9foqkCRiZ3c+zQEUandlEY6eLZP3+WSmmLO9de5uVXyyRSWaamdmNPQHGxRj6RQTkOiXqVyPdo+HnyKYu9I6P4psH1mzWizSppW5JKgB3ZJJ0UkeGiCnmE5+OvN9ndlcHsy3O7dIeu/AY9+UmSFdhhjbIetqiXZxB6i1TDJJfM4ZkC90DItYUZNq+16E9nuP+R3cyupUnLNs22RyKURMUFbi8aGGqQpFGneeECiiInPvEoUxN9VFuDXFvT3J6f5ujke0gf0Bx+LI355jT+0hyJfod2O0XW7WffbkW7aZEqCI6e2EfTM5BhhJnLce71L5N0dxK2JKXqHKqsMC+bHP57P8pbpTat//o7mOkQw7TxjDTah0RoI5yAKJSdYy2+efylthn/9n/4VR5+7H42twJKlTqys0m2/RaGEoSBgRYBYVhDdxLulI4QIs5pePciVnH6YLzBxmmHvo5iG6LWGKbED3xQ4NgSpTxePvMWM3euMTZ4kIP799LTnSOMOpYE7QDhu4Kwr+cGiNgyJ0BIFc9WRZzpoHU8AjINC0PC/PwipVKddMbg1t1T3LxzkaSb4uihB5iYOIAUBkN942QyaZqVBpbpEBoBGAapVA5TmkSRR61S4cq18ywszJLNJpma2sfo+GFsM0siHdLy2mzNh/T35LG6IfBDbIyOiDD+ilRsGTQ6wrVOVuNfICSdtIp3z2GIQo3vtbEtQaNZRqIoVkoUt0r0jfbQ3mhhJQSlL15F1D1233MP+byNXdvk5Zdn2P/kXq4a6yh7BqPah+v1kt6qMLz7IRZvXWLA8fizmVMcdXYiwhqnRp9n55DF+o00laRmWPrsnPggdm+R3/6ttxhItEnv0dytVFBtKK3brN/NMjFWJdlvEuUihBJIv01/t0mkNCO7ezi6x+aZz2zgzWcZPCDY+4EUX/nVeTauOuRzWYoqoIkm8CJGMjahXaee98h1RRQ3JImUheNDpRSgHY0RShIp8OuSEbGHPTtGsZJJHv/IjyAjn6U3z4BssFp4lSvry0TVkzx99IOo0OTalXOo+WWqStIzuJ+hzCRF7xYH992LUXB56fovUUg2CF4p0HVxkGT/EHO75llZ3SJYijic6eL+fSdoNGfJffBeVE+O4QN7eeMzz9Bl9pPJDrG+K0Hr2i28P/oTMpu30UYWo9mkaUlSKYHwfLyg48JAY3XCXbWORzNSxZuKH0Ud104Ux7KFcatdGhIhTZQUcUYFAhGFiDAW0flG7OyJo9ziiy6MFEnTJuXYbHhV8okuMBWN9VUGPvET7P/Vf0ZdNvHXPQwzQmmBssDV0Ap8lGNg+rFIN6SGbphE/gaRaDGcPsjXnvtnJHsN7n30J3n+a5d55vl/iWlu0ie7caMUG0sNBoZyBFmbfSee4PK1czz90Hcy0t/DM3/4OxjpfnKFNCtrmzzxvg/jpPt46XOfBu8SSxtNIt3H9//Ez5HND/L8C89SWzjP93ziE0wvl/jyF/6QwmgvrWaJXGAxOPkQdxcW2Fi8wM6pvTz94e+n4oVcPf8Msytf5e58lY9/4OfZt2sv2XySlYUlSpUWZ954jfrGNdzew8xduUJg1MleUxyYVezwDJ7Jb3LGWMJxNQO7jpLL7SN7sMrGlbO4l+eR/gBGuEq6ZrObgN1DORb8OkG5Td5royPNZqioS5cwlaeYT6LbEcIPaZkKggghDYwo7r6aiSSmbePVqlhCEBEhvRAVRagwQugIHXnxNaIEUSRi96QQseBWxroTqYkzUZRGdA/z+Bd+myAAJSKkiotMbcYjBNU5YCdUEZbjEATBu4RleXmR69deI5fJsF5TvH7pFHuGx0m7afbuHEZEDpV2m1de+XPchGZps8Lu0T56nBIrWyFtEWA0YgeSjjL0ZHbQ9g1KtUU8EXLjyjI7Jh26+2wqqzYJYdCfdBBuisF9XVy6sUxjK+DjH91PvqBZWCkjjGFuzbVYuH2LB+7vZWJ3Py98+SbtYsSTJx7kzJ3bVGvLtOoBR/aPcOL4CK0wYnEuZOZ2ia6cw56jU5SLHtO316iFdfomm5h+iYMT3UTZcW4vrsDtNl12lrObEdWozdN7j+FaZYwBm6mjU/SN7UIk8yQSaUqbmr7+NJVqhUzeolYzSCQLhIEHQiKFwgggtELStsnGVpO3XnuF3eMj7LzvJLf/0zMs/PLPk0wbRJ6LCuvYXhJlt4iiCBUo6mHA326V/n/fZrz3npOsrSmUkOS709SKNUJpk7Ah8CNMV6EjBykchPTROkRFblzdyY57h848U2sgQkUCJDhIgiDEMi2CMEJKUCLEj0yKm20ILXbvGcKRLbq6kigdxbHL8dFMxCH8X9egwNcPrnpH+AVxm9IwbbSILZkCRbvdZH3jLm+++SZhoBkb3837H/mrBF6A70VsLFapttpIM42dTmJ3dZNK21w4fYWE5TK2K0MgQ0xpUegZ5L3vG8EyBRubK9y5c4fX33wOiwRD4zugYnD3uXW8hubRHzhK4UAyphoqPiQsngHH74kQEL5zytY34N3hTyffQKOJdAsMj7Yfn5HheSH93UMU10s0ykVSXQaBSqGzJt0yw/T5qxwbH+Pylat09/QzeWg3d29uslnLMJo2aEWrzDXqzP3J79Ez3sPFdXjfQ5/gyNAAt8It9gw9wO89908ZLOa5e82j5gTc3niBw1N7OPlgH/7ZOURgkk5a9E8aOGMGn71VJj84xFM/0OaNV9cxtYVISLor3Thlye3XDGZe22Dhjs/Ogy369ifYObiDh7875E9WKpTCAG1IKsUIJ2ExvRUymYojna1BGzvpYdkRbkoRGCBsA1tE2EkLPwsW/Rw6+VfYncsz6BRYvzzLQPows/4Spy8YLK+WqBUvY1VGEMki1+88j1tz6TXH6E4M0zUxQm96N13dvZTDMsXFMYrXakwu5dCBpG2E2M4Ajzx6hPr5BbxzVW61i5g7NY1rSzQ2Nph7c5ZKYwFVK7Hve/cye+YOJTHAnp/8l6z+8t8k3yjRzAmydUm7YaC8BtIQWLZJFMXjGqPTcdRKg4jtoaYFuqMX0JHCNG2E0LR1hDQEURRhAn4QYEvZiSuPnTyWEecOaSkJRISRtAm0pqZ83Ewv3uYKgU6y95c/Rf/f+jjl9VVES2EbJn6gsUyBH2jakQI/QkYRURSRMA1CBL29PVy98Oes+ufY8h7F31rEzHTxJ5/5Pb7nhz9JT0bw6c/+PBcrC4zIp8jsVqh8iZ5EgnzK4ejYBHY7zelTs2xtVAmXp5k1GshgjLWlLTbrs1y8doG0aOIVBLeuTbP0L36Z4bECZrBG2jG5u1DktVPneOkrr5PJtNh3bJT3/uA/4OiRp3nt1Tf49J03ufqFP+LLz75KsjtEU6QnF7F/8BimgI3Q58UX3uTsW18m1d3L8s15BtIJ/sZ3Pk3XT/0ItXrAr/z9X+NMssS5aJOzpRVSpgWmSen6VfpHe2icu8wJb5U9uRzzVsBCRdITNtmIQlKBRU/PftaXThG1A0hK3ETEvOtQS4Ch2yjLxg0E0tSYDYPICWOXJKoTIioRwkCpCKVisbTEeFeDIg0TpXU8nhHWN4jvxbtTAN1ZT2JRrYeOVGxX7STTSiHQ6h3rssD3fUw77gC3220gdva4lsW+yQnO3FzklTeexzLhVHUdVQnxag/xyCNHOPP8LdZv1ejZYSKaTYxmmdXmFuubPgmVhNCiZVqYuV56evfg1gZ4a+PPqNsXeeCpLCPjLpfPOGgV0Nfn4EhBizJKCyqNGrdmtvjzNyUHDiUZ7nVJdq+y33CZSp9EN3wKZjf5IY8/PPUSLhZapphbqTE12cOhJ3Zy7lKNrv4KtgW7CxYLzQ1uXUsiM120RJv6oseOow5NkeblOxsUZy6RG8jSt3uQWrvO0ZGjzFy6S7s+T7Napmd4L35Phjevv0m4meKBB4+yuVVhq2iTykpgJ7XqOn69SSKVQdoGrjBpmSamMmi3I3p6eunJFFgv19gdGOz6ie+m3Sqy8sv/D9JdBqHI4VBGY8QVrpbxmVrfJP5SE5TqVotMOoMlO2TCSSGjCIRL4PiISCF01OmsmJ03SSOkjjNOzI6FEYEV6TjxVCoiFCIyMEwTocGWAaGwY9FPo0QQVjhxeC+uc5xstotqtfZ1yzIajdtxB3zdyqw7iZe8az8WgIE0jHjso2N6grRw0znGJ3ezsrTM9atnuHljmSjcIJPqw0plMCPB9Ss3MQzYOTlO2Ghw6uWLXDt/B6Eh9VGb0b0D+FFIFJlUmz4qDMgk+zl2pMC1Sxe5OnuNa1+8RWKtn8HUCCrVZGZunvv37CESHaW1FHxDgwQtYsHjO9pYTZw5EAdvdU6p1XElU64UQSgcYWEYBqFssbC2Sk93nvm7M9iTfUQbFYZ0hmafw/zCOvuFh1fI8PgnPsBqY5Ujhx5gTlwimitReaHC1OQUmQ8k+dM/+jQPPvxeCoUk3QNHuHHxP3Bl4Q5Z9T5GTvZTvb7K9/2Df8Kf/LN/yLB/koFsSOL9Nn/whV9k6L4kExMGlbuSn/7XeyiV1mlWfBwlSPcJ5q7A5lqTB7K7ODmS5YYuMjGkuXs2ZGYmpLd/mc3lkJbfxCXHesujgSCLxLQjcqMuhZzHVjsglbZIJjRNJSmWAsyqJtUrSOQjxrtz7Ni0GLu5yNhTu7EH+xhvQVCt0XN1lRF1iMW6S3LIYqb2JqW7m+i2Tz2Eu+WbzHstVj2D4ZHd3FxtcWfxGqvLd8l0KfoTQyTnLFJ1g2jZ4O3MCj1BibFUiSApWFHLGJeX2ffev0c79MiPR4yN7OKyVySdbDPz4pus16Zo9A5g+G0II3yjRlD10Pu6CII2xuwqjtuDgyYyJKEWGFq923WDWCdJGJ9YjCK2hmqDSPlIw0RIgWnGp9+ahoUUGt80kPgoJJFpkPRMar6JbWv63YCl+Xnkwfs58du/in34EFsziyTSJp7qVN0yJCI+p8sLfYRlYpsGGCGG6VBwNUa9hVNK8OqbLzFgCAJVpFXfgOA2X/7iCMt3LvLAid3cODfFvQ/9LZ784F6+9sXP8qWX/yNDu0Kmdj7N83/4b9mqFkmkHTa8dQjaDO3cwcjegwxrybVzl1i89CyVlS2sZg5TXafml2m0IrLyUaJkD6lskmqrSSJToOFZfO5P/5xWLY9IBAijTiLVIp1bQpg2tigQNjyKiwU+f+UKs3d+l767c+wMTMyDcwSjLYQY57lnvkJmYApHgplSXLJOo6TH8aPHWF9bY/ruLRwzwVPXv8LxqI4wLcZlkRNC8wcNxWqYJDOeQXblua02MActUqs+FjZCNbAsQcJLEAqFLQMwDSzfAldh6jjqXElFFDSxMw6hLYnaIULHKbTvhLrFUxqJQGEJGTvChIiDLXk3tT5eegQYwsQKI/x2DTORRymBknHqsBUZBFIRSh9lxt0W7XnISMUnKaPZKm7g1aq88srXiLZWSO8c54Rexhj2ePvKaTZXbtMzOoGwGmyuV0lkstyaXyLyBaphUvc9Umlw0insZsj6ko+buU120sa/m2Us28PWMpQXSnQlLXq6bdLDkO4q4Dgm3XdheCBPSjvM3FjlwsseeZ3lgQeGKIyNkQ4fYv7yJv7CZXYkDZQPTsLHMdokEymmb6+wubKEbuXo73bYkmVG9iZYqZW5duYGu/bspjBxgPVrb5OYahIutDncO0q9y+XG0ipP3r+PPfsVw4cLXPrfruLpiOrWGp//p/+GkWyex7/3wyytrXLx6k3e9573UJ1fYz0/x+DoKMXlNqmMBYGmJRRShmihEVIQ+C2OPXw/YaBotaroosfBv/vXsXq7mf6ZX6Iv3cJIaFqtWAPakV1+0/hLTVAMaWBIo+O5l++GioHCRRBioDpOAqE1RKrjQOnkeWiNoUXHzgZgIjtdDG20CYSLIZtoz8H3BZkcLN4uMb90l917x7HtBI1GFcuK5+SGIYki9a5T5+vuna/noLzTQXkH3+jw6TyAEJKB3mE++MHv4L77jnPjxgXKlTaHjh9ldX2LCxdOY7h1ipUZ1jcXqZV8rt++htdu0VoxuHF2kZ6hHpykRTxqEmDahKEiImLP/uNMHdjD8898lSuLKzi+jawYzL2yyoH7xkh2JXj3PAV4Nw3ynfGOUu+cvcI7JU5sE9QahcJwLAI/wvNryGwGzw9xDIvQcnBTNrn+AlvViFyPjYdP2xfsnNrN0O77cJOzDKf6+d0bzxDOLzK8I8vWlRLpAGrlCjtGD/AdH/mrHBjbz5XrZ/mj5f/CgXse4jd+/Vf460/+MHuGH+C513+HSTL8wj//fYLVJbyUyyvXL9K1L8Pug4o332wwnB1iV1cFvw2Z0KXb9rk77fC+x3p5/rN3eGP5Dt+V2kdLJkjtbZIbiDj91YD/+0/eYUfBYrjQh3R62boxRzZQiESNpG1TtzW5IU2irPBqISQlWdNiqZLBK6UQgU+uq8Ho4BRPDnwX9zh5lq/Ns35+hny+QLHVpHdwL4eHB7nhldloF6mut6mttBEiA+kW2B5VucmN8ivcDS5RSAuSXpl2o0TNifizqM7HU4/SlRzksn8DoxhiDu+gyVlW/NsUgxZjPVP4NOia2kerZjI8uZvbf/YGd37ni7zv7/4oc8GbFO8tEf2xx3DUArub/g9/jDsTG6y1XuTpH/kFbn/mU5hXr0I2j2nq2EaqOgzlnSxz3rn244fNKMQQGqEUOlLxUe/EnTopNEQWhplBiyaRjohcC9fWePU69XCQ9N/9v7H/F34CHZq07y6Ryjh4jSqGbSFC/93cHtOS+EEswPWDNqahaLVbtFZD0oksTaOPcGGCt9s36R/azfufOMizL/85n/7CLzLa1cOI1c+eoT76cjN86fk55q9+kWF7ANUaZ1HOYO9P82NP/y/8l1/735i5dh3XHePO0hWuLfyv7J06QFJWkd0OMpViMp2hayCL05vg1qU1Zi5e5zn/t1i4s0BPJsP+hwVOskx1tcSZU8+ztDZH4+4yoqpQ9RZWFmQ2Qc7up166y2LtNLsiTSFQXG9X2Xsjy8iuLNVsiasXXqRUe5Ge3DDJ0Gc8ZVPZatPjV2iWNRnPYPioi73qsHKzzk7pkenJ0t6q8cF+ze8FitUgZO3cAolHJkltprBUi4TbpEoCHxtDS5QOiSK/E2IpMUKNMuMQSjPeh+LsmTBAEMVdFPhvIgq+frrxO1qTd1on8VURC/g6wx+iMCQMAyzx7sWFlBLVEcyagSDS8Trkhz4Y8boctlugQ9YagvuSBTyd5uXVEn39KQq9A7SqNWY351GtRcJEgoyVxG+sM9Il2agpDNfEtQSGZUBLY4QJiu1ZHHsTb7NJWnYxfbNBueUzOCkwhMndeok+P41R6mViMkt/n0dp0Sep07SiABJbNPwKFa8bUY7YbCzS8tbYdbCP0N6PUbKptyukCzkWS1tENzwm+gTVuse8J8iNZDnz+hZ+rUVhxKa/v0r+0BYTY/dQmCzjPTbOtc/Psd68SEaWmbuxyJe+eIeM9hglxQf672Xvc+O09BCNTQXPKH6n/kd0Dw5xY26drF1gZ283kRWS6c8RdbQjsYYSQKKi+KgKKSXCVEhl4aMQC5sc/dGPkSwkuf4T/4QcCiMVQdVCKEUgw296j/9LTlDku+YlIcAwJELF4WISE4EmFAKNiEV8QiHjc8BBmPF5EREooVEdL1ss4gNfJJEyIjQ1tfUGy9PLtJNNbs1cI29WKJczDPQP4tgOQdA5TROwHLsTdgOx/kT+BaLy337RybIVHSsvxKp1aQpsu0Chu4/DBx/Cj3yayuPoPTYH903y3AvP0qgVee21NyiXPOZmr6GLkr09h1F+m3o5PkdBqQBhmGhim7AhTbQUeJ7k5CNPsPdAiZnzC2zdafLQU3tJZNy4QwLfoC95Z9Ho6HTEN3yvNVqpr0dYC1haXcIQgnQyyVZxi3y+Bx0mcKRLo95gsHuE1aVVDMeguTfJ4PgYKwubvLZwg4Khmb/7KtXFFap31rEU7C7sYM1Y5tzGdbZm60zIEb4y/1XCvgLpwSb//nd+jn32KAPTJnucHH/t+ONIXcZf9EmqBNcvXeAr53+Lez7Uy+LiFu89Mc6b5xd47TMpHCkY2pHk9ClolwLWxjYYvEfSXqkz9+w57juS51watu4q3nvIIrQCynmTYNrCardZa9eZyOYYS6VoGg2sZIQONZu3DbxyhtxgSMoPKYSgCib7B7uoLpS5shWx4+Q8TnsdS5gkst14rYDVlTVOzd1irl0k1awg2y1W6xqVCHCsFo7tIM0clUoNv1QkUppVw6I/75AyTdJVg96ozXz3LTYSyxgRZJlkVW4wnY4YWE6yx5HYlTXO3P40q29nGcqO0w4ypOwunFQfls7Qu/845UtNnvqPn+DiL/4SOx77Afqe+AAsn6Vv8xCphz+EeW0RblxHiAARtVDawdTvdt/ja7lzxLUSMak17ASRaseHSkoTjQUS/EgiLUkCC61aSNvC0RaWoxALVZwj97LrP/0aub1TrK4ukw01IiXxfB/TydAixNFRpwgw8dqxYDMMGrED3rSpVRrYnsWNCxfRus7f/Klf4OqFWU6dPstzL/1XhntdIk+z0lwiUZtg4VwX1y//LspJ0TcwzN4jhxkdGuDll75Cc7XJ7936NGsbs+w/8n7M9g4KW89h4TO7+SbSrZLqCUiLXlxjmFRpP8uXVhkZ38nJDw0z+yensc/N0J2F8gWT+x/5EC27wPKzz3OnfAcvVWegv4vlYogj2lj1JapWmR1dLt1OE6ltdskskyRoOwlWIo1v2MhkltHeTfoH9hK2Uyxcu8PaVoOb06ucMA9xz5MTrJs3CN+epscNKAuYn/bxbYupQcXhqs1rSwFZQiwjJBEqND5VEbLs9tESCZLEZFJHMesUUmKqiNCIO846UhAp6o0Gtm1imgJtQuDHZ5J9owPwXR3gN6wzvLvafINQtvOIyV8Mj4yjIGOXj9ACovgU5UAF8RlNStFoNEklk4iKh1vTVHRAJqgxuudpent2cuHyn1DdvMpc1mEybxPaXWz4/VSbTdKAW9B4ooUb2fheRMu7hmk51Gth7Hx0FFa2gmwGFBKjTOSHKVZrVKdNnHSbxcBkwDIo99eInIhmvcHYuM3QZJ7SRgG7OUHBKVJlmpoa4uH7PsTqbIXT51/Ej0Lq1RbzdzaY+L797D2wC1Hr4eK1u6w17rC7bwdCFbgxP08quMxWO8/gRopiK8dWt8/m7Sq9o0NUpyv0pst4qofDD7yf8We7CEs2vsoxlnBIvqCZHA5Z7mpx45XTHNr/ALeqLmfPnOZjH38Et2cwrkU7m4OUspNLEwfiRaEiYQRIU1JVCm+6yMQH3ov1uR4u/tjPkazeoZAsUBRNgkhC+Zvb4/9SE5Rv7ETE9uA4G1sKEZ8dI0ApialBy87GKt5RTIi4EpDxDRPH73bU4lpgKUiKJH6kyfakSLghr7/0Gl12EyvpUCyW8f0I15XI+IQqgE6KptlJpAX4iwRFiviWE9KI9R3/Tcos0HEPEQee+RG+V4tHQZZJvdZma6NE0GrR2z1EJp1lbfUC/YNJEn09VFY8hgyBm3LjhUNaBCqOio4rEgOExLYTpLMF+vp76enpRnzIIlFwUV4EUSevpYOv05OYtKh3LMWx9+9dcqJ0PDDryfcQeE3SGZN6q8z83B12ju+l6VVR0qNY1Zi0mTu3xfGn9+C161QUONkyDWEhlMlwdw6mlllQM8gRSSpnk7ksuNK4RC2/xuvXLmGuBoy1elFGmUK2iirf4XZxizwO8185Q//7HmH5vz5HojvPe7/vcVaWfoP6jMctZTMyOsDWBYeBzCDN63cQvqBrzKHh1xGhyz33DnGtvkHpzYjKVoZemWS67hF1Bzz+mMlK/xpnXzBJ2Wl8FXCrEpLPpxlXNvWizfqCJjHsUzF8mjVB1DJYD+tEEYzkbU5O7uSRwX1oKTF2DGKuhARbTVK5LuxGnYuXZymWFCcOH+aDRzJUfY/puWluzJ1GaJ99u4+RtV16Unl2DUzy9s1XWF+bBsdGC4dafZ6tUNE2XfrNXchNiUOWgZMPUZx9nVJrncKFW1hbLpv2Ci+8foWB/p3sO/kIV377z9h1zxRP/+1/gO4bxD36FBsr87TvrKJ0lqOHv5e5c1dRdUE7kcPREUpmSARxhw6l0J2N5RtaKSCgHXhYRiwWt6QVm9aFJERgGQJPeCRC8IKApGtSWavS87Hv5eCn/h1t6dNYWCBpa9pZA9kKMZSJkhJLQeAamKEGJO22H3c2iRgaGsZraBbnlhFmk6K7iVe+CstbDD34IPek0jSbZQKuMrJvgvYbaxRXVtBjCbyVMm55i2iwn/WN6yx+7g3mS4t49bugJLuO7ebxvd/B5s9+EeOOw0bC4+b+ZdRjLvmufhptn+pWyFpxGt2o0m8eIlnO0VjycH2Lh1WGxO5h2t4il7/4FXLzLQ71J2gdsTj0xBQJv4+XLs1z+/oajY0tenUvk329rB5o8DWzTHfFYWOgxmKjiHvXIVnbRyPdx9mznyPphuwdPcnwoXupNZcJowHaswFNT2K1BWVhsdK2WdBNHslIqpuSS5lR1FCDWqlB6lYVvw5VuwvHtvGVi9GKLebK0OjOGUuhhMiIiLxYYC+FwLQMtDbfPXFYBeHXXTfvaNW+oWPSiezrfPcNwnsdJ2+LTpyBoSURcXCkJl5zDCkJiQiFxjAdgraHCINOHILGMEwMmSASERtdLtJM8OjgGEpINupbRO0Gge0gPZOVrRCPuyCSeFGa8YkIFSls6RB5PhYZurvTmKKNpxJI16DVzNGTmKIrM41qZRjqzTBRSHPtdpP16iJvzNRYuRuQzjp0dSuyCsYHk3S3klyfW+X82ufIZ1xG+7I8uvM4d260+Nxbn6Nanydh2YS+ZMfwMAeOD7Jc32D+7h28sMTJwyc5uPdhsuEIp649S7v6Jkbapj19mErZZnpzlpZfpLissYw2B9/Xy81LPsZLqzjVAebKF/jXwXn+xvATfLD3fqbkTkp5m8MPPsrZP7/L/vsk3/l9j5DtHiEKO8dToNHRO+M4/e7eZdk2beWRwCKyE0RBhD9fYuL4cdzf+xXe/ulfpHH3OlYqRTpof9N7/F9qggLfsLG/s59GcQphJGIVuEUnE0jHFmAlIdIyPv77HScNsbVYdzZYqcEwJUQaLWzsnMQyh7j3wUcp1W8hjTwDg8NoLRHSxjB0x56sMS07/jlC/78c5cTqdPFugqZ8Nw5fdj50iOdDMemS0iAizhWwhCSSJjunpqg1qqSSaYZHBihurHDtyhX6u1IM751k9/FxEgWnE6oWExLDEJ3jz0EExG6HRhOwSRa6UWaECjRSGQjxF6OIvx6vE5M8pdS7i4yAjhAu6ORjqDji3LSZW1yiXCyTSjiU61vx/0mFOIaDyg7R5c1x4dRdurIFegdNgmZIveGBV8LpHiKpFyngsrm1zPqVEBV6WL2as4vnGDiqaS7UaQUBkXK4PB/S4/hkFt9CWQkWb77JowcGSQ33YY32MNJIsX/4tznRvMYXZqe59OYXGWy6pFMKlbaY2A1yESbSWZZKbYKZAqlmkWsDDajnUGmP8Xur5LMG6zc1c7OSUjtASqiGbTR53v/k0zw2leaFL3+F9xyzee36TXRTsLlqIpWHlBZNz2OxWCcxs8LVgVUKdUHr/DT1Xqg4ERvFGleWrlEMlhidPEiiN8315TPsmjjMvQefoDTv8/T77ue9H/wA1UaDHeMj1Fs+tU/XMSptlhdXyGSz9GYPM13fYrNyg7rxNoWBexhOTpIaHWUu6KNraYFdG5r2uE9pNKCrWWXNvoNVrJGuVFn938n77zi7svu6E/3uvU+6+d7KGRloAI3OgWQzNINIUaIiJXFIWbIkj+QgWbafPR4/e+aNnz0O4yRbHtmWPs4KVLCYJDGTTbIzuhvdaORQAKoKlatuDiftvd8f51ahKb/3Pnx/8s35fNBA9QXuvXXrnL3XWWv91jq7hvvOOjcuPQNvnGVqpEx75RXO9eusfevzuC+9gOP1AYuIUrSn6CYDAsfPjOf7Z4/ZmwQFBJ4CR5hhP0uUdWBJQeBIFBYhwRSLMGgTNTSH//GvMP+Lf4bO5jJu7OKMFNGtLqZvs8k8qxHEIDQ5LTDKod/vIJUBXOJI06y3ePPNC8AmJT+P2V1lIpfn8y/8Fmf6i5w++iG+8VvbPPXwx/nK1a8wMh0huwn97jlOPfYk6aBHoWR45ptfpZeu0qtbElcxOq1pvqwof+Nz5G8v85yzwYmiz5FDj9IeCWhuvIZ0JP5Uh51kl75q8draDieK0zxSG2V6J6A9JbnSihD9LhU/JpKa4zsB/vYIF68s00+vUwoKnJn12XX6NNI2XlpjYychHhGsjDbw0wjVsbh5SyfdJW53qU72kL6HVlV0JOmIRS6uXaCyUsRbKPBarsqgYTiEZMoNORf1WA5cVkuK8SglrRToxxGBdEnzigE5lNGoJCYdxg9II5HWIIRBmARfKORQzomFxDqSFItjM1bL6swca+2w9RjLPcFg77bxHjz5thVIgMagoyjzxhmLUEMvn8kShxNpSPohymZTQ9rEWJ1F79vQUPMcBgenGFhY2d5ixIX2zjbSG+BpgaMEpRGPEV1kudHm8HSESgIam5pUJihPonSHWIX4bplSYRYvnuXw6ClyBzR9p8b6nVWuLu1w7HiNAwc1D7s1HlITXNzqIW0CYcL0mGSQwI0LLZ5aKHPF6fLC6ytU1GHOOefYXtrlbeVJphbejW422RU3udXr8eK3NhhbCChUewwiTSnvsymu8MatlxnLuYxMHCVnTjNRe5TqzA69W7ss3roLhV0qswHnn4+IeiHfOHKRq0c0T9yq8rfWn+a0M8vVjUu8MLLC3NgZgjCk3bjN3e0NpqPvo2IF6bCuQg79k6nRiLf8oITUaKPYMQnFNEGnBm9kjMFyk/LxBR77nX/Oqz/x1ykuvUHiBd/x/v7/HwBFykz2FtkHZY1B4gzbLsnMm0BqhmZUYbBS76cNCiTKDpdVmYWSpdagAoj7KZvnd1m/fJfUNTTZxdG7KC/H1OTM0OBqcV0HrU3GIgyBx1sByv57FXI/uvle1Cz7oCX7QiIdhZIaRIoV2Z2g1SCkj5cf44l3vh9HWGyqOXHkMcr+NIUSHD1xmPmjI2iVYnTWSyHUML2WrP1TOIBx0EJiHbL6+oFAqghh3WG+eHb2GYYjpG+RdIT57ysC9tIas5hyjTZQLtUoBQHGxKzvblOtjGFCh1j3CHUbb2SEoLWCPxHRbgwYKY8j/G3CcIyttR6tMCTt9unHbWoatm2D9fN95mtV1m8OqJZnafavU62M0Eo10aE2B5MHiWYKfP//+NfY3XqNTqHI2PFZzj7zIo96k9z/9p/m0uCT2HCdzvkVukkRU5vAaUmmKmWWLu6weteFoIkoFDj5eI3F7V12t2N6i2XiQwNuvgSTMwFHjxoWr4YQ5Knky5w5Nk8Qr3F6eprSiRGmZiYpdw/y/X/mcc69/hK/8uKX2UlazBVLXF48xz/aXOb9U8dp6Tbr/hbbO012zudAlpCBx/zcIY7OHiEOm6xdvsnsaIWDM4/TWu3z7O/8HmOFMY6+912MOR4//eD3kv74T/KNN97AWW6yuH2JKTHPidwZnnnxi9hzz1Io1djYeIawqNCVgMWHJMV5zdZ6naupIdpp01pv8NTUUUSQ483P/T55M0Bu36K32uPcnfNMGo9xrUjCFcJUIoxBuylpGuPmfIyWww6UYVrzXsYQWRaKFYJEG1wnC3RTgSSMddYAbgxpSaE21lFjp3nkt/8N+feepnfnDqnnUamUsClEqSAXBJAm9JMs10hoQZIKEjFAiGHDdqxQ0mNre5OZ2QI3lq/Q7PapTp7hySd+jJc3r/H8N77IyrdifuZjf4t61KX6xhW+50O/xMTEUT7zqd/kyp2vc9/Ro9xc26YtdkmDcY498Tiif52bV5Y4cWSaQw+fJlms83g0xegvvI/3/9Vf5vlnP89/uvkc0gfX10R2mziNaaQhvWaeK2lK7XiL2gNF9EiVMKzjHoOjM1PstHp0z7coX7HMlPK4DwUs5jZJRnYZHZ+jsXmXzsBy9MgJBtt9YielEY/TvNil0GviHQ0YPawoG4e7jee5s7XMmHQQtkSv2mC84VDtl5kKBKOp4JbK8UYlRacwc6OOH0V4wYDE9zFIhDUYI7EqRjmGWGaTfdJanDQFa/ZBAXsTWcIiHZc0TdF66PnTBmvSoQZ4T9rZ+7V3pgjeum7uAZcM2MTdHjlHkpps6EBIQaKTrNBYZzERqbHgKLAOSRSSxhG3r1yid+4KuSDPsr/BVrfOptG011OOj3ewrmBxucDMSIHJ2kHGWyEHZ/Is32kiK2s4BCSOBiFo9CKiFIKaohAUSJIWq6sXub58g921Lguzgr6MeGzuCI8cHadFj1MPJ5xfvcX2nSY2cemGdbxRj+Kcz1zFJX+ryflrN+ntbvPj6WneO3g7a6spVX+SA7n7+M3tm9xsbXB3s8tIQZIIAfkq4yOH+fLNP2CyIHnboYdYuwXN3k1uxM/RjM8xe0aj7CTN3Q0q5QgmPN7zzscJps/wxT9+ib/Sf4T1gz4vPQZvn/kYwi8xcWKKH/nlSeYmJpCFMoN4gNz3/dz7fd+PYi122FgcJwbhOASOQ6R7JCLFrDeojY/wnt/7R5z92f8Fdfbl73h//+4GKENWYm8s1kLmtzApigwQGGn2k08lEvQwt0FohhJqVgdvMwxvZba0elYjrYfbGtBbCpmbzrP4Rp2xsSr+wYBKuUyj0WBqahaBJUlilCuHqmk2v//W9wlZmVpmThlCkQyL7AMTIbJ/n8GBCG1BEuBILwM7MkKIAeCDdDLtT0tOnjnBY+94ANf16XZC0lQNU2stakixYoclTTJ7dke44BlCnVKwFkfGJMLDdSKsVYBA7wGQPXDC8PMS2TvWNisD25N3rM00ZmPs0LjmkBqFdKDVWiMcNCnma+A5ONTQaZNSrczi5SUq5SJb0S7NRDGW18yMT1DOP8RXz3+W8aMV8pURTuWOkfPX2FrfplRZYP6o5Y2bBrcfUptMsQeW+f2tf0Op+f1sfqvHt248x5lTbyf84ld4/tI3mJt5F+H1HT78oQ/SfvpdXPm9T3HqoXdRPpbnk7//f+d3//A6M+/O03SaVEvHeNcjC1xfeZ1rq03G5302Xo5orJZQ+QFjfoG502NE4S1u344plWDcazB6X4PX26ucv/gSYyOHePT+x6kuxfibMVFsCI0knx/jrzz0Ea7fvszK+m2Ozi5gmiV2m23yOBQrAbIAi3dfIRWa2ZEneWxmipsrV6lUrnFoqsrjtaMcPvEAxQNHsAfH+NrnPoVas/zIT32CK+fPsfHFVX7i459AefNc3V0n3TjHoBoi0hnmCie4sP0KG6N9xuI8Mk0ZTTwmHpxFHwroXchxsJiiczuYV98gJ1r0j09RCGNmCgvcvvUcxcBBDjR5x8O1KZ4JSOIQ+xYDo5CgdHa3vQfGrXCwDqRWkWCIkhSJwHNcPOkQrdcJfvDjPPKr/5CwnKd+dxWvVKLYTYgTixUpypVENsaSgJv5zTKpwe6ff1hJkqZYUjzfYWe7xa1bN5ierzCQktd3v0KteIAPf+ynUcE47Sjhi69+nq2oyTFrefOVr7F06xWEs86127vsbit+8hN/j/d94AcJBwmf/K+/Rm/5s7z98e/l6A/8IM+WUjrLN1nRm0xcewPtCQ5MzaG9HdLYYYBPL4lp1g2tTh8/Z7htLbObXeb8hIlpn8Z4zPPLy8RX8kwmDqphsZuWwZ1Nlmck89//biZmE97cvkI/LLK13GOQKHpaMdrxce5AL9phENUZ9ae5G4X0+4KcW2XgtFlt9inkHNJOBetI6IcsmDFeLQhWVRnR28HpW47LLrmBoSc0Pc/HTRXKRlntBVnVhdJp1m8kzNCYCiCQqUXoIXucJjjWZNN+xoLRw8DHt/hOsvvBt4g7f5o/yWSabM2x6DhGKrX/mNXDmyabefms1BgMqdZE2oLjsVlf5NXLz+BU+gy2IR0ZEOUkQSTwbJdiZGmYFOl12NnVHJqr8chclVt3dojjDQpuHs9RpAONcUOCkQmiTgzdDnGhTysp0a576GadWpDQ7ihuLi1y41KdW3dGefFWExNoHnqgQM0p0Ik8vIpgomJZ3m7ScROm74tZPKep5Sc5WbqP7Qshf1B/gQcKk8wV3s380TMMpuHc0lUaGwNEweOl5BJfC19gzNVAlVde6XBw/DA3mteJBzFnDn6Ex554gjt3r3FHnGez/RI1VeDOumT7yh+y01jmn0yskPfLnLi4QLLp8J6/9R7anT4jYzNEaZ8oVjieQWkPnWZRAnLfKzl0DlmLQjGIeviOi6f84b4coxzw/DL9RodyeYInf/Nf8szHfgle+cJ3tMV/9wMUKWDYbrk32ssw+AxhhwMFEmwWAJUxKhI7JBVSsw8PsEZh9h6wlsRqCtNVHhxVXH3tMhMzC4xMFxg5pqlOTNFpd9nd3aZSqeJ6DkZkHhZJBnj27w3242T3JB6yqSIAbNZ+bIfMishi8K10sSIGkeIKhUFnPSbCG5IhEscq8CWiGBATE2vwC7XhHY/NUjzFML4fgVBZ+bWwDqAROsZBYYTFsR6uddAyGfZhvOVjHkpOliw9VFi7X+a29z3sMyjWYNEoKYgjgxU+cRrjigBfFuj3FSV3QL15g3wwTiJqTJd8mkmDzkobG1Tw71MUaiGj0ShPvvMpNnt3WTj0CLdv3GbQXmPcHqRWU7x6+XXEAOy4w/e840me+fLzmOnL6MF17iQ1FpcMl3e/zKFHizxxeIG3P/rj7K5uE5iI6Px1OvVt3vjSV5m83WP6RI4/80vHWe/doeOO0q43+U//9RblKUVhx6PRHTAy6eL0XZSMaLRStr+5Qyt0KfuWRx+YRo3vcHurRYsm4nBEXmzRW7vMeieiUFF8+MQot9olfuCpD/HB3EFOdQKWRtqoWgW5c53VzW1mRnMM/BY73iq90ZQlXubmjeNUordRzQf80Lue5r2nzxBLRWenQeOZc4TasHjnMunkCAdPnqLiTfC9H/kr0PTYWoyZHzvFS41XieISj+QfJp/zUKkhWrW0GyHtOKHYq7LqdJmeDsGNGW2f5mBykku5N7mU65NrtZg78h6mf/yXGdz+GlcWf4upy5vYi3W8skWjkFrhSTHMp9DIt5z+AEiFxKAciY5TXCcLKSwEAUk3pJ3GHPg/fp37/tKPstuow/oORT9PnKYY1+K6Jks/RlOUDqGRIC15kXlXtEhRQoCWWKMQVqAJGfS6FPOTzI4/xIgTULAJF174JI8+9heYPnySglPmN/7d36fU6HB0y+P2P/1nnKsKHn/sacqFD3Bx8yzvOHmcTlrn+a8/g/CLvO1t7+Pg6ATr7Rs89/yXWW5eo+km3L1wlfbuXdJgh2ZriU7X0O957K4qNu4KAhEivSal3HFOnhnnyKNV0qjO1tZtjBWMhQWYFAQ1TftCQj6SyHn44Mfez6HHf5jXXvgCE+VVKnN5erttgqJDZ8Ojt75LOTJM5SYxB/PIYg9Hw9h1mDtynOulOqXoLvm84VaxyUa+x0fsLCryEXabmX6TbpRSNBUCHDxVp+5PZCZV4SDRaCMz6doaVKoxTtZmLWwm9xhBxqYMJZdUpyiVrcN6GHuvbMaiiT2zvciYmL2EarM3ow77YMUO/YGWrDRS7yXLItFGoxwXa/XQrwLoBE957Gy36Yddljdvsdq9jZAem2HIdMfDigKbKw1ETvBsSzCWUzgqpoXDm7euUCrnCddaxGoX3/HZbSYIxyMvSzR7fURo6PbX6YwZyuOLNFtrtDsu4xWfSjEi6ue5s9uisNXj9KMOQaHIydMTdAc9lr+5wUx1hDSRRO2YUuAxWcjjPRoxcHa42tjh3RPz/GLlfUDAutBcqdxmY6fP5kpM7LosFCaoRJLZw4/Sv75Ce3eRoNbm7voKD5w4zvTsT9AabOFcmMP2lpj0Z9nuHuQd7/4ovTTg0sWXKAUeB2b6XHghwm4v0X1kh4M3387Y9DSm20M4Lo4cUBnksUUH4xriKMuzMdaQmHR4Q24JiUG4oFz60YBSuQCRwk8FfRuTUz7tVgO3FvDYr/8jeOT/AgBlz8EthkYpLSykGmkMWmS5J8ZalDEoC1oYUsdiTYowPhKDK7MN1SCGia4ZLa0kCCPAGny/SGVmjMKxPCMjIyCgH0FQCtBJwvLKKkcOH8Lg4uqEfE4Ra402KRgfqwTC6GH/js4uLkEGTIamWYTI1KWhkTeb7AkyujobosOzewbbjN7MFCsNKRlwkRJIhiRpZog1QgwVG7sfN25Ih0DFzerLyUoAJSmedkiGa8QwnmU/w2LPF6uFyEDevjlWD38ew0keq9B7bE0aI3A4eOh+0iSi1+uxtTOg4IwjiEi7O0RpgZzIUVpwWGvUWVvforTrUN+6g5Of5cD8As3mGrUJj8aWw8bGNTpXBZXDDrvaJQ1DvvDpq+iqy7seqrJ0c5ftS00qQZXFW5qj71in032M+L5DUPLp9bbZOrvC9/zwj7N8fYVvXP9VdBJTTMrU0yYjwTQPBxU+I9cZPeKz7gqqYY7Oqod2BMo41PJFdLePTFI84bF7p8k/+H9cIDdd4p3fU2SiklLuPsTTj/w17JU2B451Od48SGdQp3jsYa6+dJFK3meMGheWb9PptJCOZDNt4uJk2n8/JT/bwx29SOPqNoE+ysYrPV5/+RqLukcjjJlyChx9+imq+RG+/s3Xsb0CJ848ghdK0p7lucuvcGPjPOO7RQpiAnlAUm/GOFEXHfdo90oYDKvtOrKf4iwXOdzocbHwCpEtsjjS5l0f/1scO/MIX3v56zx6yOXhhR+mJ9scfuwwg88+Q+/Ks/hJAyfINiOZxIDFFzmSFJS0aJuQupZAuEQmJnUtJelilCLa7ePOHeWRX/8XjD/5ABsr6/i+D75CS4swgtRCXjhEaBwEYZq12koUMQZtMiZUWwdIGNgUP9GgJJ5UWBtx35EP0OxtsLxzlgO1x7lx+4/Y6l7giQf/LPpmnQcXU87dblITHv+3f/t3OPL0O+m2d5l/4QjlEcG5CzcZPRrwyNPvZdCP6UYDLv37z9GxLxEEfUwsGB2HjZ1lRmcnWTjwCK+89BqBjTjz8BhOLsTVPkcOjwOjHDp1hN72RagNEBOKnVsh6+tdcq7P/IxL72TMUqfN9KkRvHCF1z75z/HCDrVKhc2NOjU/YXa2xG0R0GnGpGEP75GDiGOnuXvtK3R764wmAaev3kI+XOJm8SCJHXDqUMhu3+HFsMnN8T4T3gTxxm0m3QJ5BakPNnXwQ0HiWCJhCazGSInQKUpqrGvx7Z6fDxwJOgZj9NCTl+wPDpAaHGvoY8nZjPHeeyhzCu0tNnZPYf82MQFA28wEa1wX0oz9dk0Wbx8R4gsHPfx7vudz/tolXjz/VYwZ0IjvUJ4fob/apTZboL0SIvN1TC4ljctIExGnKXNunp4X0Y7WWVupcbIYMDt6iER72PYiqXKpC4mbgHILDNIuRq8wWJWkAwe3HDJ+skTaKdK/06Gak8wen2R83qGzHfHm+VskyYDEEbxxpU2pmiNtevQalp0OGNflHR90uTm2wov2DpUpQ9STFJ0CKytNpBFYv0wUajZ2epRz8zx+fw/98AR3r8VYemy3+4TRKK/dfIGeWEeUSqxtrDF7epRf+uV/yIvffA0jlnnysQe4fvUOpdxxjnRvsdTq8cN/9oeRvs/S9dtMH5tGD1zyY7C2vs32rTZHTy9w66vbzL6jRFAqoK1BokhliK8dUseQpuD42f6jE4tyY3LaJRYG18lB17A/qfwdHN/VAIU0a6bSIvtApAZpBakjsw8ktShjSYQgQQ4RvMRILwuTsgJh5D7zIm2WnmqtzcDOcERSCMn8wiGkYlhupfFFJl/ki3DELdNqr5IvTLFzMUG1Cow/WsCtDYYSiIPrqCzMTIGUDtLY4d1lxpzIt/pRxL5LZXjY4WPD9FuZgamMbpX3GCAEWgqkFfsGpj1pRgzZD4YSDcO7ln2alWFYvcg2BJO9HNKCJntPSlvSvfczRCt2KB9Zk2ZBd2aoJFsDZEmiqdakqcYaCIIAV6U0ex1U0yd12sTpbcbyM/QGLmPlWaBOnLTYbUWMexFBPE5P7NBaXWPqyAN4zjJeUuNW5yKim6Po5dmRE7zvfcd4/blXqQSTNBsdcqUB04clm29qdlrP8Tf+l1/iR+5/L43NbZbPvsJs/Q7v/KE/z8HKj/K1C/+YkcEEcw9Lwq0OB44e5S88fYg3zp1n7OkqJdHis/+lx6DXwgSCOQ3FaYdA9mitFenECW9/6DTO3A5XXmsxM1Hg+msXWTn8b3nqxElub94l6jf56Ngx7jz3IrvNXTpW4ftVtM5zMQzZTqFYUBTLGt/Po0sWXbfUm+ComPc88jCPykP0Li5T9Yvc/8RxKqUKS57EnT/Aj953lG+98iUu/NGbPDH/fsYqcxi5Qqnaod8epXZbYLob9KuGE+kE67uWNACmc3S9PpUmRLZD+8EHCPttbiYvc2ZwhAee+j4aWkO3w+5Sm0peMld4O+WxEd75+z/A7/7kz+C+8E36pkBOhAgTgCOJkpC87xFrUNqHPgycAYGfJ4eL0APSXsTUL/xljv1vf4Oo0Gd7fRvP87KzWUrSNB3mG4FSw2uI7HpN02yaYG9yLjNvp6R2gG80qVIIa+gSI5OUnAywcY/p0fs5tHCIf/Fvf4HxmQfJi/tRV3dYvwprso88UOD1pct86h+/SE21addvMzN3kPZWm1c2V3j2lZeob7S4s3WTseAuDx98lCRtsB4tsbbUIpB50m4eZ2SKkltk5+4Kg0hw6MgCCwfHKAUua690Ofcr30L26vhzKcmxiGBOcfBIibt3UrqdEpRSdBiSDHKsr67TWxowEF12NiV57SKLPp1eQBL3OPTk21mtJ7zauoR3vs7cbBG/PEnfhqw2LVG7zqAg0MIw6HVwZBnvERfHpuibHeIFQyNJKefGiMaP0Fpe4UCvSWJThIgxRiGiFOMIhBEkQCoUjslY34GOcbK7Oqyw4GTrhxA28/WlgpyVSAwxFilkFlppskGF2Bic/SGBPXByb8RYAFJIHM9FmyyTwwxviKTI8qdUCtY47IR9Pv+lP6Te2kXRp7XTwB0JiHoB5aBL6hr69Qzc5mSdnAuTYzMcHne4vnkX0eshIk1YHiHSY7Q6mo7y8R2Jk7aJIo3rQjFwafQN5ZpFBC7Rbp7ObZeJ9SI/MphlY7qJcQYMugYhEnKuwM1VSIVlY2PA7oWYYq6PU0p44Pgkt5YNr3xlifvGu2gnZvp+sMkoW42UyAYcLX4Ecec2NxvPsTNIaHUbvPhiiZGRk5RG51Ajr2Fed1kKX2Vs2iG9O0tDbXL8aVjd3OTa+ZtMVRy++eo6zY0WZ+57mO//hY/x9cbv0n32ZVZfvYN6ahyjGnzyP32eRAnyssax+RlWruxwd+0CqlllPDlNTfskKQjPJbE9IkfgWRdlwPd9wigBHEITgxcg4gFqOBCyN1r+nRzf1QBlz0wlhxMw2RUhUQoUJmMarNh3ilsr723yQ17C7slCewbQoXwxbJbJRti0RrlOJiUJUK5A2DSbiHECfN+g5RS7yx1kmKO3OsD0NePvcXBqktQYEhPjOS6OdLOoZpUZrvZknT2gYjP9hz8NMvfwC2IIokTGiOihh2UvVl+aTPvfiwq4B14ySlTYbFHYe849HGTJsiqArG3ZZAmORthhXTokIjOi6f2R7MyEbL7NREvmQTHZWNpeTspe0qyUimZ7l5mRefqRwUZdcr6gb1voMCEVOXy/gm6mFHI11pYvcNfz8W2JJG0yOTPFwhNPcOHCK4iVPKq3xon3fC+V5RW+9J9v4VTvJxQ9mskuR+d8VgY9RuvTFB+PaKw/w1e2VziePMHUB31CbvObr/1Djj/6AIOu4OrdLSYKkpyNed5+g9mrBzi32OOxM6MU0zwf/EjKi89vsdHbZbRSY/7oGHXRpzXX5+r1Tf7w2U2qI+CEBUbeOwKjt/n8lc/wzNVnySFxVRt9IubPPPLnkK+/wGqvz8H3fAhtdulddxFiin4/4OriH9Pp3aDfSenFPq5S5Ec7/OY3fpfk6I9SzeVhbAQ9NsK5G0s8e+4y97/9/Zw4fZwHWGF7tcni8gWMb5mbO0h35Trv+ciPsnPpOruvvsKg3aBZaDGaj5iJfe7sDhBBjA5cZgr3ceDkezHONuu3LzNqp7nzuXMwf5T7Tz/N7Mw4L1/9Jt/6zLP8yEd+gW/9uxfh2hrWyxEIg5EBQhmMSPGUg6OhpyT9NKaET17kcXWRMOpiSiOc/LX/neoPvZ+wtYNYBidQOK6LTlO0zsDJWwFImqZYa/fBSZIkeJ6zn6khUoMwXuZ3cFNklFJwfCKjSWSIH5To6nVurJzn+5/6m3zuy3/I+GMFnv7Lv0Bvrc6xz3yR9TOWq5ufYsHMobwRdnSb269+CT/O8cg73sXq+hovv/4F8qUSm/2IkbF1RmYkg7WQyqRFxoallauce+UNHDz6A0u820EkR8lHxzjfvMDI0hYjbUFTpIytKupphTd2d5idMZSDHBubdcrVkLGyw8btHNaBcsElTaCaLzI2NYUqGbZWt6mMCvrhEp24gBuBstvkKxPMH/K5vpbn2q5BmTYiauPGioFfJB5pUapYBtEU0ViJuaCEbbTx6qvI9VUqKBwnwWBwYkuiNL5jiVwBSUqAhzGgtCZ1LcaGQC6bOtQp98IJsp4cazUJGh9BTqhsddVZaqyLJNnP9L7Hrui9ZxESPcyzcnPBPtscG400oITACEHqGqybsHHrLq40lH2La6uMzhTpXt+hbWN2dhK8SQ8rJbqXMDYpSZSlHuXZcScoT4yQdAdMt7ocP3yKehQQdRY58+hj7N5dY9DrUTo8Aho2V+6i6dOuBxCGlPIu98ezfMJ5iAlnnCW2OTu4xGL1LqlyCaOQerPP5nU4OpjgSL9EGKTcLLVZaYfUmwmdDYGbJpw6WWW0OMLm1ZjOjR5F30PKN8kVW4yPSlS/gFscZXOryUsXvsGZR6ocxKO9k+CVtwg7Ixy/b5yXVy7wLnmGGbfB7IJAyyP87JMP8av/+7/Elh3+6d/4dfTKJZw+nP+nf4Cz2KDyicfZuHGXkYkJbt28Rv/6HRYmDlJhgbM3zzLy8Cjjs9PoOCEdRHiOA6lDojTSVxjjEsYdVM7HEXmSQRMh3awYdLgnfKfHdzVAMSIbG3YsoA2JzMZ7lYXAOMQixSiLo7MPJBWZlCH2JnZEthnvI7qh+VNYi7QWY7JLRQ0TCTMaMpsaktaSA2IGJBpyjkvvFrQ3mwhaBEmRhbETxDbEwcmK0azCkNGQjszcKlbswwv2JnvuXaL3jEjflpOyf/HfO+zwP5nHZo8zGT4m9uIHTAZQ4C2v8KcOkbEmRgzBjR2GbNmMjTKwH46XPec9YPJtufjDx7TWGGsQIovITxPNgbljxDGUHAfP82l0bpIOdonTPEVPIr0efdOjEM1hqhIrXYxpUMuNsrt+h9dfTynXAg4em2e5u83aSgvZ1zi5OlU5wUb9FoWiYqcT4RsXJ5fS2k3I2yLd1i3+W/8qU16VOVklWbrL871zjJ8u0ezUOf+q4p1PjmJaPQpxndEDAwY9wULlPpKxbbb7t1Femcgt8PwbF3EW+hQdy9S4Qewogk3J1FNlXNmj5vqshAnXl/pUA8Op+yy31Wv8xiVBtBpArUauYmg1EpZX13js0dM8ePQDdOIOz1xtUszvkOiYxo6D23AwDPjtzjMUvSLNN7qMvFaEfIIOCrx7/gepeFM8ed/3cW1wjVee+2+cfOAwx449Bv2Itz36BNcOTvDV5WeZmDlIfneVgd7mFlma75GGh28cjpx8B822pq/aHJn8MFPjZ1havc7VZ57nvjPvwx3fZG2xzc/92F/g7u1LxHfrlATggtQRwrik0kEqD1emJMqSxjF5zyXFkhOSpLtB6f0f5PCv/hOYKNHbWCcgh8z7GBNncegqi0aXMmujdV2XwWCwf17tXQ++72et5DIDK0YrUhUBGqkVzTCm1dxhQefZ+M2v8+rGXUpvl4wySf6Jef7Jv/4P5ESNNNUkJmSrFrL21c8QtzbZnR7lYz/75+m1Bjz3zL/nyvmXGRjLwpGDPP9CzK3FJpUJzbX1yxwfKVFv1AkYo1w4RDG/xmYU4uVGOXx0nFK+zI3lRc6+cQft9nH6AQ97s5yI8vQDw5erGxRrCamFSi1EmpgwEZhqjdbdiN2wydvvO0pvq0ZrUyLSAc6BLhOnSxQcg16bYLTyPSyPX+LWzue5ubHM7R3FwpEZrOqQhiGelzVRz0/4pOUAlRtHvBmgbtfpulVuFgT5csoTjRzlkTzRIMTBEFRdwnaMzlkca0gdkUUwRDGJn4GNnOdAknnPMG9ZXbTZT5xWTibPCAwJoJVAakuKxop7THC2lO2tJXJ/DRNWgOPs38AZm4ETobPYdW9o4i3mPb7v6BNc37hDnHY5deB+Xrv+DElR8KbdRPgp1dFxupu7JCIDKN3GKuXNAo89dIKdfpvW7Q63dyzK7bFw8EAmX7hkk2qJS9puIkUbFKQ2wQhFpVnikfgAKy34E/06Ty6Xmdmpcu2dazQndsnhcnB+ChV5PLJ+kvubBZYW15laGuVcaZNdZ4Pp8TzjYwKPhOb1BWr9UcitMFYYQfe3ub10lcqcJJdzWFttcOiU5VBOIUOfYrlEEvQYtENoj/PBd+QpTR4kvblB440lXl9bZadZ5sf+h5/ixz/+Y/zBb/8eNRGzvjng6I6lbBy8wxWePfclNkXE9u0l3DDl9kpA1IdHH5/j2EMnGLS7fPXrf0TRHWVmYoLp+w4gkhAnsTg6j7Ypjr/n+7R4ahj7IeXQe/n/cff5747vaoCyv5UPd1wlVcYsaLN/sgsUCINiL2BsaLiye8/A0JeRHSbjDlEWlONkd2qooaySARcEWGWQocJxCgjPsrmyQ2u1waDTxc1rJo8GeMKiUhejLdqVIF3A4IjMdS6GtMheXuIeQBGCb5N49sHJHkAZFvc5w3+1NzFkhcxaYodTS8KSZQbsyVnDi9zKIdAYgrU9DlUMtR47PIn24YbNpiP+9LjxtyXNvvWPf2oEGZsZqQw2k8fcUZQT0WltgfHw1SxeMUdnZxEVNWgtGnJBmY07LQoLZdKaJi9KyJ5DIqfIpUuIJOsOmlu4j36UcqA8R9WzuFOKA/YYt1dbFP0mslWmEfdp3exxplTk3Cshj37vLBdeuMXNMOInP3qCu4M1zp9tsnxL4gQOb1yrM+fl2J5eIV/R3LryJheba3R2M92dNrjTeX7s6V9kI21w/fxziNJ5Ft7TYXcJ7i7H1FfLLDwAj02WsN/S9NY8rFMmjfp86/prbKyPcvzoKZ6s53hg8gO8+3/+EPliwLXrW5SCA8wUTxHm32AwqCNjn1D18QKX1Z11UIqRQomdeodet0PNm+Sb3/oqr529hO/nKI8HtOJNPvNHn2Zh+gaPHXsbjasdtu9s8gOPfpzv//mPkA5a/O7v/H0uXl6jrxXTosPBQ2eodze4E58ldWMOjT7IG7c3OHvuM5yaPkzFCXnua5+mc+0W35DnmX92hdz6AK3ugC0grEIpg7Epwmg0hn5k8FVA0Sg6UZvQdRn/hb/Eyf/jb7O7W0euNwlKNYyJsDLNQp6HIVBvlW/2chj2R93fMsKf3ZVlv3vKMJDga4NXdNh84RrNf/51JsUEjaWbVPyYkUWHuL/FbX0NnSYcWXg/Y9NFxqvzfORjH8efnOLs136DBx96jPOXFnn9lU9Tzu2wVhe88vufJc31mJ48xZ/5H36KV879AVNjFd7/1CfY3PpXrK4tkvQCFibfxt3qGxQLk/zN//lvc/H6dV78p/+Q0XIPr6BZRfBqtwUjRW6UPW6JAVUTUciVkCWBiFwCHUARUi8kSCKa1zpU/Dm2Bst0epJKCqdHqpCMsn5BE4SXOfj2gK1GkWZzFYPDbv4WU+UDNPEojobU24KdlRRpIOe6eB2HbtRhtp0wcBo4kws0ZuYYTO1yZL7Mmaffze7KXQbrIW9++izFzTY4Ei0ThDYYpXATcKQkdkFLma2NSqKEJYli0iSThqxJMIFCCBdtEqQQuI5DmiRZjJWxb7k5+/bbqMysK9Bp9t4Tk8U5KKnQaca1SNfHDxXOuVXU1+9w8lAJvzrL7KDK5b5DMpEjDFfwQ0szjnA86McuecpUC10WxhRpIlHdmMBtoK1At2P60tLd3iXsRsN29g06zSaJVXS6EVKnlN0arnToqwTNOr10i1J5gqnZcRZlnbirUDlDJ25SLHmsb6+zbl1mpeQJ5yB9p0ByUlCuJKzd6jAY5FCOotFZZ6fVxM8bWq1VlFOikpukOrJB0h4wO1PmervDtTevE7sF2j2F059h4uAJXn59kyMLKa9tv8J2a4eHlk9y9L5ZvvX1rxLMKZygxaXdXWRPc0RMkTgdLv/6V1h9uMPO1iZzp+YxgwJ3ljt4NsdjDz6IdTVrKx2ee+YqBw4XWB1ssXW1TbVwggMPafzpgFYnm/gKhE+sY4yTR4q31hl858d3NUABwEI6lDSc4aaaOpIIi5Nm7ahaCGKR+VOkFei3nPv7wUDDmEMBWGmzhRJwHDfrnkmzECmpsgtCGhfHlWhSEiMYPzhG7sMBV19ZJF/0GTszQ+g6YCzS1RkLEWtcJXFE5njPygGHI1t7zIbYW6DfsgAPf6Zy6FmRQ7rEcI8d2WNOxB7y2LsHMUNgJrIiP8U+wbKPKcTwc7z3m9hnUfTwc7NYjNrLQPlTPwOxh4bYl8r2fsnM5o82w89ZCmLdwXVyCK+M6bdxhUus8sRxnXZnwMLgKJ32TXK1Iv2NbWr5PMoboxk6OKrMoTMe8W6P2eg4u90tUr1BKg7wwMQoFwZdFsICpdwS39z9CvM6xqzN4JUcXgi3OX56lFNOju4DeRYeVuxuXuNux7K1oamNeCwcjWl3LOW+YfmOgUmHfivh1uIq9DweWJhmYew0H/zRP8fREw9w8eoFfuJ7f4YvvfQf+eKb/4Lp+x0KjSoqnGFjq4lQmwzClERBe9XS2T6IibKMnUb3Fl977YscH+tRPOcRMmC9dZdzV77GnfqLODsprU2Jk+/h5CVJCm6lj2st9d0Qx8njui67bPOFtT8gV66Q81xkIqmUA6YPHuHaua+xeecir9uAj/7sT3P0gbexeqHPocfm+ejP/QN+ShS4cPUav/nP/i4rXplacRzV3KF7c5WtnfMYMeDd1Vk++u/+GZ/87f/AoYVjLPbX0OEug901RH+JMkWMa7GOxEYJuClCCuLYRTuQc6G128OdO86pf/UPCT7wDhrrzWziJ+dBGJG4IEnIeTmstSRJAph9IGKMoVAoUG82cYbXzJ7Us0cbZzcaHn7URQnLwHHRl9Y5vRrR8Nd5rTjg8SDHZFPyJ7k+I6/mePO3Ps3SDy0xfegAJXeG4gPzPP/is9gEXv3GM1y99hlK04KB6LC8vUYSFQnUJA88+k5+5OMfYWZ+lLGii1uZY3e3RL2ecvC+SX7yZ/4i72/W+e3f/CR/6+/9beK0idFN6g0H24zJlSV3D8Ss+psgerjpFrmagxtYfKdGfkGQDlyWr8FUcIYk16LTu8WBiYCQEbbaA8b8MVQqWXlzi1uvbzGdXGe3XSHO1Zk9WGa3A0uLbc68/QdQeotXL34GkSrsRh+clOrIDUbaZSaMJBQxJxbmkZUAPW1ot2uE3SIv/+dvsdKoc/RdE4RFH/92loVihSaQLpE2kFpi1+IKshwoY1BC4AjAGBKrcVAo4ZEIMGmCSi2ekLgSjMh6XfbXu+HaaO29WANJBlpNnKCERO8xLdaSCoNCgNLcWF/h2S99Ba/V5+0L9/HcK1c4dmiLF5M7jOgyCI3rOLTaTUYrkuLoGDKGhnG5unabaqtHSVSwnR5lr4z2DNubm4xXRnADh85gh56I2ExDkILAdyipErKnaKs+X5G3+MWxd/ED0eMkxnK9vUmzEzKQCeNqApEfAc9yPKxSQjExMspIXKKQW0V620Q2ZWqsxnY75ptfewFhK0xMnqTsBnhBE3c0odVpEycJ+C4biwN6uxHFomB7SeOXDYPeBlH+S7yxWKe5O4MqG6YfmeF2q0CrvsPpdx7kpa9+nvd94HG+8btv0khucqtWZ6RYouVsMjM/SWlqgaWbm+Q6KWMFiC/fYfXiLQ687wnKieKDH/gQ1y4vc+PmDY7kH+XS5iXcwjEWRkJSneJZl1R2wClkycLqLTes/z8c39UAxSqZbaDDcRMx1DYRoDyNchQizQqNMgZAZiDDGrRIsEYMx2IBhoV9VmcbsJNNomSBa+ArdyhZpDjS4ihITMYoCOEghGbsvmmeOlbMPCYiYTDok5N+9uzaQXgSrRJSDUqoewBByGHsvcWKvYyA4QW4B6SGoErIzGeCYcjqDP+OzTiPDFsJrMzScsXw88ikmeF3Ku6RqXv061tPGwnDCaFMPktV5ndROgMsKInQ5h6jM3xOu//ceyIQ7HVvfFvcf1xA5Ax516VjQTopMsoxNf4uujtL9C9u05215Hpdyk2PpddWKNyvKFIgVwlJZMJk/gTvHD/DJb3Cl8/+CWfOnKa4bfnYkfvw6x3utBb5wtrX6CYeg27MuuyTH0Sc12u07DZjBzxsWEH7HQ4d66DyOTaWDI7Oc/xBn1JUZv31NUrlHIM6TOctazuwurODUTusr26xtf0VLlw6y8JP/ALv/54f5Lmzn6F5bpnIi+hWFhlsH2bqiMPD773LxRcHpE1JH8tu0qOdGNoRtNod2ocaOL7PdmeFnmmzGW3RTyJUrMmXXRIcTCgIcGGgwE0YOVAgTCVJPRsjx4+YnLYMWi22O12ErCLOe4w6HqZ3A2fuCG9cXGRpq8dk8STNOw3EOBSlxsYpD1fvY2ujw42Nqzi+w9jxB6kSknvhLDMf/iCf/sNPMbgQcvLjj+D1LWuNmxz6uQ/R/cPfwy5fw3E0PakQPkjrYPFRnsOYNPRaDaof+hAnf/Wf4kyM0lhfIa9chAxIlcDVMQXj4pg8sRMP/SXZdQEQRdF+CrM1gCPwPZ9+v/9tZlkpHFCSKHIgSRFRj4n75lgvnOXwx57ikQOWi7/xJU7VR3lszuXs4S5ekOfNN65wZWWRfthj/bMx3cE2QsQEgcvMzBg/8H0f4Y++9E3iTpennn4PYSdg/VqdixcusV3f5dSZD/F//uq/5PKbrzI2qXjzyvP82n80vOOJt/HAI/fz+u98CzPYppxzcYIEP6gyN/UkajDO5UvPkPibVI1P/sII1fkT7CiPS8sXSCKLHxTwVRvSDuW8Yml3F1tWdHZaXLzTZKUZMLqoORAWkTlDfkzSisZwWpbxcoAeOHzjxc9w8LBHyZuiF/U5/bZZrrywgistvQmYCwWrnRS90SONRmlv9ymUp/j68iYnnRbjJ0cRuoJr1jAq8+QhFbFwSEXWDm+EJU57KNfFKMEgjlBWo4TFOgaJIFGCUFpcZfHzPqFOaNkBLi5eL0bgDaVjue+H219fhuwtSdZvhpAoK0itxg5vyHppTODB/LtPs7WzzA2r6RwS1PWA+x49wm7Yxe0MGKlV6Pc6VPIVXJmnlWyTpjHWhYlyQEKZ1iChtb6LERIlA7TcAE8BOYpekZI/IKHDWG2cQwePc+PV2+yuL5O6hueTReKy4kpxnQ3RQMy4TLkBu/Uu6BjrJ7y0IHh//wz3hQdojoeEJY9aqUJpUuPbCvLOALPUo42lZVcoj07iK48xbwxZgi9f3WVzu836sk9QgFrNIRwoehsRD8xMcmZyBj+cIIoOsnj2CtbZIJ9f5WanzvXbV6kcjLneKLPwYAEv8Lkb57notPC8kHdMnKFarjF/5DQry6tU3ZSHavfx4LueYnW3zlSxgh4tsXj3GuWgxPPXv8TI0Zibdywzh09TGnFJjMLxPeI4AQWOymUeMVSmanyHx3c1QGl3u6TG4CEzZkQKjBkSCCJBq+xrGyYYnVEiehiEJmWWzGqHLY37bcImzSQNd/gh6mxaxXNc0jQhjkJKpSJxqtFCIUUWY+7ZlCR2MNIldfs4SRElJbGMwTFILVBiGBYnnMzAC5mJd2j62pdZslGbfZZjH1DsqTxSkhnl7dA3I0BkjMpeeJ2Ae10/w9k9Ye1eNOzQJi/uMUl7jI7IUK40mUlNC5OxMmT9Rvv5LUO6fe/194PcyFz7chgMtycL7YGT7OuYzm6KFyhckcPamL7toFKPvDdJfQKccBRf9glzIV7RYupdohHBoLvF1dfqHKrGHM8rKMGR2jHeWTtIV1uSnOXC4nlerD9HJefhmgHL1TzVgqXTz6OCkNaqZf11zaI/4MjbDaXY0l912brSYQNB4YJDdSrh7uUJzEVB0S8j2h0eKrqse12avbusL69ycOoY73z0Q3TbDTZ7d3ji/ROc/WSbwZ2UkTN9bOUW81Oj9JZKTPVTJmpVHpw9RvfWCgYHJRxa0TIvL3+BQnGE2WqesLVFezAg7+TJ6z6kho5niK0lMaB7imq5xshYQGO3TZIayEt8D3o7uyQofDdPuRPxtvECHX+SYGOXqWsrBMll3njum9ROP8n8wgmayyHpIGRp4zW6W2+yNWiSWJdiGjDFSVSrTlSWXHrhj8j9N3jPh/8Ciy+sUD58jHxumur3PEqy3qK9eJN8XuDGCZHysFpgfU1ZRyQ6R/WX/zoP/q9/leagjV7bIMiXkKkhTgdYpUh9iSssiYjwlZ8ZYYfnr051FjqoBP3BIGsNl8OobEHWsioFaZJijWEQdoct5ZrBZo/gyeN0PvYgr54wTN6/wMPFn+S53/ss67U+xfIkRbeHW0rYnt6lG7d5e+VRTp38BMYIWp2Q6bkJHJXn5uq/5y/90i/zsz/1SywvXeQz//Vf8MpXPk1+ZoGvfOvrvP76SwQkGaMabnH27GdZunORn/m5v8Rf+/lf5Ctf/gPm5+cpj1S5fG2V/s4Kyj/PqQ/1oV+j/ceWQBfIaU2lu4ab1BnzcpQ7LVadOxQnHTrdAUV1gFF1AO9Awma0iJ8PKUZlAkez60REQcz42BxbKzcw7SLThw/hj6yz/NVVED6FyCVteIyXKnSjNl0r6JgQL5XUthrk5+7DD6bJTywzScTE4cdxfdjq7uK/4zTe46fRrsRRHnEUo1wHFSYQx0TRAD9fQCqXQa+LMCm+52YrmlSoUomcNMh+FmqprKYYa9ztHpuf/iYlE5JK7nnZ9k10dl/6FtrsZzA5UpKabDLSJBqhfbycy+jpQzirDkutFiNylm6/Sy4eYUYWUO0SI6UcJX+Om8tXiOKb5EsFDvn3kS+W2ek1idO7eE6MGxcYGEGu5tBs+5SUR6FcZGbiILv1NimbbLcS1l40OL02Xj7HZl/ze87rvDh2jbFRQT+0JNdSUF1EdYTZ6ZOo/i4rwS6vntyivdSja9v4x0AmE9iOojrh0h7tUBjkiDYDyv1dZMfBLwlu3x7gbqbIfsp9h45Rco5z4daLmEFIsTyN7A/Q+SkiXaFUkOxuX6Q60SVtzxBGfSqlAh/6wEkunLvD+tcvkJ8u4Z88SO5OwmDTsnDiCR59z9M4BuZnD/Op//bHTEyDmF5gubFNLxpwe3mR+lqd73nnk8x99BD/8Tf/M9VangcfP4UlR5QapI5JtYPjOCiZXcPGZHvw/l77HRzf1QDl6uuvZXkJYthiar2MWRhmgWTyh8kUCDIa0IjMwKGEg1JghoyJkpmRNUljPE9BQuYPUU72XNh9HW13C3C8zAS0F0wlJdjtfaljf0PeM3+JzFy7r7Dukw/ZZA1k71XKzEz0Vp+ZEN9e3iewYIb9QXs5KjaTWbJI4ky3t1YOjYQ5jNGkaTL8PrJ8GCQ4rofjOOTzBRQKKSSW4SgnDFmmzGOibDadI4fsjxACqUS2IQ2BiBGZMUpDFpykJBhLmiZonQGWlGz6iNRiPEUYWqRVaCdFuQqZ86iUSogSbK3egdwEXlSEgaHRyjFfkjTiC2yIOQ7ZGUZq8/z+H32G8nqOhZ9/F6LR4+lHv5fcDZcX1p/n7/zPf5c3z36GQT7itdevc/ONBh9+4jSbS7e5ddanNgMzU+/mwmsvMhjAD3/s3bx07o8w/gi2kcMVKVsDRZzE4OYYG/NppW1ev/4yT6YfZmmjzadf+12OHRpw/MRp1qPbHC6OMJovsPjmFqoZEMoGS0nEsdEaY2nIrYvXmRgbR6SgUoHotFk2m4RdnwoHiNwtIt3DM3lkmhB4MVIJnLygq1vcuNqhkBeIQJGSUHQUvvJRTUN5YFgrxTzbeJ1DzCFUnquDHo8dm+Vt73yYb176Bt1XzxF2IFeaprt9gYa7xcMKIsp0cgUGvfMIv8+Bus+BpmJQjLhw/g9ZPfdZ/NoR7ps8gbn0Cu2zX6PmOfS1piA9kAqRS0hbEd37TnPmH/yvjL7zCbrbTRxXY3IewiZYV+JohyTUeIUCQljSNCaKQ3SiwVdIBGk/xQQC5WQN5IgUx1FEnX4mK2VD8BiTkpoYtMYg6acG5bqknQHzP/403TdvUCXPfT/6Xv75+nVuPfcS5RsR/c0NumqDXj/BjUeZeO88a1t9Ds/NcGdllxMnR3jupZc4c+QJnn7v+1m8s8jnP/c7BF6fG4t36C5vUaiNYWRIMF0ijgR5kWNmtspo6rH8J8/TKMRUqlMcOvFu3v2uDzD97BcIv/os/kWPptvj2mhCXI1IN7uUtrbJ9TRPyDJdleBEPabmZ7iuBbYmmT90CM9xOTB1lINOSLNTJ6pJXlZtXCdmatbHyE1mfEWrsY3It8lVXR563wk2bmtybzYorS3hnvJwZmsUrccDTzxC45V1RNpj6rExbq961OwIJj/Fxt0KcwsRVMfJuQ579nuRSjwpSa3JqjSsJT+MUrBCkJMz+J4/FM0lUkgSE6KMyKaulEMew9TMLLnSCLc//Sx5DMbNBhKcZMj6DqV35SisiYl7PQLHwbUWKzRY8K1HYmKUsWiRwy+W8KenmC0XGPT6mGIe2+ti0pDS2AT9DvhBSnW9SqHQp1A5gxfPIxp5cDwmZyQ9GxLbEAV0+13S1KAHltTzuba4SCvuUw0q9MIeptEiV1YolSKTCOWDryQrm5ooMcydCNiuK/qbMD6tiWJJNXeQ4qPH2VjocOKLHrN/UuKBWkrDbxEon3kxy4V4hStmlWLRw7WwvRqz021TmalxaPz9NBs9rm28irY9JqpjIDrEXsCG3qJ7LWRqZJxqUeF7NbzJPK6Cq5uKh971URJ9lpde/BTJmuTYwRNMHVc88lMlFm8qGmtLvPz6IvNTV0h1m6J7hFtvnId2iO8XmZqZ54f+7IeQTnZz+rFP/DQ7jd3MCmFNxug7LsZahNCkqSVNYrKfqMGa5Dve47+rAYrvxOQ9NSz9Y5hrYkFowHmL94J72SBDOlJYjZKZti2kBJtiZYY7kDrT08kuAiHEPuuw5+7QugfCZJSztRirMMYOgceeSTc7rBlGOAs7lFOGya5DOWTPB7NfZS3eOhqdAZR7RYLZ89thOBp2z8yavbaUMmM3RBZ3n0Xei2GZ4d6/HyagCIHreuSLRfJ+AEpijM6MxkOVxgrIut2yV5FSDvXhzGNi9L3KdDUEUqlJ9yl5Y7JU2yy/YhjnbwcEUpJEMWhwjDMsH7OE6YDCqE9civCSCsXaLO1mnciNad5Q2LEihfw4TjOHyHm8duEF8lOzlCdKjHiKyk7Kwx96P5986Yt0tsbY6SgGPYf7vQ/y+E/+MP9o7S/iLFxmrOJxeTNgbNyweA7qk0s89bajxFGVfkfTMymViS12dmp0+z6p79ILBUESs77apN/4FLOTeT61fZtyzefg/Db+IMWJCyROhYtXYnS+QS2Yp6xdcsmAnSjmCy8+hxSCQ3NHCPKS9cZFEuESyzy5IED2NGFyF13oI5UkdApgAkg0ptDG0EWHDuURDy8nUI6HtA6JiKnHPcYdh6MFj8A4bPqaDb3EjZwmL4tsfuOz1IXFCSxHtMYqQ33rCjkvweRTdLGAci35zRbjrZgDGJyoy0ZBsT7iEgYNHt6yyEaM3b6Nrm9TcAfEQiJSiXUFXtgldavM/I8/w8G/9vMwWqS7s4lSkkQpRJLlm+ydP67rEsdhxowoQSoljqPpa4WDS5jr4SUR3o0uydQYxUqBfhLjaIExGqFAJoB1EKQIYTFRjJOkDNIBnpZ02h2u/v7XmbXvYmeli9zuUjswxp/7q3+dqB/zB5/7b9x5+SsEo1Ocu/IGaXSXiy/muLPR4e61m+z27wLwG//2t5maGeH5F87S3dnibU9+D9sbm3zzc79PMQfv/v4n+PC7/xy/+Yd/SP/uGqe6ZeLmJqf//A9SzI/w5S9/keWbSxReWMa9vMVmP2Z6UKJ6f4vBjIvfctjpbbOiDAfiIvO6xIbbR8sFbGiJ7TJLt5eYHp9EuONs9vNUigljk+UsU0ZFxLis3mjiJFkH0J3zu0xsTVCqSIpmgo5ukpJwsDTFyXe+g5yq0laCsfvPUKkU2K03Wbr4ZcarM0T1SXLlEk0jmHOn0TUXRxsSnaIdS6AhVZI+BjexGKn3jcxSKlzlAHIYjS5A+iSRRSiL4wXkCjmEUETaEJQKiFbn3uIu3jrLmDHJ0mhMqjMZ25ihlA2JziIfjM1u8IIgwFLB8zxcxyOKBggp6SdlJJpq0dBNGswsTKPMEXImx93+ZWJy1OI8YWqZnTrAlq3T2dkgkB5BGYyULN/ZZWdnm2oloKMluJaFQ+Aklk6oOTSaI+/mMEnM5m4ftwg5v0jJekRhm/WNc5RnHeLBGC9/tc6jjXGc/jjPd28xmZY5PDHFlDfC0toG4x2XeKZCktPcWK0TXkl4ODfKePcA2/isrF6hOlNmfuIAcXib0YUxcs2jtFqrbDR2iNs55g8VMIWEOMnh2TwPnZxAuDVubLbopzBainhyrsCnn9ng/KXzHDkwy4mjT6O7DfK1Gh/88I8hfcEZ+xi+U8F1AnxPZHuslljh0O/1iOI+AomUbhbNMZy809pgtcJxs5gP8Rbf5XdyfHcDlEIFP58fbvxwb/blXlbhvoHU2Hv/UA5zRwTDhVENA8ZAKomx6XBaZ4+d2NNB9johsh6a7Ou9KRj1llnf4RDu3rjvkJ7MHrZ7byEbvbXDWSQh9pNZJfdc63tudvGW70XIe5M2ezJNljCbNSBbKfe/3T3JyGKGhkKd0a3K2afa1DAOf69jIR0yKHb4vdnh8+/JOGY4kbN37AXLZf9PIoRCSotSNvMFWRdrTZZjkWiMVHgooqw1A4NACycbRQyKaJMQhx22t9pUSoLqyCiN1jZezSexu3RDhWNr3NaG6UNTiNTyroPv5sqda/SnPb5y7Sq3bm9zdeVV3j97hJsvv8YPTz5K48113lZ7DxP3HeYDJ0/yE2fG+ezzzzAzs8LIsfuQuU3y1Qq/+Vt/yNF353nl2RBtJI4ICSOJ8CWdgWGaMkdnChw8OsedjUU2t9vUKgmd5ggq6tMxgu2+jxv1kTJmKx1QlgF922EjTCm5ORwxghwobG8Ek29TnOlTLOXo9AyyYynlHQYiop32MDrEGo0yKcGIRygknX4O3Y2YHoGpqmZ1LSJNPbY8w0bao2ZcRkqCroRBVyK9hH5QJ+rFqNhnOTAkylIsFJmYGmcmFHQ2GozubnMkUgxMSquYozufI+0OmK+DrxPyKYTdHRCa0BMEUgEpOeOgwjbiwEmO/j//JpUPvJu02SVZ20DmikgETprlwGIF2qT3JjN0NoVhLTgp6MigipYw7RNoi/69FwhCS9jtoD/2HuTcJNoxqNSSGoG2kMYpsU6wAmLXQSYp0mb5GE898jjXGv+exYuXSebW2Qhvo5yA3tYm9518kA88cIbr6YDigWlqk1N89nc/iSw1mUgN7fo1lK+5tRJy5drnKRf7FEZyHLj/Pfzi//S3+aM//j0uXf4m5YJPQYxw4/olmmu3OdFVlJY0dw7kWFnc4ol3zvN9P/ABbly+wdT4NMb06AQRsiqIcy6hG3ProQSsR37ZYeJOnikRcGOkypKQNKJt2vEu3c42q3Wf+dghkAvs7DyFb9cZJEtsrvQIe9DbtKSJQXiKgXLYeLPFo/MPkHQc5s0Oc0qzHGqOHVigUhhh6eY6rUGPpdXb9Hdb/NC73kv16ALVUplmq4dbmgEiDAVUklKQltSkxELjSYmnQaYWx1FZ9LxUWGtwXT/jT5TCUR6WiF5ngHIdHC/AcSSpANcLEJ6brWF7C93eije8q7LDYCebpCgpSaxGCJe9YQGDzc4pJXAcD88zZP1je7nagpxWRKT0wj4+FWbHs1yesN/mSkNScGK6g5T+rT6mC8XJGqVCle7uJgoXB4GrUkq+Qy5NCKYiQpnSihNc4+I5DrFOqBUVaENReeQLgjTtIQKLX5Vs70QIL6VaraOKhnrH4Kka7yiOc7nQ4Vx1nVOdkHq8ieu4LOxMcXuxRTIT0pxOuJoOCC+t81hcQ82e4M54jdXNFRrdHIPVIgxukgzajNQKjI66NOox4YZiJKfIF8qMTUzSvbvFlcvfQnWa1J0qF69v8aH3neTZl1IeOPM2Tjz0DqYWHmTswAT9nRQvgIFRhDph0G8zU5gA62Jk5uXMjZVodhukqcF1sh+dlBJtUqzVKNdFCInROoudSPV3vMd/dwMUL8Dz/P8+H8Te+/PeIYYIQQxPdCEU2aI4zOiwgJDDxGUDVg+ZB+6NBJMVJWUf9jByfv917qFCgXnL+K4Yyi68xbORueAhK9my+1XMMNSoMnnkLSbU7Hm555bde3qyPqK3htVJQEm5z/xYm2n1UoByXbAWR7lIKUi1yV7SDtNfhWJv3Hj/dfYeG/p33vpZC7FX0gX/70ZA96aSMmPUkCFyXZIoRqsYqyNQOgOLcRZ8LWWINUUmqh7CdFlZ7dEDJoMZwv48aXCLsg/LUZPtjT4HCz7/53P/mWDX4c2vfZ6OG0HaZLxc5mNjT6GnThHVDfcfOEyws8lT73gaN44JL92l7aZ83yMfpjg1zqevfImou0l/Z8CbX1cEsoinoGsEyhh00idIFHOjLlG/z/X1a7RafVJrWQ/rtFYHVPpHOHbmNAcKRQZLtwi2mwwaPYTjsOUIxgKfQE3gKovtpcwW3seGvYRMN5BJnsBJKZuUoDVBXJQUig1smBKnHr5nGfE93JlxarkD3Ll7hVbjJuNinKnaNFudTfIKRjserpenExkGImFMKXyT0ksN1nXJOQarBJOJQBUm2exBZaHM1EQV9Y0rpDZjb9J+RGUQU9OGYgwGRSgNOaMZiCzJz6BwchKZxgTv+wgn/vH/hpjM0d/ZwDMFUr+AbyMcLRh4RWw6QMphro7jkCTp/nmSJAlaWHKBjzKGSHqEW7uoz36F0lOn2HzuOvrIFLlTBzA7bYxnCVONMg49k2SR6bEkjCMcJYnSBCfno8oB4z/yDuIy3N5YZ25+jsZ2g9/9L39CbfIsF998ldr4GH/9J76PSAn60R/Q7hYoSUkvFfQGXXBjAgsDM6C1IhjJDfj3v/YbvPTCl6jWPKrzisX153j55W8i3QkqJ8/wWrjL2NtmWTg0wuWrb3D89EEOPTBFU6eMpdPQXWH9QJ4TZ57CW7rCcvMNksQSjUjWY8ta7HC7WGJ5cAdp7jJWK1IrVAiKI1inz92NFZRJmRidotEA4ccUrEdpsshWM6ZcmELLhMhrMzE3Tjvq07YF+r0KdXfA5VduMTnZIwoN7d01Zo8tcPwdb8P/1B2KAawVO4wdq5HgI4hRiUB4PomwlKwgckEmBtdCX9qs18tkI8Y6Tcnl8oBFyazVWPkuqXVwHQclfeKknzGqjpsVSpJlQmVSesY676XJ7nHK1lqEk60vSqksM0cIrNXYobSdDUc4SGXwvSI6Hd5YpQkyLSJ8QS8OCRJJ/YUrHHv8IFPlca5eWsEKTSwiBvYuo3FEqhXViRHurqzTae3geQVy+QJCC3QaEycBYejgOTG5kiLtC3YHEZWaT3XBMuiFbO3AxAGP0nhA3K3hFAyx7jExaUgrEV+r9nioN8JUL8cL+TW65ZD3504w1nTpDZqst96k7u7iVi0r3V12ZqE+eZCqN0ulsMtmbY28CBizU7jjJZa3F5maUKjAksocB6fHuXO1TqVU4tpyk9ev/RazI4pCLs/IyeN08l2KR47w3unjOMIj1BLcHKt3m3iOodOCqvJxAkNxsky+6NONEqwGJTWlvI+ZGKfRaGK0IUlTXNfDmhRtUvIFjzBMhknl5r8zQP9/O767AUrgE+SCe//D7qXUZcmFe6AEsR/qPtxQweJgrUEqi9FZ/DyAtRlNaazeT7EUqIwBGdaIgwB3OHVj9xJU9mSYIY/w1sZHm2Wz7G3e2UMZQNHDlFYhxT7AsPvkyz1pKXtv+3M/e67WIa4ZghS5Vzao7rEvgswgnCZIRw2zUNinYjOyRA6ZDjEEbGKflLJ2OHqNfEsU/pBm3fvYh7DlrZM6kDF5Wt/LRJHCwXENYaIzaQdnGFctEDrFFT4mSUhtjoJo0ZESVxp6O5La5ARdtcVk6RT95hkawVlau0t0ru7wZtAmnGmTbo5Tcmtor4tf7nFltcHXS0f5yckP8uI3P4X6nM/S+bOMnb6Pa2+cZ7u5xpcWX0Y8anl3+yBFC9cXV/nB06fZWW7RwOHhg1N8bXOFW9GAoq4xHtRxXNjZ0Xj1mPKcD4HEzRkmzmh6Szl+4if/EiUX/uAz/4EHP/jDLL/4Kl975fPIogORJoq36fSrVNRh0BKZunR3NUmrgIhdcv4dqr5HoXKSjd4NGvouIkjwCwFRL+TIkTnun3snXjLgdXGTW2GTcScgAIhippyAg0nKrrVsOpqH/Tx96/JSK6SrLA85DqZj8GSB7e0dykUXmZvAE4YZ7eAlHj4iaw4WApTCuBajE4QErSTKCGQKOCGuO8H4X/0l5v/iR7M04N0BBb+CxhBEERaIXReScHiOZimixhiSJEEptX/uOsKiByn9NEKNeyTbdWpj05jpcfzqLaLVOkYnWE+QmpicmxU55ocldJHUVByHjgkBQ9hocu7ls4y+7TT91VVOFcYYiIjJkYRvfPEq/c1VTp2Y5+Lty9R3dzj3+mskYgvhjmOEJep1iZOEvHBQow5TkwtcOb/BjUuXOXfuVSLdxLWSaBAzMhFRKCjWVxt8PbxGbrRCeLeJ4RL5muWN13YpjIyyMrjF4MQut7e2eP97fpQf/6G/wmd/73e4/bUbEDRoFgf8Sa5FmhQw7QQ/SLKiTzuK8OZxCgFr21usr97h1IEqNTtCxxWkRRiEKWE3xnM1+QIEbkAwNcXW+hoDtrALU7wZ1Yhaa9z85hITPzTBkRMLnCgeZmZymtWVFZY760zf6dPcbDJ34kP0Sh5uN4fxYoyjcGODtAohBVpmnrP8sBcsY08sIhBDH5zFcRxcPKwy5I2HSVMkDp7yiI3Gao3juPdkerLn3idTrL0XuyAzJle6DpDJ99bY4V15tpZIpZBCoZQLLriujwVCkaJEiJNIin6FcNDG5Hy6PYMrBKFpkw8ChOsiNDSbNyiVqqRmEqtTasWAcrVKp2fpCYMdQBKHuNpBug6tlsB3siTyQRJSqYF0K6wuRmwtR0wf7TJ7WLK1ruhsCyZmLZPTfWJ/g2d22qgkwcp17thVblR2eXt6hEknYFNExPRI45Q0CigvjGEmNOeun2ehUGZypshmuEsjvEJ7Z5dqvkYcnqEqJ+nWz9PU24zMSkJ1m6t3FsmpDdLQZ2x6AtdOYwj5xlc+R5BO43t57r5xjfJojamZMcZmJhgfnWBmrkqvn3L79hY3rl/BcSqkscXYNu99/0OMj41SKuewNiUMI9JE0G71AEGj3iNKU1zXxXWd/+tIPEpKlFQg3KG3Ix1uhk4mxVi5P0K733aMQGIxQ0+Ho2RWeqSylFhjLEoKlMqhRJZiuccCGCRK3ZtGEdLub+jWiqF5NHMqG/HWUCmQrhxaUIa2MTG8O9gnYcSQrMwOuS/v7N1DsM9e7P29vWmd7M8SpTK91w7f7z4IAWTMfkx41u7McLoG9sDV/gTQHhDaBye85fW/PaRN7E3xiL1Hs7edNRtn0tEe0Mt8MAJXaQhAhxbpKFKrM/OtZ8FqClaRxgHkYjrNHSpHfKarFZY7d7mxfJbeLsj8Bp1zN/ErHq5XIXYj8ge28fohubYPqc/EOFh6tO+uUXnwNNXjM+TUSbxeQn12lgd/6vvR/8XnEz/5c4yVPK595QtMJHc5aDympqqs7q6ROAaEi3BCyuWEsu/iVENMlGdmNM+gtk03dZF3Z6iMJCycdNi4uIQ/eYZjC4+RK1Q4+qEf4JOL30J0t9GpR5z0iPov0HV2ydlZEtNBRwH9QYiSA9p+gJOuE2+1kOUCnuexG24zlz/A8ckHEdLn9RuvUA+bCFHFCJfO7oDAGA4bRVfDiohpOYaCLnJ9kJCUUhIZccQUOdqTuHFKagYcUJJaJ+LKrR1WWnVmQoPrFiGNQWqUcoeufIvwXDwRg1S42qKVxrv/SY793b/DxKMnqbdbyCTBcQO01QhpsB6kqcSmGkcJPOWR6hirDVrs+agYAhVBP+0TuDkwLlIZnK+8xNhDD7Hz+DGCL71C9+pd0tUdcvkcvSTFDvoUpQc5RWQGBJ7A9COSZpdAKboG+v2QXhoRI/EcTWgNr7x5nbOXXuRnf+KD1NxJ3ohf41//808iZEzUNhRzHWLPIKTCVUVKMmTq0Ck+/OGP8592/wXd7go1GzM+/ShHDh9na/1bSB/WNrYpF/OUqmUOLCxwcOEYdze3aG71CDxLequHFCmTc4e4daVJd7XDmxfOcuna62xtd0hxCXsFcsbiFlx2B22so6gW5ul2dtm6vUV+1SFQMOIIcj2f1Vsr1N0OpZEibgPk7ZDDTo5CMc+gXKKxm4dWieq4Ry7o0avHHCidIFfN0dWCtZ1lum9swONvozY6ytmZFo3+LR5sHcR/dZ1mahhZT3E+cT+rtk8uH6DTLFlbSoGMU1whserb1wUA3/VJ0wTHdZGORBrNIOxhkr21Z8i8mowluSeFD/+zN70jxf66pU12o6dNCkJhdBYjIR1Fmqb7e4MRWcmkUi4eFitSQiGwvoshQRYdRt9zinAQU9WS4u0qNhxQyAnaqcC3VXTDkNY3CYI8gZcj8SQM+rgqQToFap7GkRLhBKQ9je8JYixNPUAOfPKex8yIQYqEqbE8IxMSrS1xXdFrWXo5n4VKCVstc/bVGzTrWxw8EpCrSL7QbdHXIaV8xOhkkbBT4jEzQTWosNlNKOX7XL31Jkfn7+fo9Cw3Vq5SETkmR+fob0ti5wqJ28NRPuOHJuhvrVEpQd6p4uVr7NYt1RmD16pyaH6M+enjjM7XWDgwiV+pMlqboj+I6HW7nH11kZeef5kbl28Q90Ly+QJSKhKtWbx2lQ986GmOHJ2mWstRKARooykUa/T7CeurMe1mg7WdBp1Wl0EUf8d7/Hc1QAnjBOVE+6yDkMlbAsIy6WIv4EcP6SUlskns1NrhyKLI3MZkBlspBQmGYm0MEJhIZzkqDI2makg1GpBqKAcJMfxasVcDvq+hDgGMlGrfx2GMGYKMof9kb4rHmqFE86eknb2JoL0Iee4tAHuR/VLYTK4hu5gdR5LL5YbyVXbHuo87zNAczPBu1hqMHcosJmNj9qeRMg0KsZeiCxgrEcLcAyTIzK+ypz5ZMGgM2eebTSap4eSRwMUlTg26H4EjUUrhOg6x1kjHJ7UxSRLR3r3C7fabVJIpJsa+n5wusbh0F2E7iLVthKOQUQF31kX5A0xaQKmAwqyCUGMSn+uDJm+ef52D3/thRvIV6u0cnldi/OAUnXrMu9/zgzRevUi/2+Tic1/gbtSgVypzZuIgjaZllAEwYK7YIyc9mk3J9CnD6MwW3rjiznqdfM2nvZVQv+2TpgfwjpVwcyUePPw9IAQXb5ylZKp06ZA6OYTO+mO03KGdbCAcSUHlUDpPSofEaLaERvgBgRzHz08wniqKTQjzfW5v3MT0Y+bGT6JzOTa7Vxlojat8dnM+W70ueW3wIsl4GtJyNJM6z8NOjdlU4OkO+Vwek0aY1CVODJMbt5lG42ufWEd4UmCNj07B1ZbQg7xVuEqhTUjXcRj7iU9w5H/6ZdyST7exS174JIEPaYzvKpJEI43EscO0Y2MxMiV+S66J62Y+LCUzRrIgffKFAjgB5UHETq8LhTXyr6boj/84I3mJFDlc7VGo9+hYS0/pbIPEEMUxvTjCcT1ygU8zinBShYpjVKFAfxDzwvPnuX7uPE89eoBmp4MKK5S4n8FOCq6mmquRuBYRG4qFHu2WZRAprry+hG58kUFHsbnVY3xsnB/96E9RKHr86j/5YzwhyOWrPPTBJ0BPcHtllXNXLhD4OTzh0Oi0SXuChx45jV/0KOQvsrR0je2NhOtvnsfp1ZisHCQqt1mpr9LoNjGJoZCf4sTM++g1WlzbfhZjdgnTBM+6hHfWSYtNzIkBLnmK63nq3ZBcrAkGO9xeSNjRO+gwRGzmyW92yPkdmgOX7fAaO+dnWW+dJYjryCDP+MI0t3be4PEz7wR7gK0vr9LYvovOFzk6WmRkyud8LSRvNalN8ZSLEg6pNkhPoofXuCMzVkxKSalUoOpXcaWPETFKKdIkAZ1JAJ5SwyXQvuXXXv3IHpuss06f1OIql8S+xZ+yd7MnJJAOX5f913ccByEsiXFR1uKKDqljUa6PTS3Gh6pTZKQ2wt31O3g9H+U6SBtjZAkvsaQDDUEepSyOiKkV8qBcogFY1xIkGtF1aYcJXiUBIWh1XXJmQGFMUChX6Awibj6/DUrgKI9ykCcxKcu7PaZEkVIfBl0HXi9yPJ5iTAxYn+pS9y3X111mg0Ocnj6FFQNeX3oTGeQ4Wf1BymKG0RFFMzTEcQ+SKomp4+TbjHgeg0GfPIqxift525NPc2DuENNjU4zOjeMUPIq5MtJz902Oxhq63ZDVjTXOvXKBl58/x/LaCnHcp1guYPMpA9FCSY3v+Ny89gY3F68wOTnJxz/xE9x36iB+zqKchFLZoVI+DOYINtX0uz02Nza/4z3+uxqg7LR7dOIUKYMMlCg9RPAuUmTxyVLsxdTvAZYs3TTVDkiN4zhgwVMKR0pypSJ74WKup9COQ6cTo1yFNWJo/AGsQOmMOUBlm7rWGqkzc2imNCmkygCCNil7GfVC3QtQk0OKEvYkGmAIXhDinslXZIH4+6V/exJP9lA2+SNVFqiGxBoDVqEcb1iBDggXnRq0iDE2MxJbMbyTGY43Y+zwgh+yJ28BJkOda/97gj3fyZ7cJPabZ7Fq/3vMkuUyzVgqaG7uYIWhu71NcbyK4ymsMCRYXE+x3FojatVxRB9XdYnSmPXt11g9u4ncKRDXFHJ2hPjGXfBbOA+E1BLQ7QED4zPljXKr0aDbHtDJrfH69Qbfp1Pu6CqyexdlXa4FCrfs8OTx+5l98jCv/v7rnD56jI1LL3BtUOfB0iluJB2SFoyUYDlOaK8nzPRh6euSYN7AGTh0xqHf0Fy+3oUOdBavsXLrVzhz/El8XaBcHKO/fZUHayN0cwmXNluEvkvBr+HIMn2xQyfaRSVlyt4xUrlDwiVcJ0CLEsmgRxKHlKXA1pe5tHsFUzxOyS4QUGMuGKHbrRP6m5TzowhXUNEdToUuZfJ4haz4MT8whIOQMIyplXIkOpNXciIixqHiVUFGpHGIMBBpCKzKNmplqeVzGcgYeNiZA5z4yz/PzEd/kHAwIN1t4Ds5DDlE3EcISz9JMY6fMWkkmNRkkp7JwHAuX8BRiiROUVaQdwOENvhSIQcaVu8Qn7vEWC0H/V38zSbib38/+YNjSJN5HJJYI/o9nDhFJBo5iEgTjYotTi6H7KeUE0ESJhw5fJCx8Sp/8oWvo02dBx46QKtd58qbG3zsR97HT/+9n+dXf+XfcO3CNykVUxo2xQ1zrK0EGGvwSyl5B24uXiZMYvzE5z3v+SBnHnqQf/z3/y7WK3DysftJOiUuXVoi7a7x4APvpjdo44900LFP/UqduNXixrWU4lgNZSHa7dPt7CJMgSCXI9EOBoEjXLSOmJs6RJpqzr7xJxyYepiiN8pOa4ugENBVEWK8wJEjNbxyQqu+w1gz4TGmOaJynOs12OnGiEKZVLXJ6xKeOExgIiLRIPHqlGSXUiEktC3urLzGlbsbmLRBz+a4ezzl4DuOwa+tMkh6FM83KS8V+Xsrn0I5faybFcp75SIlv4QxMeVykW63i+M6HD12nJmZORYOzJMmKTlXZT64vXJWabPCQcfB8717jK4YpnazlyqbrR+OUFiT4irFINU4vktqbDb04GQmzOzmVLE3nCClzNgULfBkgHB9Ep2Qpg6xHyOFJfYkvrYgHWySQxcDYhIC7fJQq8ShtMCtcp+Lg22cRODlLL1wgEi75IoK0ZU8sD7NmFvkytFdbrJCMtDkvBTpWXoNh1ZHIPMdcialXCpyaH6eycYIN27tctfu0rUx7TBkOhpnbreKxeE+Z5JC5HJ5rk4oXOrdbV5Xi+RC8HRMaAbUZZ5m+zZhwxI4UCyOcvzECQ7Mz+EHBcZqo0xO5hmZmsIv1TDCBTTCDtkqa4ZqQowxDt12n616i9defJMXX32erbUtEDF5dxjDMQhJ0gjluCSRZGAHOC5IJ2Z1dYl//a9+nR//8Y/ytqdOUxnNfl5GpkCE9FwKI3nGnLHveI//rgYov/Yr/wHlOLi+TxTGGVK2Ble5mR7qSHLlArgKE2tsJ8LEKVppEm2Yma0wMjKKwOXY0QNUq2UOHzlKqVJCWoHyfNav3eI//8cvY5wIT2Yubek4mGE7rxWWYjVPZapK1Omh2pkuTpLQiy0ypzJA4kmMlOBlORCk4PkuOccjsQJhFU7gkZoEG4aAxFiBEQZhJEIplMxAg+85BL7LXr+OUuA4kqmpKUrlGjPTE1SqZZTrZp0YjsDYFJNoLOmwLDHLgJGCLPvEZgWwAoHUYEQWzCYRKAtGGMywhDm1mc4qhUWorD7ADL8HhEFmzUcIHKzRCAtKCrTOfCg7YYNDC9NcfGWNIyOT+J5CDGIqRY9LK6+yvn6d+coUO/01fBcSvUpUXiH1q0hvitBpEAxqVCYjitUBpcIOSejQaEJz0GGlWcPGA6TMgYBiUORri6+wVp5nJA2ZSgXB6ALTT5wkvrBOO1S4lUO0ts+zGA1wpeI/XHkGL+9zpb1G0fHoa0soHYRwqXQtJ25LzFSO8Eif3AjItE/SkHSJ2BicZ/HOZXw3T0H6SDfPZNHnkakZlAk4u1Onoqap5k6zzQ1avQ1SZ8BOfAfH7TKqPCpas6s3iZWLcDXb2iJykrLNsxUts0Wd+uZ1hBK4fshMbRbP+Nj+JuXEYVwVmEYRG02qFHltMTrGQdIPY0gNOeVjVYLvKKxIsEgc5WCVJO+4OFYTuSmOl4NUYRJF7r3v48Tf+TnU0Tl0vYcrBKlXJBWg6OMKAdLJmowdD0eqjIwb1iEIIZG6ioliZBxj+gls11G7bUSzR7qzg+kOMK02Ku3jOBE4imi0QP4zX8X+wkdJPA/XszjHF8hZ0FIjY0na72CbvaxUcBASbjUYj3JE/QHVuiYQCW93C3j9CttJj91+mcdOHWZ39zaX3hjhnU8/Qbd1l53lRaYn5rmztY2SDp4TUXQC5o8cIAQuvP46E3PTPPGu99LvdXjo0Qd52H2Qr3/pcwQU2VzaZWpygbidMj05Q5Lbod1TFLtjyEGMG0la2w16mz3yqk9Ci1Y4YDBI8ESeQBYROqCam0aYPDmnQlxaoRffYSI4hUDQiC9iYkFSESRVQz7nYQsFxu8vMRIV2G6ktL0YVxpS4WEdRTO8hXYsx9V95EzE17dv4JgdqmVDFMBu8ypyoNhpDCg+mmc93KR+Y4kTB8uIXsrtzjqnig9yX8fhkysvMOWWaJmE8kyJQmWWIJUwXiCJE0qTk0zPTKB8L2Nn8TEqM9lnbeqGdL+AVeNoDQIcz8WG8T44UdktJVI6hDZCyRRsmvnlNEOvnMBxs0wdiUJbg5DZHiAlWCVwkGgLwg0x2sW1IFKJdjVBalGeJC8UMrJ4BcmIcXl8q8R438e1hgNdhSoFvFFqEaUKX7h4Tsa4H47KPNye5nBxmlPbMZ8pGepun4Xxg8SFDjfuLhP1Egq+w7GFaQ4uHKPcGcd7NSY+b3BGd1gZXaNBylQ6zYjxuCLWuZ4qDpgpVCoojXiQ5LjRXqVY9imP5ah6IdURwcz8aeYPHOC+U6c4duo0QT4/vL0U2ej1HiMvLMKmWP5f5P1XkG3Zed8J/pbb5ri0NzOv96Y8ygCFAqrgCBAkIYqk2KLEDrFb0XqYmAlpJkQqJkLzMBKnJ4IT0ROhh25q1E1pxBZDFEU5QkCRMFUouDIo7+vequtdenvs3nuZeVj7ZN6CyBZIkTGB6BNxTZ405+Q5a6/1ff/vb2JeFkGC90gJ/X7F8soyz37/BV5+8VVWV1cwOpClARvAlp5KhJiFJAXeViAUKEXhKrRSGF1g6fI7//x3ufDeo/zVv/GTHJiboBCWREi8gyA91o9+5DP+x7pA2dq5gRCR7KoEeGtRQUVljFIoLcn6DQpnkV5iuwMSpaOwVSqmZsG6nOnJWRYWpkmSBG0CWkPwCm0Uo2LAe+ffQCQjtFDo1FBYRxBgPNiqQKaCY0cOMjE9SWkdvb6jv7XC5uIWOkmQnZS8mUUTMiPolSNGW5ZEa+YOHcRMTzEcFAitKYshsj9ECRiNBoyKLjhQQiMjC4bmZJu83UAIiTGGNDE0GjkHDu1DahvD2kSEN5VScTwjZe2LEruWaOsfxzu76Op4HcOutFiGmOUz9ikJ0Qs33nZHUyEudlEHMf5vvGfee04cPQPKMHfyNBpPkClOtBgVO2xcf5OD86fptCVvLq0RrCBLJY1Bg/06o9xfMCoaTOee+764n8W3rxPenWVH7uDzCjoGv23R1uJGfSpdkYeKNDvK+f46p4Ph3ESHUX+LfasJ3fYUozNtvvPVa2ysbTD0JUJIBpUj944qKIYWQhUw0rHSNnS9IPgR4UWNGzVZGq4it9pgBGXhydo5QYywxRaFynCuj+wFzq8tMDPzCX5y7jilHXL+5g9Y3XyVls7wCry6hUJRCkkvA2M9WTAMRU6mRxyWOVlVMCsL1vSINT/Ay0CW5DRRFNKhpGeKnOFOg6WgaYqStFOROJgQnolU420ZJaKtCGWjZAz6KwJlqCjwVMGiEoOShqTUDHSLg7/8JY793b8JUlJsDmg1G9HFUwoaJkH4gBqbcwkfuVPOE0YFobBIbwm3tnHL66ibS6jlVehuw2iEL4eIIEjw2ERgNAhXUOtQSUcFXHoP94O30J95BOc8WsX4CgKIRGB0CzvZYSIA3jGhZBztViXl4gbD5U1OnX6Ej0weY7R2E9/rUW4Oud3v0f3eG4ipDg8OOqwt3MO17jITE5KFbIrVjS4j51lZ3MAkCUePHmOis8DN60us3Fzk3qMfYST7PD0aopttDh4/zNl7TlGNtpAdwbFDp1gxq/QvlrDToOpqNvu30GXGkIICj0agGVAUJdtug4n2ASbESVwxpJW3cHIfKztv081GkYfhNLP7TjHdnsB3t+k7z/Rcm62jbZ7cXGPz6iZOC6R35EwjdRvV2EAYS64qOspTDvqc39ykPWwxcWQK7UYo3+BAu83c+1tU71zFHWwx/Tc+Qe93X8deHvKD0cusDNdotlO8SJDViIlGE9MwmErQmmwQbKA9MUGaZAQxRlvHI5hYcAihak6JwFpPVVl0vT/UZME9gcCYLwdQj9iNVAQlEDZghMTKmqovQNT7nlI1Ydf7uG8ph7D1viZVzScEagWkaiRgHNJ4zg4meGDY5oWwwnm5xENilmP9GZamSvrTELaGYBXGNpketHHBcKHXZb7b4ZenPsY7966zMtVBmj72RI+VtU1E1UDZKdSrbXoXt/lg7RrTJuOnqrtYDp5v5lc4PN/khJhhdjBNaiTXZksGEz1M5mhPKRaah5id28+BQ/OcPnOMY8fvZf/Rw6TZGLGum00f92IhRETTVUTexwIMpSK1oaw8m5tdXvjBK3zv6e+ztLiISCqUtlgUlVVIC2WwSBFQXoA3aAkBi/UDFAo3tGhlKGVB0rK88NL3uLJ4g7/1X/8CZ+49hWiNENjaC+V/JyRZoySCaKPrbEDoFKnAupJMJzWr3JFKgRISIXJGw3j4Sy1JU0PWSMkbWRyPECXHQkqCj2ZnPgSSVKNzE23xpUWpGqb0jqbUVFQ0GhknT5+g5x3VYES+mlE4IrLQUuSdFirAaNSnkTVoLRjK3pBeOaAhWghbkRQVygh8IqAaoqXDSIEyKnai9Zw+yQNpLtEywSQZeZ6RZRlZnmOM2uWsyLpIiQZuCiFcvUnUm0DNf5EqSqf3eC3U1XbsUHxNXJNBYEWI811qmDYEBAopfVT53Fnp1LcflktbAna4w8nTh9mxBa7XwxhwLufuu/8q1eA6b9z8NplMsapCXWmw0+uQpzkf+cwkb2zfxIxK3nx3ic0NyHYmGG3uI7lniWy5gVIV3UZGMaho+BQfcuamj3D55tvcmj7CaPYQ6tptzr/0Cv/h2mskbx1iaHvcuPUanXSSoijJJnJEpZiePs72YIdOdhTvV7CmoPCeC0PNgfk5fuKJn+S7X/sqfbVOYUswGp3MUhXbhGqVQZ4ylx2nYxIuDm4xqiyz6YBN9wEdsY6SJTvJFKHZJilvUznLIAhIJhENid/ZILEBkRoWBUwj6EjFiixxeJQ2dO0m67YiGSUkjT5Vc4HuhuFaf0BfjDheNjmZSjq5QmaCUGqM9wito/uj84RQMQoSHyQ6bzJ0ArImk1P7kAfmOftffYm5n/k0VbAkKJrtNonSdWEbwHsw4PCIyiNHljAo8Ztd7OIKLK1gtruIq9eQRYkMFYSSIGOzIHRASA2uRBQBYQX4ihB9zEFaQmZx338edd851FQL8Lha3hog5k/VY9Bx6gchIE1GduQA+ZEDcVjgAwiL7JVk11Y5u7KJu3qL8vptPjJ3jF7Y4LawLNlJro1KruaK9UTRHSia5hQ/93/8JKPeiH/9O/+aX/u//l0Qkn/xr/4Nx8+c5vjhh3nlzdcYjhyNrE2vX9DfHuCDZ9+paW4sLzK6OSTLA0Ln7JSOwWiH1EIzn6VnFKraYLu4zjbr7E+Psta7yrZbRGUJg2oZV3bRSmHLESu3LYfn76LXW+XyW29z9p6cZBr0YBY39BTFkHlxD5lfph86nOrcy6WtNbbtCmmYIAGW1zcw7YwDxzWusc18chZW4ECYo3txk6X/9XscnD7E3HTGc9sX+P7KezQmU6qiipYBqNisMSLJU6RXpHkCImaOCeTumDcaPYbaeTvuIVVpY1q1ULh6+9jLIgug6jE2qrbAjPtvpFqGmjjra1frOqiMO2wQpELJWi1YWzJII/G+ADxJkkQeohaYVkKeZvjQwuVtDvQKvPS0gmFjto84MqSdeFyi0EYz4VKO3JjCVwOekR9wRk3xxXA3C+kZbofA5s33sVMaYxoY5VncGTG/5DnTn0CNpjjRmubUxAlc7pg3A27maxRZn31+hqSTIQ9oHjpyivm5eY4eOs7Bo4c5fOQIrYmpWIxIj0PUrx9IOVaK1q+gqIs9QmxcpYy2EMD21g5vvv4e3/n2s1y6dAUnBpCOwElwhiDAS4/SCcHG4D9vAypYvBKRJhEkXo7QpqIoY/4dBPK8YmnpMv/D//Rb/PLPfYlP/MRH6UykQIWU5kc+43+sCxTrBDJE3oXzJYiAc4A0OGujmdqgpNFoMBqOMFLHC6CGvZTSaJ0iVUIQEpNkGJ2jZILQGiUNVeWwlQPjImGUAChsCAQpsLZCAr3BiJ3tPl5JpMnoLBwmpE2WF5cot9bY6RXIIEmm23QWDmHaGdXqDt2NbXqLa+ggsEEgVIrKDC5YQJHIaICmpESo6PIqla4RC4lAoXWG0hnOSUQwSKXrYkaOt+nd7qWWJNXcEBF5OWLP7TGEOPGVY0HRuLaoZcUiREu2+i6iKZuvz6nIz9n1PhF77rd3ZvEIAanKGLke1ltyNUHf9ciMx1cZ7//RO4RjW9z1WODtpzzu9Ta3pkrSILj59RdJ7tvi1qokrTzZVMLwmkelPdyFCXwjZ9QeopIcdCCUlqGsWOsPmesc4+b2Er+zvc6M67PdfZm1pEJeu4HIHc1Wgndb4BISkSG0pOj2yWVOMz9Cf1AwIz2/+PHP8N7br3HusSf42Bf+EhcvXeby60/RmUrY2SkZDG/HoMbE4IcFg9BjofUxZmSH69s/YL1so3LHQC1TNRNUmiNFwY4tCCLah496XVppEyMTrCjxVYrMUnR7kqG1tKodph30K8+WDPR9QU8WSAJ5CZMYBrrkRrJNw7doF/MY1ceJVYSzKAkDESJS6BTBKKqJNs2ZaZqHDjF1+iwzZ88xdfY4E8cPILXACYeSDZQPNXmxJk0jolx6WOF7A9TGNuHKbeyVm4iVVZJBF8oRwpe4tESoWDgEH2Xuwdcp3CHg5RBFAi7BBY/SErxFOYHzOXr5JtUP3iT5mU/EtSoChMhhIihUneYt605b12aIhHCHfaMgEQbRNoi7W7h7j+H9fcj+kOEHt0kuvMu5Dy5zdr0LowE+FGygWCkTVlVK4/wSyXyHn/7S55ifO8CLb7xK0wi0muD2lWXmpmcwSiG1ZFAUrK6uMegFZg4f4syXGrz7nTfoLW4hVUXqC3JZRHSWGdKkBWVJEhx57piZ2GKzN6LoFQjTRgSFFwXBO6pRj0Y6jxtlVIWj7Fe89+wVgkmZ7ZyjnWbkeYOR22RndAWdeJa2V3Flj25zg3ZrgcnsNKhXqHqCftcwOWO4OVrkaHIUN7dFOjNg9EaGDYLBZMa7G8vIpkOEDDJL5OV7VIAgEtI8Ba8QMsE7idZEQr2n9ioJd7QxIe4lNcIrxt5NMo5vfN1DjS0bPAFv497jBTV5X+DxMTW+dq4eb1hjDgohIsf4ktSkSBRlWaJ1HRdCVOJMNNvxPECw4/rsiIT9psMEGUNtuZptMdIprYGkX1lUo6ToWczMJPcO2nTKNkfNNCOjuOQW2XaC6ytbbCxepTWRE4JBJgN6Rw2TboYDZYPpqVk2BFw0K0zOtZhoNmBuitbpUxw/eYrDh49w6NAhWs12/K0C0X8riGgfQRWbZb3nExPVl+ON2O/u6xAI3lJUnvW1bZ765rd5/tkXoqrKOwJQeoHHkSYKXziMVFRVF5mCs5aG0rQ8uKJiS0pKpUiCpHQlKjFUVSx+XHA0Uonz2/zz3/03LK5t8PO/+FNMTxucu8Mx+D9z+7EuUM6cPEB3u0evN6AoAta5eLgqGYMAAwz6BWmSIYKg8o40TymHJcHF+aE2ulatRJTB+Tiu8D76qGgd8yekEDjvooonyDpvxuIQBOfY2e5R9kuEtYhmimw1ac1NsVOMMALUqCJ4j85zXBAQFNn8HHpiklG/T7AWa6s66VChmhOE0TBa7bsK76NM06iUNMkxJkEKFRETqfA1Z0WgUHLPV2JcYYhdbxTukBPH1yjsFl7EIk/E5GKIox0RQo2kxJHPh6XHfk/BE8bqpQ/7ocSH3LsvlocWb1MaIadIRygFy6++z6WvfJewOSATmpVNi7EG20xJTZv+sMuMzhHZNs2Gwg8CdlOhVEVpKoxq0VCPMbKvkstNdLAgUoLeZG3wMvOtE6jqJrJ1gkUhKfo9EpOgpMcFiSo1TlUoZen1dmhl58jlNMPiPEMZOLzvEfIKvnTmp/gbj/wMV2bhy7/9r6hu3uTY9AIvLt2Mv780eOVBFvgKusUVlrZa5FmTiVZBmvXZ3BziNUylHRJzgKwxx7KDzeIGSkwjfcKwHDCSCqUaTGYnSdIM15DMdxrMuR1WljfZdF1UGqgGFSNrMT3Hsu8ykTQ5JfczwQQzqkHLNOmfajFstsmyDGvAKeg0Z+hMzTJ9eD+zd51l7vQZWgfmdmXx0VsCvI+yTVNL8YUAJz3KOsSgwK3v4C4tY85fJqwvE7ZWMb4A7fFjpENKVGkjymGJxbOoCewy4EOFdEltUugiAzNUoCyIBFUq0Bb/8tvwuUcRudhL6CYeeF7tBjmMhWhR5SeJP7f2H5KxNkIKiQoghYGWJnvoDP7+k5Trm4zeukh4/xJmdYmZzQ32qYLgHPaN97Hzc9yVK679z7/N0q0PaPgR5cw8QVnaM/sQQKYMzWZGqzXB4SMdmq0MYY7SPnCEd59/gxsvvU5aOoxMsaqkqNbQbGPCOkmWsf/YIwxHLXa2LzDbdGx7i3VDRPAUeAZuhdGwz8rOBTQliUrIMk0Qmq3hLUSZs9A5TjfcpBRb7DtwhOP7TzBchanTd3Hk5CTTc3Mo9QRgSNOc3laX1y9/jebmDK2+ZmKuyfrtAb1hxW1u8c3NN2gYSeVLNAFlAriKTAkqNFo3sLbOQQuubpAkSBcPyzEsW78vwkfyvMmiK+zePkGdYFzvQ/We44sSUbdIKsR8M6c8ylFnwcA4u0zrUFsreISMY3I3RoClJ8sUzmmKYoQUGiNi0GVZFdyyW7ycj9jXmOSmHmBbnm5qGSxlBBkoqoLMKkZkfF0ukqWBj+uTVLnmlewyr23eoLs5hGzIQmcepVpI10QnCTuDbd6bSMnbCROtHaabCY8tzDNx8iN0Tp1h4uwJGvunESaN+3Y9InMURINRFYs6JQhBI8be3iHsvnZjOwsfxnhivI53tge8//4VvvH1p7ly+SoES+wSBGXwpGhU8FRBELQGFzBS0hpYJpA8qjMebXa4bft8vT/gko8KTmvS+jwZgcyxPlC4HRqqxWTm+cM/+irD4YBf+MUvkTX+d4Kg/N//b7/GaDjk8uUbvPjia7x74SKLy8vgS1AJSkiChXI4pNlqMHIFSmo6usVwNEDIgFRx3BOIb7jSEm0EAYuUY3+UgPMuKnG8qAuCQCU8xnlwjuFwwHBtA7XVw0/m2IUpmo0mk61JRtlEbXNWoULAVo6w1qUnBL6ZohsZpow216PBEF9aSGsirg+x2Bqz25UjpsrL6NeiBVITZ/6yhkR3xyySIMSuUz9wh3fKngrIex+hUTnOH9pLRPa7MQK7pQfjCyTCq/FfUXc6wqs6y0fsObmxV6CEEFAkeF+hdEBqj98ZcPmZV7j25LMkrkdlEsJ7msKDnDdUU4bCDsgXjtP8yJukswLpJEWRsbMiEB1BXihsM8WKTfRIQ6NNGjTBVEiGpEax0b9GYjoEs0VKA8MsFRso0cKGkoEaknqDwKOMxAE2lCRZh046y/7O3Wx33+HVF57nvnuP0l84iul3eXzuOL2q4INrKywFT560aeZt+uIa0oN3lq3ROyjRItOGQVfQ0AopKqZzT6+8xUZXgJgnNZZpeZaWOUAvvEOS97Au0JAtUtVBNPqwXzMxc5hyfZJiZZPuaJU1u4y2El9K1tMh11s7nO7v5/BgH42gaNy3gPjYDDsrW7QOHebIA6dYOHqAw/sPMzXZQWkZic8eUILalD5Kg1WUVBjrQCmClsjSErYGsLyOePciXLqMWVuPTrHCgywJwtc5WAoZIh8FJetumhgyB4jgosGh9OBTbBiiREAlGlwscKSs8C7E57GyhF/bRB6eRVHF9Vgvcll30GGMFO5V0jWnKmZ0SRGQwSOEJwI5slarWRSBbH6GbG4f4VMfZXj5FsPXP8BfvYFcuUmjHCE3lthvA/uF4JHmEdaGPa5sDVmfnGLLNFjG0esOacoGCMnq+jouTDMzO4nRCftPHUbeuEbv7Vv4LGVoAkKViFGJRtGcmieIKfJGzoH5Q3S3Lb3hOkJrdPBIralKhy+65LqJpgGiwmIw0pCoCaQZsDZ4m0aq6UxNMtOZZvZ4g2OfPczCgRat1hTLW1tMZAnexIIgSyZ4aOKnMauW9lObHLAdJts9fJrxrdvPM/IjMplghEOKhEoNEVmOFRIpkugNJaL1glQacLUKJ9tFaqM/k2NsuwAgx43g2OAyeBRqN1JDjQ9eH0mau2/q7m4X8OPYEMZRJmOOyXh/UvXjOdI0iQ0hmjTN2drsst3vY60j0YKhtLyadbGpRSWWhvCoSiHKijWq+HsAIh+wLCRfb/W45fv4Rs67yXVujVaYa6dMHNBslznt5jynj50lU1OsvX8Rud9zqNPg4L4ZDt57N527TyHm5xGmRRCizour0+OFAyFRmJj9Vm/cvkZTfK2glGIcoBZ20es9w09YW9vkW099nxdffIXNzfVoumjr38VAVsbv91qinWPKKea84JBpcb/OONVoMiljQXpATXFcdHhx2ONdYdkYOq7JEUq0EFiqUJJUOSPrKUVBo+X57veeYWlplS/81Gd/5DP+x7pASdqzTM42OXriXj712c9x9epVvvwHX+H5519kszdAJxlCBEbDgjQzJHmGKz3eeYxOSUxGDLNSKGPQ2sSMGiRSKZQ2KKnxHpyNHAu8R9QyLQSE0mK9Z1CVrG1u0igsO1dWyXa6FNOTTM4vxE3eSGSuY8HaG9LfWMGNKlSnSWikSKOx3hG0Im02SNOUUhlGfXAUECxCOoJw9YWsa+lwLQsWdQAh1JD2uBOJXicfcnkdAymy9p+oCwxBXVOM5c0hZg85SSRA+lDzUerowHGbWgf/jCXHYkywlTL6qtxRnOyaMukoDexeXOPGv3uK5XdeY0pYRlJShRKcRQiw/Qlsp0UZNEcPTTK8VVDZjKXXSlpMoINHS4vPJZoSH97HM0vbPYTKR4zsNr7aJtg2xh9jIrP0bJfS3cZJiyhzprP7GKot1kfnEUqifEApwbC4itQdWo05suY0w+EGKRPsm19g8fotvvfmO6yWhk//xGe59Oqr7M9mWRxsgxW4UYkWGiMCg1ASrMKEnIYu6He7lHlGbjRLRYmtAoPyIiLLaCf72Z+ewTvDwM0z3TqLqLrsDG9jzQZp0qY30ui+ozPRZqs34PatAZlPMTOWqghMiDajcsCVzjL37b+LqmpgH5nj5NkTHHziCIfOnGBy/yRK62haSCB4jwwWgcIHiRERNYzBfnHDDFoTBgWy2yfcXI2FyZWbiM01TOhhZYGWkZcSPOBlXThEJCTgEVbH5aIkQtpdSBoXUAIEJUaOf0CJ9yBDUhshenxQhNDF31pGHJzF49BCR+QxgK8jLOLfY3LlXiIVIZJ6Y3iohOARMiBw6CAJwoCM13fwIBNJfvYg/vRh/E5B8da7DN68gLp9Bd/rxaKmqtjXzJj3hjAs2b61wS2VcLEsWRyUqLzJxso616/c4q777mZuskU/S0kzA84yFCk2SLwf0VeevlOsr60gN56mnU6AjOo+GQKZsOSNQJ7vh6KBLrs0Gg22KtgY3qJjJkmSQ6x1l0kbivn5YzhbsrYxYKvvuL36AXP7cxaX+gyHN3Dec1s40rxJNdimb1PmpxLcVpdcltxeXeW+e86xul/zzX/6BpkyeAFGCioE2ktaKIyThNTXxPx4qEphwacEHzGPvQYnkjVl7ekt7iwoVI30Wl+PZ2pjSykRweHHewuxeQreYQSUIdyx1/m9/U5GKwcvqRHxccSJq8fPseESSDKtcT7gZUKi8sj702BdwFQKkWhCbknISZKA0BYrPCIMuTQD74dLGOFodDIOyn1M5ylprsEM2D89x8n2fuYHnrmTZzl5772kZ07gj+5HdToxy6wmfPuxx5Qcj8XqcVioicaidkyXMc1bCF1zr+BDTuDeI4LEWsvS0hpf+eqTvPrKq3E0Wqs6RQiUZYUScpdYe9BnfFS2uLspOZBmTFYpQlmcAFdFGbcnMG0kP5NN8IViwIqB3+8FnvXbsRhUkpEYIpzAm/izdZrx9vlXGBb/fxzx/MN/+A/59V//9Q/dd/bsWc6fPw/AaDTi137t1/i93/s9iqLgi1/8Iv/4H/9j5ufn/9SPdfvWGoFbDHsFWW44fPgg/+df/b9w3zNP8U9/61+xtrVDmiSEAP3ekIY2SAnd/oBmo02z2ak18wqBZtyJKWWovAcnEEIRMAihcGUZCVxK1CnGEISkwmEsrHe7hDxFOMdUKbHGEBqKTAkKW+Irh/MCW4ziImwZgnDkUqKlINhAI89R7RZlFUP0rLMEX6G0QElDqlMSndUzW4GUOpJUharzeOSHihG5yzmJh40YJ4uOL3Sl4kEk2M0pYixvJtYfu1FBnli8BA8iYkKirt6DgODq5GgkQUYvFilUjerE10tIAcbjQsHKC5e5+i+fJnRvkEuPdwbHAJzGQOQgDNbRcoK5hYxBf4PrLxlm5zXNPGcUJEJ7CpcjrafZGuJtgx49vNykUOuEkaWRQxG6SLeFCAcYVbfJjGCkgUpSuiFlCCTOo31A6oSMKUyqcX6D/qii1y8oGyWT4ijvrm7T3V5jvSwYDEa89twrtNKU2cOnURd/gDNdrAehcywOK/pUWFaLTUTSodWeQadtUPsp+znN5gAXzlOyzsD1WCpSMjPL1GyLyc4E3bUhpmqQ5/toymlsOWRtpc/C3CRTrSluSknabDM1qRl2h0y255nszCCM58TDj3Du7MOcuucsU3MTGKkJwsfNi9pkMMS1FOrhyC7oEIh5OwpcZdGbXfhgEd79AHvrOvTXEaEkiGi6pZGIUOJCqBE/aqKqihC9AOUlMoY/4W0ZvVWUqguSOvUbg3cVUtQy0drKXKQgvaaiRC5tEPfqGExH/Kn149W/gBQfAlFEgCD3nJl93XXWVkb1eDUQlESEiBwpJDpAUAKmcpJPPUT1sfvwF68zeOF1zPsXMG4L6zxCCXQQTI2GTFFwzjmGlWLj5haX2w0+aCZsr62QNhSN9gQ5KVaneNnAFh4jPY3UYeqEX5caxLDLyJeMUsnIFujgwGmwmpnWFPvMBDmBpbKixQHaQ2gMY7Bba7KBaSYokdFykOaG1As21tbImo2YgyQEVI5iOMJVFudKVq2gpTLS4238RmDr7iY8uID5nYB0EqUdeEhNwAWNFSU2EQjv6mZnPBYUCOXjWCJE9Y53YRfNCkhCrTgMMu69QkqE93U2Tw3xComW0dtE+lh0yvr9IQRUIK6FH+K7jVHdEGqxgI6HtRDRLFNrFQnVPjA7N8Py2jooGTmJwdGeSJnsZKwvbjPwkrQBiWmgSXFuQOUVeIOXDRJjUX4TQUmWtjlz7l7SRkp/WJANS860DnFfc55Tj54kP3cGPzMDAYyIF0bAI+s9N4i6GAl3otU1Oh7GBpuuLrgN7I7yA+MAWB9iUGuvN+DC+fP80R89w+XL7yNlHHv5+gDzvh67WUdLeB6SGV9MpzgiE6QOWDsELFR1sadAWQEhpkl7IVAy5UBq+Zt6Dr9ueQNHaSvKVKMDlNqR2xbBljQbCUurSz/yGf8XgqDcc889PPXUU3sPovce5u/+3b/Lk08+yb/5N/+GiYkJ/vbf/tv8lb/yV3j22Wf/1I+zunyR1Ajef+829957hnfeXGN69jA/9VM/Syef5L//f/0PVFURmeReMtwekE9CSKKyxSSaQECpWmamdCQcEUAojAAhLZVUGOUQ1kcyIRaFBqFwAiQWnKCwAdNJ6YWKwWTGzPQUVeliIVQYnLOUVR/rHabZwmuBcRYRSorCUQ6rOEsVHhsqXLeHGjm8AbRAaINUaTQ80/WFL0TdUdS+JMLF0dUuB6Vev0SgIzA2ZJO7dvRjODyiIxHqDgSciN8cN/bYAwmISEr9sXTRPs4qgbUxOsB78PVhJ4WOyg48idEUCMrlVW58+RnWnn6e1BdYA0Nbo0MhqqkckkoYGg5Eu8V0+xBrJeTZNYbDAqNSEmFBZyRaUbmC0UghgqUaLjFoViRZwcZGl1aiMMIx5Bqb5Ur9HraYTfexIy+xbS+gfHSbNMKRpIrMzNKvHF6u4p3FVRss9rfZypf53QtNuqNNpC757PGH6Q1L3tu+zvvdJTITyJVDiylkOIoNjpK3EDqAaSCyWeb3naK3KWjLg6z7daSKr1tpJUFW9N1lZqabzM/M0R9usjG8TZKlTE7O0R2UVOWII2dnSTPN6uIK2moqN2Cnrzl46BjHjp7mY489zonT59h/8DB5nteoWaizKGNBQo14SUTNMZI1Xu7iYeJBB4fb6CJvbRBeehN5+RK+7KJtH+ErqL8/om6eQERQVAgEyhqS04igkCKOOYUQ4AXSy71ySEicD0hRgY+2AbHB9QgVWUvBK7wSGAlhZTWODoQB4hhIiXqfGa/7+u/dCecd3TeiLkp2i3V2v1rUd+jxNynFmO0tEGijCPecpHPsAINXj1O8/AbJjavIcoAVCVqlBF8h8LSkoL22xcFuypl2wpujEWLuIPmJg6y1GtzWLUTSZrbaYSAlNggaPtB3gsJ6ROKRVlOOAmWIJdj2tmO7XGFrsM1qqdmftXADT6cyzAVF4bfpTGpGhWXr5gZCN9l/9ATNxgTzB+bxocJaRzGqcN4TnKMpAsFLhkUPoRu0js6wNdHn7M/cxVaagw8kIosjHaHRyuGVQHsN2kQFiZdIIionUBCSmhBdvy8yNjUySBSKQnhCcCglCIkEN3bWDiijqLxHeoGribOgSPou+jC5GGyqpaKwlnoVErPS4s8dk28JmiAElpiz5tyYUBv5Kkp7fCgJareXQycNjHRIukzvS/EbBUmmwCeMRgLvEoSoyNOMZhpADhh6j5Qtip5meWmdw4c6HJs5xPEDZ7nv4fvYf/woUicfyqKJ/MYxry82ejHmJPJKhIh4dZTTR5VavEZl9JiSe+j1mHsyxg63d/q88PxLfPObT7Oxvg6hwLuIkAbnQINDMFFJTtHk8w3DfTpDIWJTUAWE9AgacaTkqmiEFTJ8UiGtwPsKRIL3minh+T9NzPAfBwO+J7rcDgKZgnECvEUagfMeJ4c/8hn/F1KgaK1ZWFj4T+7f3t7mn/2zf8bv/u7v8rnPfQ6Af/7P/zl33XUXL7zwAh//+Mf/VI/TmjR0VytOn5liem6al196DSlL3n0XHv/sZ/jrVy/yv/yTf0mjnSG1IbiCciAQWuMIIAVJmhIEtR3yWK6mkCGSAiUKLVTsiIVE+Zq8JQWuTh6WSLwIOCmZO3KEVq/P2q0V2q5EmgR8RWYUIzzNZot23sDbiu6gx3Bng2owrHNqDGW5BYMNjAkYL0lygxVRZ2dkghKKEBSIrIamo7RM1tX12OWW+h8vI2oRRIS1Y8jfHsIixv+vX9Na67N7sYQ7Xu8xl0VIFQm/HoJWVLZEW9BKYIneKgoJSlHZAVIJvNaEasTaa+9z419+mZ2r1+kEzUAK+rZAIHHBAXFUU6GQImUoBvjlSzTzHrcWd8hlgZCecnVAyDJEXuFkidcga9uMLMuxo4KJRsa6GOBcgvclMpSUsiJBQ3WURvoRRnaAlzcxQjJybZAxIG+nexmZxHBFJSU6h6Ic0kkdWZKxU2yijOG7t56n3TCsra9TViMmEgXWI2SDTE0y4BbalwjVIEsmcb5JJo5QiB2uLr5ClS1id7bR0pMnAeE0Wkt6/TX8LcewXKVXbdBUx+huB4ahTxF2uHK1JPiSnbUVpAxMTu3j+OlTPPb4p3n0448xv/8gUiWx8AxxDKcUIMc4SeRdeDEe5UVTPg/IGkp3RYm/vYx6/R3kuxcJ3U18GERHv2g2FNfFeFMMxJ8q5C4kHYgw/K5RW4h57GLMYRIwlr1LMc6u8rVfAnvV9W5ad+RJVf0++g5ylAx3VBl/Abc9RVrcN4R3yGaD/PEHseeOYl98G/vKeySrqzgxiHwAkcUQOy0IbsTC2hYHZUZ1bYPrVcl+nbIuMwblAFSBVAKXaJxIGBQFo9IiVEbTKybLHiVQyYAkUAxHqAyaqkFHTqBloCd7NJsT9EZdFo4dZeH+s5w9fZLnvvk2rdY+GjOSyha4MEKZBs45nHdxT0FQVSXGxCatGhVoIdEiigC0jM7b0tQNjY+jGiElQsVmLR6WPooNXFUrCYnQaxDgY4Ega07T7mtboxuoONKgTphXSsUVKcFFaJZ+r7eL9EY2Sdgde4yH3GNHa1EXMvGgj/ugCFH4MPZbUaF+zkJgVETUtIrXcOhJBiGgOwVT0wX9viQ4AU7RSBISHUjzIegKfM5sOsXM1BQnjh/h7KmTnDl7lmNnztGanq9HWnG935lXJH+oqAh4duF5anQTtXu9jHVosRmIxnSE+PlQ7/9CSDY3Nvn+95/lqaeeptvtgYfKCUpVYVRAVA5Kw1FveExk/GS7ScNofFXGa1aACBLpFU55RFmiTYJwdjd5OmgNQwt6VD/znCQL/FKSc3Ko+Oqw4oOwiUdT4fHSkUoQ1Y9+3f2FFCgffPABBw4cIMsyHnvsMX7jN36DI0eO8Morr1BVFZ///Od3v/bcuXMcOXKE559//k8sUIqioCiK3Y93dnYAWLqxTbu1j0c/dYJ//3vnuef+k3Q6itdfeZ+JyQl+6Zd+gWe/8ybvXHyNvJGgZIItFLIBWZrGzklLhJJIraLduxD1gR715UYnKOEJOhYJoYo28d7EGld5VxcoMPKWzcGQ4yeOo7IGUkqSIDAyYLWkLC2ZjF4tpQikWQM72qG0MSY8a7TBEzNSQrl7cWulUSJBy2g3jFIgdLwoa7JsRExi5s0Y5otLvO4Q6z+yvk+EO4sT8cfu7WNPCRjDpoAPVCp2v1LGKj5IiVcxgC7IGC8Qy7dASCJXZrC2w/WvfZ+b/+4rpMMhU1IxciMqLEZG99oCQSVraFgEpLcI6WnICuHXEb11tDaUfY9JEka2hxgGKi8w7SZWVlFWqjyjEcy3WqRNjytHIBU6mY6TcFvi5TLLvW9TsY73FR6JxZCYabSZRxcraNclMR0yEyMReqkj9ZG302pNYYRhuXeNXjEiI6edNGPkvDaMKBBih5HdwGgHboDv32StuwqDFpPNQ9h0SCNTlEWC957UCXRiSBuawXCRYrSJTuOa9M7THWxSyj4mNSzfWmNp6Qb75yb45Cc/xWNPfJqHHv0E++Znqd9+fJ2jVE8u9vggxIOemmMk8NGwry4AHBK/uoN86zK8/gos34CyQNS8kHERPC5pQhhja2IPjnZjhnS0N98tlOq1N/7yvQK4ViHUXibxh4RdmXr8Sg8hKulUMYw8hRqm/+NX8F/AzdcdrooHrkGiZ2dxP/kEo7vPMPz+q6jz72B2NuqXWmKci1wfmSAqh7l8gePXBRNlwfEj87yxscaN/hBXevLONKPGJNlwC7rbmJFg1pdsuRFWQimjLqZfBgyeYALdnW0mhMIZeG+iR39yk97yGsXKBB/91Ce593HN4vVttruLtCYMzjnKssAkGjf0BCw+GJAxUNR7H03OfOykxwGp2oi6OZJIF/kisnYfjuTXqIyMlCK/CxSE8Tqr83H82D9JRL8OR8B6TxrAOYeqC0E55sKp2HlrbaiGw8iLEtSYSYgo73ikI+LYQUiB9B8eV8b9jtq8si6wBJH/JBWigoBBa0UpK4pCUGwRM5YySdYISFlRDgLGSBoNh6scrbzJgX1HOHfqJPfedw8nz5xkdv8JTDYdUZyx9FmpcR0yXv4fKk7igvGAqz85biVkLPZDneEmBD6AlEkci4W6tPGxsFtZWePpp5/m2WefZTgcobWmHDmC02Re4UWJBR5VCb+QtpnJOkhZMCpAZE1k22D0Nm5kQBlcpRFC46VErwdCA5iawq/3CZMKTwtdVvhcYncMWox4pNFkVlZ8vQ8vqorNpKJZKmwSDVV/1Nufe4Hy6KOP8tu//ducPXuWxcVFfv3Xf50nnniCt99+m6WlJZIkYXJy8kPfMz8/z9LSnzyX+o3f+I3/hNcC4IaBmWOG997u0c5zpiZSrlzuMTMh6e4scWj/R/irf+3neO+/fxONqedyElcMCCnxwqp5GrGCVjERmBj7jpAkicEknoGIvgZUQ5yN4xGUBOeiSZV2BO/p9oYMbUnS6qAItZOzRyWQpAnCCXCQSh3hbmkYpTmkGUo3CGVFCIJUN5HCYp1FSYWRJrLXlQAtQAFIpIgelDH7Rkbb+vFoJgKtddMXFT1e1p+ru45YvNQQ6ngUxPj76wJnTFSrAfkg4gVUETtj42UsrESc3QuhwFuEFGQkLL57iRu//3W2XniOqQADaSl8SVHPn5ULKCLfp/KRWW9kwLkK5T1SG0ot8VKj0FElkni0slSJwSQpoqxQDU1lPcoZcEOEFWSmQ2/QI88UQRi8jPPTRt6iv7VCUBobFFrpyC0io2XmEZOC7lZBMgroDJSY59jMKa4vPs/QLVHZKbzvkIUpnNwGAaWvqCRkIkGJCvQ2qbcE1ax9uzVBdNm0r7G9dpNW5slCQRUs3hsSDZnukKdz4DfZ7G7TG5UszJym3TjEVm8doYdoJLOzDT7y8Of53Oc+yycff4zJ2Wlc7SIZN8CYyj3ew+t5BqDrMQ8Reah7MemjP5MYVbjlNdSzbyDffQ8xWIpGaSKNfAFfO1YS4+13fz53ys9jcrUcO4eOkQcvosHOGBWR7FUoNbEbwu6mPZ5K7f4nAMGBEshRHz8qoWWIoQrqT9w//jxv8WnGK0OJPfdSnUhax+dxCz/B4O1jjL7zLMmN62gclQy7173XiqAd3nsmmymfPH2IU/19vLl4kyubqywLzfp2xY7u0G3m7BvdYrYagNSIsmBkPahoVd7zgZdHi5xoT/HI1CFaIiE9t49WMUt7Z5VOq4krIZ82dALI9RxnoxcJIaCVotmU9HtDpIwGimVVoisTVTVlUZPe4/ulpMaJ6KUkZbQ5l+P3vq59hZC10mQ8XBs3QmrXcj2Esctp2C1KpTE4X48yGEuG9xZqoB7fWEeQIWZ+SVXz80P92GNS7FgdFB9vV7YsI/IzLqKiqVk8AiN5VmKVohQBkRtQnt5ij45pYfQEyhWodoXPIFGCmUaTowvHuOveY5y96yOcPH0Xk/sOgUwItZGlCC4+P1mvzxo1ia9DqEmtgbEqMr5mEWVkXEQxRu9qi7VI8ME5W7uDx7G4VJKV5TWefPJJXnrpFay1VFUZG5zgkEGhXWCQCNomZyGkvF8MsL4kkYI0QF4ZZK+BSDVVCKQ6NqKVCkgjSLWOcSdtjxkpfJKjCwhZjmhI2AI3KpjIAkWm+LyYZMtu8nyocN5RlXB8aupHvt7+3AuUn/7pn979//3338+jjz7K0aNH+f3f//04C/8z3P7+3//7/Oqv/uruxzs7Oxw+fJgHHrkL0h1efvY2v/BXP84Pnn+Rfq/DZz9/Py+9+C6LnSUe//RDHP9fT3J76QYqrY/YQjLsD6JUl1iQEIhV9LgSr70oTWqYmW/TXeujUoNlgPPU3iQCVSNyCsBbBt1BJAs6z7AqCZkhBRIpyBLNzs6AVBq0FNhqCGVJq9XGtyewQ4cvLCZNaTQapInG2grrKkI1Nt8J8cKSETYVMqIp8cKOm8fYCilKPHfrEIIMWMleMbJLnq076oip787b66HmLit8XPVL4ZEEtA2UKhCkBBdwRkNhCcrhU4PfKVh66lWu/M5/hM2b5CJgsUgXavWFwPmAFhIbInFLE/krlSuRMi5PhUAaDT4G0Mlg8ZVC+ASDIs80pR1BKaCMjrvKKnzRoDOT0R0alABbrIHIUGYSTUoiEhwthLY4O0RJkGKbtZ3zyGaDkAVEr0t3K0W2Sqb8LF7OUVTrGCnpV1cxaYTmKStUcFTBE1yJEQZb9cj1ftrpg/STTfp+HVEFUjHCq1vooPG9aJpmpaDQgmY+x1Tn4yh/nWpwk5HoUYaC7dESWidMTe9n5kCLxz79MR7/7KeZnZ0FYhilCHG8HWfWESmJ3gTjzS6ifruIWm24JoLAKYVc7xHevUzy8uuI65dxegiyIhQOkTjAAlGGXdv5RZJe/ZMRFryOhU9kvyKCqJOyxxvvGKpmF22pF1udCVWxNy4Sd3w2rt8YwKII/R5iWBJaTaKFd9g9SP/ibqFWkYzHCuPnGceahIDKUpqP3MXowD6G3/gu+t13yYajaHmAjYiEi9eMDwFRWRbShPljR1mb28ebmxu8ubrO+aEnE4FO0DRDmwksWpQU1pOLGCgoRRsVPP1csHk4J0k7TM3OYIcdHnrko9ig2dnYpFd0sUNLHbxeH2qyRkY0Qg5QSmJtRQAqZ3cNz8bOrxBQKqK4AdAKUNFQLdJfxx4kkbQcxQc1Xlt7MMXP10WDjAVbCHG8njWbOAAZyf7eOpzz9VYlImCFwMg7ClHncHURI8ak2g8Nq8dck7qg8TUBmhALLMaqw4AyGpEngEdJQzDgiiGNRkaSaJCKflfQTKfZ12lx9shBPvWxB7jnvkeYPnKQtLMvZpHVBoTR8kEQhKqvx/is6hKcOyrzGgEMdzxvGRVmjJvGehMPEHygGg0YDnbwOFoTkyAzRJCsrq7yR3/0NV566WXKssK56PnjXESzpYhcQVFV9B18Ne2TmIIJ0aGVB5q5IQ0eFXqUfcHSyjaWETpJKaytuSkWbQXVbU0uC5zMaCLwqUUNPcFqDi10mDs7zYsvXEbrkl7wmMKh25rP3T3PzKFD/KPf/tGuuL9wmfHk5CRnzpzh4sWLfOELX6AsS7a2tj6EoiwvL/+xnJXxLU1T0jT9T+4vbJ+1G46F2Zzbt26xvuw5djjh+o1FdrYG9IcrHJt8mPvueZDrty+TJhNUZYmSCSEEXBVljkppnHO7yMM4EVjgQGsWDs1za3M1tk9JhnAA1dj+BiEVVfDoEBj2RjG5c7oJQ4krq104NROKQW9Iv+oiOylaVOjckHQmqdKM4EcoUrLMkBsNQVBUMCwtvrI004TUJCRqTEQb1xh7/6+pYjGhctzt3XEQCOL94/1VjIsUQaz62WtwoYZMawIWNadAewE+oGsuylDFzyXW44xByD47t9e5/K+fof+H38KU2ziiDbrFEoSKHgchmnZZHE5E5EYKEU3yAOUFUgWauULIggyLDGVks48CSZYSXIUXJQMfSIvo6TLMA0FpyqJHJ8spkgdBFljxXRrkBDL6O9sYJUEowKOEhQqU7iJFiemuo0IVfTtwFPYW59e/ggiOTE+jpaBbddFKR64QkTRY+piMjYsZGEUwpNZgpUVWmzRlihICIzQNq6nEgFDHzw8cDItFNre+RZ41OLj/HgblKmuj9xGm4NzZB/nMT3yRRz75IDPzkzFMEhA4VP0ei/FhCfV+vVec1FPt2LkS14YINaq2tIZ/7l3Ua69Cf4UgShhVhEzjmh49HCG0qte9r9dJJCDuFR2CWKpXjF0AgxC7/3zKiwABAABJREFUzWP8j62fi9+bxSPr5xT29u07bzWEHdveGqa3JWFkCdRHURSW/YXeYokVHzGE2kEX6tHVOB02QPDkh/ahfv6LDA4cYPTCSyTLSyR1srhzcdXLOC/CCgcoplsTfKrR4Gi7w/7VJa5ubtB1jsILtBbkSU7qKipbUgWDdKCCJFWt6CRqBCaAaWT0hrC5us7M1BR5bhj2Rrtnt5QaY1KoVTVS1ogIe3YA3IGcBOr9Qqj4R4IKHi8FokbKxgjt2L11XJSMkQvPXiEREMia4Br3rfj9XsQlEmyIte94GfuIstiqAlsb7dVjHhFqHocYo2/j/UwQxLhIqX+OsAQUwUXUYteh1isEAh0gC5ApTagChdWIziSVgWHhmJ6b5aF7T/PwfXdzz313c/Ku+0C3CdLXBSr1JuxqBKXOIaobPzG+TnY5KPWlKcat3xgx+U8XcqiLFOcKBv1NhoM+abNBwCOkY3Vlg69/7Zu8+GIsTuI6G3vGyLogFlhfMWUy5hY6zCy0aOYJ+yZa6ImcG6sr7CyXfPYnzjFzaB+/89sv8e7b7+FlgTGaZidhOs3ZKQSjvmXf/gmud3vcWC8R5YCJhmFhZoqHf+njPPXGdd4ut9DkpCpw74l5pmb38aWfPcJXn1v9ka+5v/ACpdfrcenSJX7lV36Fhx9+GGMMTz/9NL/4i78IwIULF7h+/TqPPfbYn/pnX726Tjuf5dEnDvLlf/sKDz58P5PT8PRTb/P4E3dTDAOuEpy7/yz/7g8VLRGNgzAOpRTW2V0kIV6EkRgbYbgEgcWjmJiYZLrVZH1tB5k2EaoiaI31YL2LIxYTcAj6/YLFGzc5dPQgTWNI8g5VWcTuSgk6E22KtU1U5cmNQuiMgCQViumZDkbJ+LwqS9UvqAZ9gh9F8lpSB/c5atldAOFAjkul8cim5qCImiRbt8wKgfbjKeeeBHm3SK83MCE+jKJIKWP3ISBIgfAxmbkIAS0UxlssntQk9Lp9Fr//A27+x+9i33sPKQc4HaDyGCRWGFxwBOFjPhJgQ9zkLCCCRGGj+kdIEudIU00RSoIQGG9xSuOpEJWHLKGqHAqBk5HzUoQRSdDIvkUWlubIUjWGDHyDMFKYdoZqTTIoboL0hKpPIkBIFR2jQ0UuFd4loBwjcpSexg2vo6oKmQ4JjRSdWAIGUXl0qii1h9JSOoVUJV4KKtenrN4hk1tM60BT5ZSmRaEEyWiACZJhUHVMQUCnJYgVhlYzsFO0Ox3mjtzP/R97iM/99Bc4dOQQ401OQiRsh9ipRSBQRITBh93DYHdTHL/B9QjIAsILwu0VePo55IULMNrAiwphJcJKkHF8Iogy+CDHsvzxjyr2EDvGdUn0FgnBxqJ2jPaJBILaLY6iK1yIa4sIh3+ITXInilJLo6nzVkQo8dtdODwb5e9S/IWiKONDZfcZhWizL8avxng8JSEQZdN6ssXkZz/G4MAM/W8+i798nSQMCZnGe4FzFuMk2mscVYy3CIFjnQ4LeZMPsileDDdZ6fYpQ4UUmkRLSl9Q+TImqzuoQo4TJQ5L1sxxFhAFJvfkrYxgDahhRF29RAiLkhqtNF5ajG7ga4VIVDlFMn3cBxwixPff13uAkGJXARjhMo2QBhE83rnaEM3vNU8i1E3Hh98bKXUcAwaw1kfUTQRssPGIlhF5CK5CKoNSJroLE301hKt1Y2IPQRP1/jT2ftpFiRkrNaNbeCzEIqqjavVOI0nJdIoRCkKF1xKVaWYnWpw6MMdDH3mAjz72MY6dPIvJG3HUHUIM2hRjyX5cIbGVcwgxLlz+uKM2sHch1YXJGAkSd6JBcX2NTdeanQk6M7NIFT261lY2+doffZMf/OBFRqNR7Z7r6hFSHNHYkScRjlNH93Hq3FEkku7ODvtmO0zNz/HGO7d4/c3ryJ7kiU+cYGMro/IlqnAcnp3i9NkF8k6TalAw20poz0wzd2Ca3/r/fotuWbJ/epYHH95PMWxy+njGUy9UzDdTTh6eYt/8fkwr4+qlZaxNuevMgR/5uvtzL1D+3t/7e/zsz/4sR48e5fbt2/yDf/APUErxy7/8y0xMTPC3/tbf4ld/9VeZnp6m0+nwd/7O3+Gxxx77Uyt4AAbbI44dqbj4wSa5MWRZyaWLPVqNFC8GrNyWnD5dcuzkHFo1cb4gkQmlG8QNXkXozhIi/6QO1hNSYnHRvVALsqTJocMHcDaw3e2jEBRCoI0B5yO0V2celJXl2rWbuP4OzZlZDh47QbPVRktB6Sro5HS8R3hPI0uQQKIyGo0GSkWDnvX+KMJz1iODQwaHURKpAk64iPAIHS+QuiMekxXHZDC1q3qoJ8F1SJTanWfCXtUO49Y1frVnTFV0QtRuhjAmaJVEe3CCJ0iBFhrpHBuXrnLhy0+x/c1XyQbL5KJg6O14iBZnux5SRLRSrpnn44MtVRrr4mtQ4HHCo9EE6zGmyeQ+hd3e5NGHHuX9KxfYWd+icgEpHIkAbxLKsmK6MUliBH7k6VY9rHoXWUZrai0qCrdBouewOgUynNuJqco6WuMrrxkoT9uBUil9lyNlG5M0Sf0WVTGiokRrMLW7cFkKGs0mhD627oQSnYGdwIcdROhiXINWrqnSGfJQwXCDgXD4ODegaVLaeVRFTeYLnD3xICfuPcVDT5zk9Lljccw1fpcEtQV2HDdETwlfe9PUc+4aKRH1mnDUBUm9CUofCFcXEd98FnHxbYTvI6ytOUghqiqGJTLoOFd3PUIZIfjgfZROqzgPxwmCjrC0kwlaVVAKRgloDHiPtgVCK5yQqKra3eCDEgQ55jPUrbOzBFWPkOpcqjHXIPpBWNzSBuLeo6jwYVXIn/W2y5Vhjw2wiwTtStjGo4ToRBuLfHYVb0IEVJAIdBxJpZDffwYxNUHxjefwb72BGvSjHFcavPRUQYHSKOfwzlI4QQI8MDfN/nbK+eUtXlxe4ZX+JsooMplihMW7SMwXjGIelvBUXpClLVIpmT85y9T8Av1bG+gxAhocu4OG4HE24L0l+CT+TkKAH6sBxy/qmOQaX5MYRBfXkVCqztDR+DCq0aQAXtZcC7n7eo1fvtj/+OhcrCIK68aeOCHKnmPaMRBcRFSUBuewRYWkRs6UQPk4KvPB1V4q7BZI8fHiHhcLF3aRoV08o1aFIQIqFSgF1lmyhuTQvg4PnDzJPXffxen77ubU2btIG+1ohSDGjtv1aL0uUMePN1YO1RUru8WI2Ntx40tbj7w+tBfvrcPd+0JMI1YmZoxRj402N7f55je/zQvPv8BgOIiu4MFFIUcgir6tYy7RPPrIOQ7es5/X313m1vsrPPbIHA99+ix/8JXzfPD2JZ44tcBHP30XKwPJV3//KdYv3+Lxjx/liZ+8h8urjmeefpuNGwN+7f/wAM1Tp/gX/+RZmqLiC5+9l+PHZ3j58k2KpRXarQf56EfP8vChlIc+cYpXL1R8/Q+e4688cYx+PsF3/vDFH/ma/HMvUG7evMkv//Ivs76+zr59+3j88cd54YUX2LdvHwD/6B/9I6SU/OIv/uKHjNr+LLePPHiWtDXkB8+u8KW/fB9vv3mNrXXP5794L9/6xsskZh9OOWY6UzS0AYYI4dFC1YhBlAdLpUhMggzUXb3AKYkRGiU91RAWjh+i2cm4+N5lGmnC0I+oRoFh3zIYFXHmKiOMuNN1XBwMaKwP6A48+w8tsDA/S2oylHM0csvOTpdupWjlKc1WAxEc3cGIUVFRFhWJMQSpyDsTyCpFhIASCc67GHstoxU7YxZN2CtEIrcmzm1liPPWWJ3vJTUj66iuXdh1fP0InIjx5CLI+qKOs2DvI/NA13JlqRTBCEabPW5/+0VufvkbqItXyIUDA4Ulmt0hay+UgBYWT+T+1HoSJB6z62ToqEzG9Nw0G4u3kUkbNxiRqWm++FOf59Irb/GTn/4Zzh46zb//yr/H2yFWgEkyip6l3W5woL2fdbtOfzigk7RBWHTwpNrjlIGqQg2vkbQNsuoRMoO2jkqXeJuhlMd4z0DX1u9ynVD0aWcC5wwijdwj5ytSLbBeYBH4IiIHxkBqY6gb4iK502ihETYw6nbJ+pBUkoE0JFlC8AaBJdEeP+zSnlzggcc+yk988XHufuBuGp0EvKtn+KEuPMbjOI+1DuuifLCsHGVRoZUka2QxOHJXdh520RMXQF26if/6d1FXLuBDPxrr4ZCFjD4HWiMrgdcK7wpEs02YWsB1MsRoRLm6StUfkt5/PxKBvfA2o0FB8tgTVB9cwDYz5P3HGPULciewvQ3kpXewQiEnOoRmIxY2gx6ivwN4vI0jIRFiERJCihA+mvZhEE4QEoX3AbO0UReD9e3PAT2JZ0lEKlWIvjzgcCFKbqk/H0/ZetA6PntEPeIanzV1wSVCID+0gPrLn6M32UI89xJ5dweZdnAHpynnZwkTHcT6NmJlE9lsUGyvYpcXmUpTHm+0WWi16d64xvP9DVbqxwmRp0qSpmipkTIQpCNpKBb2H6AzO0WSNFBhhchdix41LsTR9oeD9SL66r1HSF8nzla1GaRCCUmqBa4YFygShIkhh1IggscFGxGKyiOI7r+EaM8e83hiUaSVpKoN+LRJcFWJG40wiGj26MOuTw91cY0VaF+7gDOWukY7/KJ2naYeb6pd/ouvOSgWZEAJFUcxKiJC1kdJvA+BxBgymaBSx775DqePLPDZjz/EAx95kJmDR9CN5u7oJTaEAnnH8Rl2/76z0RtvcHdyTnYXK3tVtfihtVuvozvvEXc64AYIkp2dLs888x2ee/57jIp+3aDGXJToXagoRhXzEw3+6l9+BNee5N9/7QW617b4m7/8OHc9ejffef5tbr79Pnffv8CxhX3MHWhj1x3zUwn3PnQ3v/jf3sutgeIrv/Uksr/GZx67m7MfO86T37rG5qWb/I3/7qPM3XWcN8/fZuv9FX7pVz7O6xd2uPz6eZIpgz7f5dL52zz+iQV2mhN89V88w1tvXf5RL8c//wLl937v9/43P59lGb/5m7/Jb/7mb/4XP5aTjuuXhkx2Kra7jvXVirl9guWVLsUw4dDhnMoNyRspWkusd6iwt3B87UKYCAlG4bXchTaljBuUG3luXl/l6Ows8/v30+5MY5KK7sYyG6tdtrYKrt8axaj3EKWxOEdRCYrRFjsbO6wtLbJz5hhTkx3yJMXIBKMMFhgUFTd6KwhvSZTBW0+z0ULnKYUp8LZEBE9VlDGSQahdW4E9jsFYYixr2Si7o6vx+Gr3GhC1TLK2hUaIiBSFvW9RIbqH+igYwMl62CUU0gYIDp1prLWsvXONxSe/w/pT30H31tEmdoTO1TwEWXemUtWdSo3I1LbK8WO5y2IIBFTa5Njxe9hc3iJXCV5DulXghObkmQe59dJbjJSgqEm1wgrQGu8tHZVjQoGterQlaOMZDIeoTLCPBtdsRVApickZlEOSLDqglnQQXqG8wJoBBIXTgcw6ml5COhcDpM2ABuBkQGCoAhgtKZzHDkvSVoKQiobUlMNo/NaRkIcG/XwajyLrr2JFoFAx6LGlGjihyVpw5tRJHvvMF/nk5z/NwsF5XC3nVSryTUIddkeIBcfOdpfBoMTh8VXJzuomMtHMzO3DpGmdjVJ39t7jhCBYj7i8SHjqu8hr70AYoqpACKPIq9h3ENdKcSvXMInBVYLyyAn0xx5BTs1RiCGi3UFcucbVb32P43/9lwjSkHzrKW6/9QYn//pf5to/+m2Sxx/m4NHDrL32Mv2jx5k5cJDt/+l/pnlwEn/uATCKgTRkG3346h9QGIk5eQx38RpJf5XKy+icqiF4i5cGRaiVcwEGvQil14dTRDL/CzYUQZRzCmpJtYegqMqK1Z0t5qamkUpTFCVKa4wxjEPZqA/MP44/AHFElM5OID77cYZZA/v0s8gkIXz2U3DqEEELqu6AsLRFsjBLtbqGuHgd1euhrl7h2FSfvzMxxf03L/HVjRVe29mmdI7SO3xIkSoFacjyFiZp0OxMk5oMjYrhqSoaUbpa4hlCoKosVVXtoq4RMfEoVaMecZsglrTx0NRGxpFyEGgl0cFgdBoN9mp5ipAiJsBTFzMyFihh7GIdxiTjiKTgPMp6pI7rM5L9PaH2aIkV69hGX9du2PXYLdQcGhTBga6Rl5p6EUc4srbWlxKrHEHW77GDVGucraKTroSPPXA3T3ziozzw8Ec4c+4ehE4i1hJs9H+qz4ddrs74rf+TyFPj+z/06TvRkjHX5z+/cMdKHiEC3V6P7z/3HN/97ncZDAb4EMnAPjikT6JaSUhs5fnZn3uQ5qH9/H/+6dOsX1niv/nvPsm9j5/ilZdvMljd5iMfOc2ljTWeeu4yh07OcejIQULjMoVT3NiGtaVNHjo3SSs7AFnC22+tk3jHF750D+/d6rI2OI+Qkv/qZx/i9rblxgfvY+2I7k1N0l9n/2yD3tDzzqWLXL26+KdqJH6ss3huXL2GERN88tN38bU/fJt77z3J1IzkO89c5ZNPnKOsLLZSaJWRmCZObOOcrRnSHqGivBVrscHFA17V5lwBvILgJbev3GbhdIPWTIskkdiyT3dznd6gYHtQEESIRbKtIJQgYpaHEBUGSdHbZvn2bdaWl+g0c1oTEwiTo4TGlxWhGBGqCho5E5NTNFpthoMR/W6P3mBA8J5EK1SIxDIlo71xhBfHuKG843oIdxQle5Amot4sBHsf13/qO2u4WiGdRwmBE5EELEM990Ugmoqy1+PWt1/h1r/8Ou7yFbKkAAOhlIha2jQmaLngEUrXtOOwKwncPRDqC73m11MUfYYDy9mPfpxrr72KEJr+8jbvvPASH3/kcYyVXHj/RURVIFAYBVU5RGkF/QFDX9LOIm4TXEHwFUUFMmvGjBwNIVgmC89AaVRREZQk9wYhHIUTCLmAFDkjcZ2Oh4qCosqYNJP4wQ5KCZIEtvsVTUChcVLgq0BmcpRRpOWIRmjRKiqU1lRmf/Tb0VGWnrshIklIEsXCvoOce/BhPvOTn+fu++8mTRIIMSQtjg+iX0ncdaGsKgY721y7dInuTg+BYKfbxWjDmbvPMTk5gTEmetEA+D05cXXhFuqZ5xDX3kPaIQQfk4SFYlA5/OOfJDtxivJ/+R9Rwy6rqab5l38WMdPGPf0C5dY69ic/x8Qjj7C5ucHJ1LD86ttMPP4o7XNn6a9ssKkU5x6+l/L518neucDtmX00g2ftY4/S+cQD2Ldv4K5eY+uu4xz4widYvPA2zZNnSb/wGKN//LsUb66gP/NJ/DtXSVauo/IJvC93Qyhl8IReN8qk6/X8X1KbhBCLY1tVuLJka3OHrNVmYsLQ7w95+bnXOXvmOHMLC1y9ep3J6UmOHTsav3n3gT98SI0Psb1k74CeapE/8QCFkZSvX0Csr2OnGqAlJs+ophpUlHBgmjJPydtt/PBhdtY2SF95i597LeHo8gT/4fp1ntlc5XIVuVhayrhhFUCjVltQgxAyQfoUKcvYsHh2yZvj39t5F69zOeZuBMBHBVaoadFjpZ9QcYPUcZRQhtqFuH4F4lZUSwfH8lkR0SZRRwsIaj8UArayMaXYCHRqsJXHY+sxpoq9jIpfm2YZY9MDVTeZEnZRBSkV1hYRNWEvJBCoDQNBaV2j55Zet8ug1wUfOHXyMD/3lz7Pffffh05yggjRz0VIhMhqXsveehm/53eOBj+8AH74jj3EROx1kT/qEt29FUXJiy++xLef+Tbdfo/SWnzlEUJHo9F6gGWrinarw9l7D/G1r19jsLTBJx45w/0PneaFl2/x/W+9zl/7aw/zzLevM1jc4fTJg2xazwtfe5sfPH+e3DuWtrfoTEvEpGLx2g5bPcvqZpfptmRYZOz0+oyGCY1MslMpCl+QtAWt/ACZAY0iTTyl1gijEUJhyz+umPvjbz/WBcrWWpdTd01wa2kIVpA3JdeuWxLt8L5kY01w9HSDpbVlgjeoxEVpZXAgauqfiYoX6UWc14k4CvHCI2WC1gJX9Vlfuk0iJlhdX2V2toXHMOqP6G9Gx0UYgSzjZl8bjQkcQWiUCGRB422gv9OjPxhg8gZ5lpMoyXSnE3kNtkIkmp1hn63VNUJpUS5uDhoVLfulinNfJRE+1HK+O+CRO4qUD93G8Ah7hcguAiOJltS1NiiivXEMphDgYl5FMJpgJP0r17j05e+w9ZVnyLeWUarCuZQqaLSu4vOiRnVUrOp30RS3R2Ybm8YpIXctilSQJFIw2ZjjzBcf49Z7l8myjB1R8pnHP89c5yC9A46z2nL72k0GRR8hommVkZKq6CJlA6zF5wmhqqLE0DqWRn2aUpO7ktxVBF8z9WULC6RhgAkBIzVWTZD4eQaqR+67tKod+moHMYK0ymJ8RVnSMAkyBBKZYNMMIwZkMiVzAStzkuwwE+0piu3LJN0bDPIUmUsyr5gE1OQsk6eP8+jnP8+jjz3B5OzkLp8hFpmhfpXiiKyqPJub22ytrLB26wbrqzfj3F5mdPbt4/DxE8zvX0AnmiACOsT5uPcBvMBduIn81veQ1z9A2hHCxpybkBgIgVJZVjPFsSOzcPQMYn2F7oFpUiNRgx5CavIzJxE6oXjtbSZn9mGub5B+9Vtsrpzh4AMPsPSDV2gcnkOvr2OTlOZnPsPp6f10n3mO6sAUvtWmunEbU3paSZOt27fxTzyEm1wgKMngvhNU+ybY95nP4i7/FtZXaFWinCUEE9E/gEE/jllqh9A/62182Hjn2d7aYW3xBtcu3WT+0Cyn73+Qja1Vlq9cZrizyMG5BS5fu8qpc3dx4tghPGBtbG60lHd01eJD/8bHAeEFutnAP/EIfmIC++o7hJ0B4tgh5NE2Pgzh8k200ejlbfTsLP7oLPLQAmVrGofm3rc1B1pNjt9o8PvXr0V/GgFBeCxlbU8eE6KdDBE5rsmqSsVIAesjmRWpotli7ExQSqGUQGkNZVWjn/FgVdJHBIsMJQRexliC4FxU6oz3kxCimZ6WHy7Q6omSFCJGioybFCniYyiFUCC1QHi9S7SNKi0ZDca8jZQn59AmHvTO1eiK1jhX1d4qY5SjHvZ4jxfQzBsUoxE7O1s4ZxkM+kxNTnLm5CnO3XOaRmu6HnlHvFLtNoF3FiXjDfWPG93wJ9wfN90/S2EyftwIPDveeuttnv7WM6xvbFA5h3UOEYjomBSRf0IUgIzsiNdfv0bCgPvuOsiRj8zw3PPX+fo3X6YqC556+k1EVXLwUJNu4flX//Y5rl9aASkJ0vHCK+dJk4QzJzqkNMhasLS0zfXLA/peMbQFDAMSy8gVpAX0iWctXuFdl6BaCG8pq0iUNuZHJ4z9WBco5+45Rautee3FK3z+Sw/z/oULrN0WfPaL9/DSCxfpTMwzPTPBO6+8Q1l0SdophApnY6+uhEAYDVpjUKggY9AZ1E6EkY0vjODm7VV6OzsMy5JBZVhdcWytj9DC4IPFOY9QkagYvEM5BUFTCMiCQPoKL+NFYlD4/oj+sGBgDKOiQNToROkWo4t0cKTGIHyInCgpKWVAyxADpkRNlBSiJqnd0aH8EIT2YZSk9j0JNYs9fsEeJUtEUzeUoMAhnI+Pn2lEUXLrxbe49a+eYvDa62TlJkFZSh+QqkK5GFUfasa6d6CMisLT4FAqZh8JZDTtqi3xa1NTXPBY75lMWmzeusarTw3IJic5dvAwoZHQXdzCq4z3r73L0oUrpFrhXYjJSDqLHZKUGCtxQSFLiascDSVRQVEALQcz3lNaz2h2P6keUo4sRrWoqFDaI51GiVXasiRNZ3DkzA/7iLCFTRV5Q2JNhh4EjKgYGoPUks68Q3Q1oh9Nj7RKkI1ZaJ5kNNqksjdpCEhLQVJZpg+c5PBPfopHv/BZTt59T231HiWncQNzdV0XZZpF5bl9c5HFyxfYXLrC2voKaT7ByXP3MLX/ELNzcxiTorSuA8dqFYSvR2rnryO/+V3E4mWwO1B3sCgRR58BWjrj+uXLjB64B/X441TFiLmypHr2NeSZo1QnDtEsLfKF9+Cdlzk62YLXrjKzuczoBxuEK0vMbKzTmZyk+sNNMqci4rHxCp3FK9hzxymaLdS5Y0jvMNdvsxYKjtx3D+//h6+j/tufRz1whvyERXz5abLbN7B5RvAFSEPNjoxreNgjVB4Sw5/HLRpiaZa3d9jZvslUts6Vi22u37jJTD5kfWedpasXSbIm3pZsrK8jlaEoCpz37N+//z9/7AgIQqIySfP+0xRSMHjuDdQ71/CT03SXl0mefg49LBFVoJqYoOqkoAV6/344cYzhxg7TruBXzp7mRDbB98WQoVMUiUToKK/1QeNlHIcoLEJVte9JHAUIwDuHrcqaLBv5GXKX+7GHDMjxWEYakjQnsoEkXoK3nkwkmKCoxtOMEOpxjNr9nYUQaBG/Zozuxi8WqCQh67RhJY52lBbgVG325+txjEYZSWWj4ZfWmhCqXR8V76rIsRLRFdyHuL9ALFaU1AgXGA4GrC6v4MqS0ydPcuDwIU6dOY3Okrq2CkR/KV2TzitkkOOw7PGT5sMFyLgoHReod4516qJkTKb9U97GCfAgsNZy4cJ5vva1r3H79m2ci4VmCLGQcsFhVIp30cQtKIEL8Adffo0jB6exwXHhwgrldsWx+Ra9YcrrL99g36xBICnLDW6tbXJ4oUmz3aa/5emVm2QmZ3tzxHZ/AK5kOJJ45VA+IExcDVtlSSsTDLzChYrEe2zpCEoSnI82HEbXuWblj/z7/1gXKFnTsHizpD0ZyYFrq0OmF3I2twuKgWLf6TZporlxZZWyHNBQGU6MYiig0khdKxJqRrmoVTzee6QPMUNGBpzzlL0Rg/6AysPNpW2kCyg8LlTgLdTR1kFFwa/1JQQVZb4aVFr7T9RqBREi6VSEQFVWCA9GGQaDAmEkWSvDIaHyaCHxSuDUuJkJu1PhmrZVd911u/DDM00xHqFQw+Hxa6SoFR0h1F9Sb1x1ASRd3LB8QzNcXGbpye+w/JXvom7epCELvKionIturDYiSR5Rk/9FHcYVC6hIqtUoncaLylm8j5JGJWNfJlwcNQyLEXbtCr2bb3LorgcoCkcmPeevvsm8WOX1p76FNA5to/oq1luOikAuI9tfaoUpwXl2jfgS58mIZNMMgwmSsjJUbkSbAcELMq9xHvzQk+pNRrZF3+cIO2AqSdiwJUE4vIluky0LoFEakkEPX+VYX1KqlNRYRP8SW5u3CFJhps7QHK2TKs/+hx/hoz/9lzj1qUeZmZ6IM/cgCELXSpAYs15Vnu5Ol1FZ0NvaZPHKO7juDVLbZSJ1zB07zKm7P0LeaKG0wmhdK3nGXifgQ4U4fwn/9A/QixegHOJxkSzpa2MqHHhBIgQza2uEl94nKQu6ww0aU4dItcJdX0Rbh3vnHcogSY4uEMohpegjDk2RXF/Bs0Jj/37chYtUzQRmZrDeoYPATubsu/AGo80twsHTiHKbcmedmWP3EL78XRofvM3w2kMczKcZffXrqLdeAx1QTuGVjtyHyteh4wFGffxwhKzRnzAeXf4ZbuOuu9FOGQ5KVtaWmc8mKa68yeKNbQ62HLdue7aGliSUtKf20e2PcK4ewZo96fWfJHUOorZhDx4DhESTPXgWNJTfeInwzAskvkdqC5KpCUK7ibUWqgrTbhPWNhDtBtWxgxTXL9HwAz535DDnihGvO8urVuOdwo29NOqmRUqNDQKlFWmq8V5H59gqNkVSaYIHrSOqYZI6OVjoGFtR26lbGde68w4RHN5LnA24UCFdyt6o2e01Snc2P9RnthSxEBESj0coBWlCQGC0wUap1m6ejnUOXe+rZTUCQp1EbGv0VxF8RA92ibfWUVYjtIx+S/3+kNFwQHCe/fNznDxxgnN334XQ0a/FhTFSWXPlwlg2H/k4u8aEP3QTu4VL2B1rhd2fdQcJ9s+wLsfFydhx9p133uHJJ5/k8uWrOOtxYx4fey99/D3GKixAena6nvPvrbG9s8Wv/LXHSY9qZpsGrzNefecaD56aI0kCUjf4H//p9/hLf+kjOCu4dXtIo3kEvKS7PqQzqfHWs9rtcXh/k0sXCo4db/CtV66hbwz4+V+4mw8udil6fd54a5nPfHyBnaHitQu3cZUF7xAijhN/1NuPdYFy+f2bNNMJPvH4fTz1zTc5dfII+/ZLvvutD3j4kbs4cuQQSsBbr19FqohsSBKSXIHMQGmkl+ggo6RRaRQStess5aLev/IIN0IEjwqaXFmcEggXCJZ6hOHx3kV5XdDINKZ0KinIGgmYHBkCWWIAh/cW7wJeRMtwJaOWfpwBNBwWGKlIpCIoVasKYpJwtNAXu0ZrYxWOY0yIFLs8k/HcdMxDkdQR2bC7gciauCqIRLJYYFmS1CCcZfmtCyx+5dt0n3kB0++hjKXwAa8TRHAkIeCFwtehhEEEpI4jKS8CQUi0FJHwGTTS1M+VOxEcAVIglaeSAqoubSQbq+scWDBs3LxGd7uPPb9DSxlUklC4ISBQMnpSGBkwwuJ8NE8TY4g2BGzwmCDwumJoHc1EIwZ9EilpSgVVRWYDqlQoadFpgvcSHUpmyyFOFMjUkwyh1U/oOk+pJMZrUlcxqCRyK2W2kVAZKDYtjaTECUdadlH5Al7P0lxIOfPYvTz08z/PiXvPIXe37z2WyThbo98fcvPGMlsbOwyLLlV/jdC9xbC7yb5985x64C6yfcfIGzlZlsSAv1C/37WZGNYR3r8K33oWffMSoeohKoeSClur2FSoHz1EyfzB1VWqp7+BLgZszk+S/Y3HqE4v4L1iopGxvbJEd2GCQ5/7PBsryzRnOjQ3d1j+f/8T1Oc/xb6772ft//H/hMcfY+rBjzK6vYTIMtKyS//3/jW9Tpv5xx5gp7tMnqbwwRL+xe9wYEoz+MZ3CCHHnH+TkFhEoRHKIUMGttgtvAg+FlqjAtVp1R4R8WD409zuhO3HnX2uBZubPS4Gy9mTJQttSzkscEWg01AkecJEO6eVZwxHBc4JEpPWI9M/+bEEdahn7ckxRmuz+88RpGT05DNM3LiCabWpTp3AP3SOkCUwHBLSFFdYRCIRy9uwvkHx3pv4/oh5rfick8wUcKWw7EiHVCGaqCFQ0iCCYmZ6kkYjxdkyHqQ+duVSCZIkwbqY5ZKmmkS3KUZrBL83kglhRDkcgYqIhZOaECzdsksrb0USvVBRBRjia6u1jjyRMd9FgFcCW8bnZuqRdeEdGQEhTGz4xu7DIRopoqIPjpAgVc2Hk1FqXPqaP0hAwa6iMktylBJUJTTzlKl2m/0HD3LmzMloEeFrU0OpUDVHKNxxPcb3TEYezrgpvIMcu7du/Ie+54ff9f8S5GT858L593nyyT/igw8uxnGVr9HROp8ncoQ81tcjdqFr9LREK4WSns5EgxurO6RbguuhpNmeIM81l9eGqODQ2iHw9EaSl169RqeVcu7gYbprQxYOL6BbnmJ7QEcEThyf5+q1m8zvn2d95SKP3XeAmQOzNPUkKg9sbCg+86lTXL094PX3b0YUV8azJpKwf7Tbj3WBsr0y4uCDk2xuBkY720xN5ty4sY0dWRqNafbtO8DayhZvvPkmSRZwRS0jlgGldW0UFDkQWpsotastwn19aEeExeJchXEeSUxllCoiGzbqJ6KFOLGIECFgpMHkBoUg0U2qYCIRNxgyY0hNRbAhSkR9iES0UEFwKBKkMxhBjCIX8aDVgfoiqWV0UXJUD2ljxsT4epBiz3aJUNfw9Th1j9Egam+UOsen5qAoCUYnjLa2Wfzey6z80fdwV6/SlCWjxGIrvfv4Wnt8UaCVoSLmZES2f4JQitLb+GhKUo5czTuRaGnwwaGkxDoXizsgyVOEqzDSICrorq4xdddpUlFy7do1XD+Nr0lhkVJHEzAihKt8jADIjEK7eqwk6y6u3qylUASpKbWlmSRoPFOjktU8QchAq3BQBUSuKYuSlvXM2CFosF1PQ+U0vED7FFlWBO2YQZFUBlVJGkKhWoLSD2L3ZSQN6wlum33HGtz/pS9x9jMfY3J+nhBcfZ7VoXtjdAvJ9laf65evsr21SXtiGpO0EZM5m4sC0bPMHryL/WcfJc1bNfUounoGGSIJUhDjBy5cg2e+h7h1EVH1iDYYdYfsRfQoGSNoY65B0SUwZEd63Ce+hJmdpn/zGgkGtS1ZbbXIP/ogAy0RzUnM7DzhxgZrh+c48tF7qN5fYrWh2f+JjxGWBviXXmXzscc48ciDXP/ac/gnHqU8NMP2hqa1UdG89gNMagklTFy4UAfUgfM6ek1IwI4iMVYYCFX0Wi8K5KBibBIHe4egINTqsAhXhnpUEajVe0CoGRWivq6c9wxHFceOn+X9fa/R7S6yvWU4cbjBcBjYGA6QVaCRWfqr7+C2JrEipzIdyjRhfn6+Hq2Nd6g6bLPmZoxVarFIUbvogpSKxr1nYjL4k0/DxUvod9/Dpwn2I2cReRs/iB4jYVCiF/Zhf+GnKCeaiHc/QGytY9yIR5zk4FqfC40dOOIIyqCDRNXZPY08pT05FWMmvMdZGNWmXlmSY2sSafC173MIddZNbFxaOmdHjtDGxPdEgydFG0miE2wV9xghA97WKMjYW2pMvJUxbiGEqBaSQTA5PU3WzON75+LrFg35Ik9Ghfix94Ysb4Awu9eOD2MTyYCoRz+VLXEhYCtHEhT79s3QaraYmZklhECv14sSeinRWqJqPxshVB0VMVYJxecixNjLZe++8QehTpGvoev6bR9/7Z3IyR9XvPDHqIH40NcLIbhy+SpP/uEfcuXK5d2CxfuIsIYwxm5C3NNDFLiFepQfgsRRYQlok/L6W1dJU0l3VCCtppVBvwJRgc4UXln+/X98k52tHaY7OeevrVNsD2nkTaT2ZNpTWslb7y2xujbg4u0VBt0Bt6uSd377BWbaLfIZhWnAf3j6MtZHrp9CxDGzjIjuj3r7sS5QTt93mJn5jB987zKf+6mHuXFjhaVbBY9/7i4mpyeYnmnwB//22yyuLNKalPEC0gLnIVOSVJno5SGp1TEBoWIbFD1CYgy4oMIFh/AWSxVT1VxETgJhl8EOgSDiQYgXOK/xaEYDh8krMIHCVgif4MlItKCREu3wrY0KFymQzqGR8QIWvu5uax6JjC6ue0ZS4yNNooW8I4p8DK2OQe9wx0YRR0L1bKS2xY+IDCa+HtvvX2Pxj77HyvdeRO5socUIKy1OxYjvsSFTUODNhy9sKXVtgARS6yh9kxIlPUZFuWHlXe3topFGUrmACwFjDBILUlEJSJXi9tVbpFlOlmckuaQaQiVK8JKARggLwePR9UEkEYlCVBVCgFYKGQLOB6SXYDReKNJRn2Y6TX9mEhVKbFkhextI4fBDixlUNIxHaYW2Is5VVUXuJLoKZKVgVEEmwIoBHauRViMKGZ1opcdKR35ggWOPPcHdv/CzHH3wI0gtKUNU/ggRO904Y67o9wbs7Gxz/doV1pYXabVaZDajMzmBTjRSG/bvP8jCkWMkeU6Ec+PsHuFRY6dg55Ef3EI88yzi+gdI148hqQLGbEWhIroUfM27EgIhfU0s9Kx0Okyfu4twY53szfdpuYBbXKc3ozmy/yDbzzzP6Nhh5sQ8a998CvHAXUymbTa/8e+wD9/P1MQ0/fdWyKZnaDVz7Fvvsz4zzd3n7mLQ3UIOS5LbG6g3XkV0GgRfgaxXtq/zDZWLq7sufOOfEYg2wRfI7hAnQIf4zvtANKBTdXRCYLcwoL4eoOY84WtVScCJQK/f48Xvfx83GOEQTO0/zoHjp9nYvkQxGJCmGXMHD9Pd2ObqlQ9YaDTouQYLZx5h7uDhXWdZV7crMozzdsdDgD1Dr1BfjzLseedmZ08gEJR/GFAXLpJ+7yXkRp/RoX1RYdNIKXVAOkdlEsTJo/RaHbIfvExjfQmhBfu3emSVZXvyANvnZtGZ4eoHlzl/4X2uvPsBopFhRUXiHa4IOGlwVRWJrkYyOzNBZT13330GreLYZuxTnecdvPIoHe0HlA6UXpI3DYl3VEHivcNLv2udH0Ikr3sXIvGSeJRLIXDB4QN4Z/FFUaduO5yvUFohvUAaUWfoKIJPKYcV3sYRUagRFi2IqI1UsegMJVmS8K3vf5+1lSXuvvsMSbKXA2eSBK00aZqQpgalFCbRJCaN17rKYwOqDYnR8flIQ7ORkyQpJjEIIdEmJjwbLZAyxXuB1hqlxgGZ9ZnwQ4jLh4nTe5yVD39ZXB83b9ziG9/4Ou9fOE9ZljGSpR75jHmI4xo41IrIIAUuHhWIkOCti+hxsGid0O0V0R1cWrpDi1LRokJUDi8C3eEOaaroFQXFaESiDOtbm9THE1JKlpaj50231yOfULz/3m2k9CwvdhGqHnc50Amxea5pB94HhEh++Cj/E28/1gXK3P5pFhc30KknnWyx/OoVOq2Uo8eOceDgIa5dXeRf/+63UKYkhOhYiABnY+dOgOACwUTeyVgdEOlMsdrXMpKuYrUsasldqL0D6tt4DjmurkVktKsAxhhGtmQCSLWEyuJtoPQJLgGtE/JGjqyq2M34GuKvZ6++XhBSjpEQccdzrJOYd7ESuWdCvjvqiR/vFieI3cyMWtSPldG0SbUzyl6f2y++ydqXv4u9cIk0LSn0kLJwCAnaj2MBAs45ZN32x1l37FiDVlhvUUqjVYJ1kdyYphJwWKHqbk1EqFbFoMbgPMF6pEhiZxQCRge21m9RWkeamBj8pSF4hZJxZizq2b4XkqA1wcdiK3ZvsWxSInZhkoB2BTpkFJSoVNNIp8jXrlN6ixRlbUwWFT1KpoyUollZ0JJ2aek4SVU5rIFJJ0EoKiRa+OigGuLGIKxh7sy93PPzf4XTjz+EIrD82nuI3CDTBKkTglLIRnTjXLp9myvXPmBle4XNrRWsG6C8Ziqf4sjhw0hgYeEIR8/eR5q36gPW15ym8ehDRn7B5evIbz+HvvYBoRztjo3CmAjpQ5TFj1G3/x95fxqrW3qeZ2LX8w5rfcMezzxUnZonVhUpsihKpubWYHVkqaNI3XbibiedOEAS54+B/AnyK0GSHwECJOgECNIwbDe62zK6PUkNWxIpiZREcSaLZFWxWPOpM9QZ9z57729a653y43nXt3fJ7oh2gEYKXiBrn+E7e3/fGt73ee77fu47q49IKg4bI9lHdsSy9bVvYd+9z+TdH0BeUuyCM+3zNH/8Hba+9HWW771NvLUHyznnFgv4wjeRW++zdflZwtdfx3YdcuUyp/Yf0H/1T3A7Z5G3rpGXC0ZWkNUhySdsvZcKWd1uK5cuQjW6shUCHOz99FmOh4frQr1UxMLU5yfXzUFbjpp8WxsI/dukmgNRCjCnwvzwHvMbb7O50bB15hGe/tGf5lvfdHz7O3f5kU9/hk++9CmuXb/GW699iVuHB0xPX2Y6arhz+yYldmzvnqtaIiqyI7Uo0S5dp2UM6/Hb2mVnAUth8twTLIylk8/jv/829uVv09zc1SRu51SI79U4r1kVVhsNcRQopzyjRcSuenaWSza/9T3G847wc5/m5e+8zqtf/7JupiODdYJxnlwgBUOImRiWjKeeFz/xFMiI1ewy041Wz5ERQs5kY/CN14XOZjAGKRlDQ5cKxuok1GDXoAaRWlSqJ5zUAFNNYe9LwFrD/Ru3WdzeZ9tbpcuL6rEEtIA0Ts0dXaZbzDB17RBjNenDmGrYV4X/YjHicMZy584dXn3lu6xWga2tHUQMTdNgjKHxDc7r2j4ajTFOkdimmWCsmtWNx4bLly/hbMPh/hGjsWc8HmN9i2/B+4amaRiNRmxubNUE78JkssHps1s6ZRShbUe0o5bxeIT3/piaP4GeDAWKVATm1q07fO5zn+c73/1uzdfRxuJYOFuN9ezg1a2aoqHOMQPzJBCr4UDOcdiiyBmc8+tprwIkqUGKdfCydRZJGe/rdy1DdpOrOhdDDBHf1CLHJBXpY8kpAEIqoRYlAwf6w9OwH+kC5f4H++zdOeKnf/ZR3nj5Ko89dJErj57n3KkLlNzy9/7T3+Xtd15mPC2k1CB2jh9BTiPl8VK1sDamEjU1m2FAIgS1mG9OmqOp74JatJ840bpKqtgW7UqdCE1TY8FJENFuWSJIJAdYLBKyuaXIgQRi7sgpQ9IqNGe0wqWsu92cqj08g8eJjgNbTHXCPeGPwtA1S624DVYysRSSaD/qiuAmnqN7d7n5+3/G7d/9Es2NO4jtSCXjU6SYQWCrXZIWPOpvcBxfPiSfGlxzPGYIkFNZe7AM3YFzqtTXzyU460B0AkdyxGdFVbCFphUwmdyBIdEMmpeafGjE1JYBQtXprE356vlSV/aEF/BEaDxtfwdz6wEl9ixKwLRgQ6G3WbsnY4klEW3CG8e49yQcLgX6kY5djopDxFXbbygl4Ld2efynfoIXfuPf4+ILz7N45x36G/cwzYhycBd74xqlGVOcJ184y+LJh7h14w2Wt66z0UK7tclhbLh/tM/Vw/fZv36fcxvnufjQU7jGY4xurzkrZZBEKQ3EkN+9ifnCV+C918lpjqFHMkSRmn2ibVe9FGvNEgloDfTajZ5ePCB98fOU1uJjoZQOmzMPXX2H8sYtRrMZD8k++cZNducr5NuvUdKbbG4F3LvfJ1+9iRkJYbqkm07pyn0u9z3Ll2eYboGcPovcuEk419AsgJnBuEGdNNy4hSGkcghbo+ISIlAODxW3q5MnjkKuGT9ajtbnZqjDBsF41pH2YtGiJQvONnzqMz/OVz9/F/o94t4d9g/2mUy3mG7vcubcLrf39kgyZ3PD0K/OcPmpT9J3S26/9yr3NrZ44Ud/is3JFC2gjotGKboDDc7nQ0zBIFI3YmsDVBg98xjZ/CLLnPFvvM7k1lzv85AJDpIYXCkYySy3M6tTjtn5lmZp2bplmR7M4eg+2y9/D2ziscWc74cVGMfGZIoT4XDRsyqRFBWBM1IwzuFHroapOoxVMa02MwMFmTDiFUnG6eRZgligsUrHGaPTdaATNjFlrPOUaj9gau6Ms05V7CljCxinlJs1WtyUGEg560ZuLfQd1hv9f9VYFYG8juaooX3OsEorfuwnPsPzLz7Ft7/1Df7RP/wn3L9/F+ec0jpWER5rLc55nPNg9Do4pw3DZDThpZdeZOS2uXj5LF96/6t864tfZTqdklLCWmj9hLad8PjjV9ja3uWdt6+ye2rME088BWI4PJyxWvaMJ2M2Nkdsbm5WzdiI0WjEZDxmMpmwsTlhc3NC244A4d69+3zhC3/MN77xMot5T8q1ITTHU5pqa68F+RDGaIY9Kp3wwuI4xTwP8Qy1qzbGktJQIJVa95d1QKwRIZYwbG+Uqn8Rqmmd0TU8E+toeCKnwXcmg3h0l6nC2EI1Qfzhjo90gTKdbvLIY1uc2n2YM1ueR588x5lLV0gU/qv/4nP87r/4QzZPRXI29H3CuAZjO2CLlBMxVULAii5cxlI4wZmaohbS1mFyxcxI64V9IGjXDHi9igpMFCQFKAHbeGIOmL7grcM3lnZsETHEDCkGfDvGe6+baIzkuo+sf8IJBITana39Muqf6+z/UAX8q6vUwSCtMZaUM4FE2zYcvHuNG//488y//ip+eYD1K/puTikWo60W2anQlSpKE6M0VBowRhng84wTv35ghJqqWSAng3Uo7DtsHLUztr4hp4RkRWtyyTgRUtKuy1pDcXoeszGwFt7qAmpBUZVS1g9ByQozUxfamAsiIxbesV0i42Wmr+8vG8N+e5pts6LtFjiLdvY1Wr4NWSd/jE4euGhosLh2hE8JCUo5bT3zLB/71V/l2f/ez7N1epv5t16n3Ntnur1Jaz35SHMA3IM72MMlsj9jvn/AdHkPF3TaKAeYnT3LOxcv8N7sPpsmcb49RZ4Frl67RTOZsDmZsDEZ6SifREQK+fodyhe/jHnjVUqYoZn2mWRAkmO4eYfwQMFAzEQr5M2WMMnIxU2KtSxswURBtgyb3++xDXSjEfHhMelBxHWOcqEhlAxLg520mPsr+gtjSg6Uw7swbohtAZdwvtCVA1bjJZtNhznaw8+OyGcmpBsJm4Muaqi4W7UyJ9n7AbbUwkNywszn9a+0c6dAoGhya4qajk3BpYhx6gGSiuAqJx7QZ7XvVrz+xpvEw/e4JwsOF0dsxJvsffH3OZodsuIWf/DtzxH6hiIzpqbn9JkneP/Wu9y/8S5leY/lrYZma5dLFy/RNA2bG5v4tq0GrYNbswxewAoMmVSNHjUNWKmhwuTpx1j+6i+R/rnD/uAHWCL4wsFpS0DwAZbblsWOJ4rHHHRasO82jBeRtggmdthvfoO/BjSnL/O7d28R7Yh2Y8xy76ZmatkGL5lYMtaP9P1mT9NOGBKJqWOs1gBJTeFy3eBcddC2xpBzrxt/EY3jsIMxpDAYv9VuCkHF2TEV3Nhjxw3lyJBS/Vkola3rsoBkJGXacQsiWuSIJdT12FUx66C9q5UOp06f4pd++Ze5e++A3/ovfout7U1yirWRGhos/ZzW6brp6q747NPPs729w9tvvYuRwqNXLvJ7/+Iu/e4BGxub+Kbl7v3bnL9wjoevXOYrf/Yy+w8e8OnP/AKC5/d+949Yrh4QY8J5g3NWHYgbx6htGY1GjMdjNre22N3Z5ezZM1y4cIHJdMobb/yAL3/5yxwdHagWKMdq25+rwZ02FdbaNUo4FCPUYpi6FWQKfrCUGHQxVXeWq8eV1PXZYiDnOg1UkNhrzER264iDoQnNOdWgxaERsAgaSEkplHqNdFq06ptKqY7CP9zxkS5QTl06z7mzlzG0fPwnLmJoeOMHN/jiH3+NP/i9L1LcA1rfkpIhM0dkqpSI1W47VSX0MKIupsLIw+y9CMZW91avXWvJtaMrmqqac6nY3BrTQKRQciaGDpcaGis475Bc2NjZZTLdwBtRnrxU8SaWXDT/p5hISImUc+WqdeNXUZeruhkZ9LxqgFYRnnKiOPkwxXPSUrmO/mbVZcjYc+v3/4yDz3+FUUmUaQehJyfwztKnFSlHTLBU6lNRk4o0SS3exEg1jovkFAm9Ulwl69SI1gyGHLsKw1e9jqhS33lLtgLLVQ0S0xu6sQ0xQQkJZ9X8TopgsnaiOWvBZmzBiMe5GkJHrSPr/SLo+47W0zVb5OVdwJKbzLg3dJs7HMmI7T7QBH3oXFQ+XM+xPsjeJIWcxYNx9COHWxpkc8qln/4xnv/NX+Oxz36aPJsz/+r3MavI9IkrxBt3WF3/gPLMQ5Stbdy1G5iSccsFo9ffxV04R7l9g2bWw2OPMLlxwKl9x4sbW/jlgjhPHN55g/TmVY7OneX+dML5xy9z9sIFvBjK7Qfwxa9jX38FugPIWfXTxZCIuIoyqG46r4deSlGkrpTMyo6xL+6Q3zhgNTG0W2O6SWBkEvNVJuxssSDhtyw2Z2QxI4tFkiC9ocyWlOsrrCQkNeSDFaPeEKYRtgRzd0bjprRHkXj/kGYFkhKyAFyuKcyDauO401rXvwKCq91ewS4X+qpq6hVL5jvffY3z403iaq6jvcuMT1Bsos1CnkxIVnApEqv9ej87wh7c48bsFuPthuu5pRlNeNDv4yfC1vQUrjhMmynNDrZk+rzi7fdfYx6P6MoSb3q+/OqfsP3ONhdOXeLJp59n59x53fxr/ovPokiXkTUdu04VLwZTim7mkpg8+wjB/yLL3zH4V1/DSaLpHNkVFpvC0baQrTC+Nmf7ZoeTQhzDsu+Zi2fbOkrpudJa/sblhzgdMp9/sOR2H1jODsi+IRqH5MwRgfGiJa96QsxIFaE649bJ2H3oybFOIIp28CknZKS0TzFCToOo1OAbx5AgPEzCDAMF1WqJVDJu3JJbS0yQcsYm9f0ZNBaKJKvVvB24ECOIs9BHnLEENCzVDF4k9euq65hsTHjuhRcp/BamvpecFAXOJRFCr2t91PWJSoUuFgtee+37HD2Yc/3GG1y6tIszBSFy5coFUm6Yza9x6/Ydbt2+wftX32I8GRND4er7b/L9H3wLpMe7UW3m7FojaIwiSJp1ZHB2hPct29ubTKcT9vbvM5sdVjplEPBqITX4XamRXS021iaBUn1fqt8VpU6vHk9MSn2yZJi6RJvNXApmECrbShqFrua3HT+D+nNSvS6lXtuBVdCvQ89aStZmcdiHPvxY/4XHR7pAuX7rFjlrpX97/w7vvH6Db33lm7zy2ltgDmjbUmf+E22zQUoO7xoEg3HHhkXaIMsaPhvGtkqGYrSad97jpUbUVxV1Fuo8ut4YlU08QbUJJQVsSYybFmsM060dXDNSsSYF7+qNlHNNc80k21O6rtJMxzf0yf/rw1u7YLOusCrN8WEEpa5/elOLju+lUtRBt4b0dUeHkAOxdFjR2HS1V4WSMl6Us7Zy7AcgopQWtejLyLoLLFl5ZKVwlGuNMWoIWda0Xe14DGIFl20NiMsY6zFFu7EuoIJbE3RxKJ6OgsViS4KSKNS8Dqsf1FRqaQ1zDpQAWsQZenyaY7LoBtUv8HaTM9nQliO8RMxoytHUsbuK+BIJtmCjIYlHbMQbgzhHYx2uOMZXLnLlV36BZ3/lFznz1CMc3rxJ+N77tKuMdwXeeJuchHDlHMaCmwc4fY44nyOLQHzuadIqILvnSJ96CDl9mvyDt7Be2Bw19Df2seOGc8sVzZvfZ376FHc//iJOHsKIEO4eYv70Zdwr34GFXktdJXxdz1X3IKVUgTMaBEnSnJZckHtHzHE0Rx3jvX127zr66Yp+q2U1nhJz4chs0uL1WSkFFxeaURINvo8E2WG0f4CjJx8VbF7gukxqVsSHNti2DYubib2DjsN7iRdcwiQh+cgQZkndzHRC4QQ6KRkN6DPHj9hcR81rU0gpiffev4adRS5+cAvTJ/Kzz5InG4hR9C386TdpY8BZYdxF8IbYd1zcnXLpzA5ze4pHds5yOhQmxTNOYCTgZhYXIrkk0hhiNqysYTUaM8szeiz3QyDlB0x3z2Ju77N89y4sZ2TXUpwnTEfQTFQP0IA4R/IN0li81ZHbKIV23LA5HtE+cYX0qz+vqcWvv870MDIxsBBPMIY8W7Ax87hnnqZsj2jiirg351rXce3OHZ6YFSZWOD2y/PWnHuXROwf8w9ld7jz8EMUUTNOy2U7prGWrHXFm9zyFllHr2dzYoG3HpGyIMfLCi5/E+YgzLd47KEJOidHYU3JLO7KcPnMaZ9XtdzQa07btmoYWqQ6yKPhsvSetOsbOqfcUA/AxpAUP7iMa9BdrnIfV+WKNbiDjjKeLGW8aYqpIlBloZYfDs39nn83NMY03gF3nDeVSFKE1Gg+gBZFA9jSt4L3lwsVdrDNcu3Wdp59/nIMHe0w2Jrz2vWs8+vBZvv/au9y8/g5nz21y8fJFXn75Gyz7Iy49vM3Xv/oqo3akG3Vt4mRdRNi14+2gRynD2JRQBwsszrk6kVN0gkqsFjtSEWPlYkA05X7Yx6TuabkkPIrYi8i6+c5yvIaLMWQj+FxUXlDN6YxYmsazWqWq/zsWNogZptD0Z6vY3jCIaQxaROnzWasSyerm/kMeH+kC5Y1X3+G7X3+Pvf3bXL96m+s3r3F0NMfaQpFAHwpCg28KUhodWTOCrcGB5EG7UX1BykCj1A29ppUOBUpbhW22QCqianUSktAiZX3etezJOZJCwMTEuPGMJtMqIBJw+oCIrXqRqp8wglo9l+rUZ6x2KbUTWd98a0GVbj5SKY+TN/yxWvwYPfmQq6xRIakXQ2kspdQsoTSi+IK4FanvFE6tQj/thqrPAcAA+BlDjLlCsi2pBHwjiMRaxFgVuxWl0o7FirrgJFPIQcesyQZr68ZqM7n0GJMxqAC2qXMSRYqCL8XqaGPRERYxurCl2oyCVPmY4ABTIr4c4UToBUaxpRDZfXDIhuuYnxojcUoee8xU2JyvmLnEJDl6gWwKbtzSFKFk4conPsnjv/krPPyTn2E0nTJ78zrhzXcYd2CPDuHaNeSRhyjPP40cznF3D7Hjlnz/HvaDPdKFM5T5HPPgAfbTP0KKkfLqW/gnHyM89RCrt26QHwTkyUfI+wesbl3DXjjHlR95AXfhPPlwRvrqd7Hf+SYs71PoGVTcBdX4DAWF/qHeF5pjonB5NLAcwY3lgvKW5YnJOXYnp8njDUbTBnf+AiIB3wQ2zz/B6v4HlO4Ic/oRrG04OLyFGU2Jh3NMu0V/cJ0mTil37xJnc/Kte3TjzHujEe+//y7ntqaMu0KaLTB+C1FHvTVU/eeP9R+JnvOhTM6zeWV9dONzYnnhYx/j9T/6fT5x/y75+n38j3ySo08+zfK7r+HIuPdvcWp5F3ZP0X3sBbqvfo3TWyMWj19h+o1v8fB4gyfPnCM+foX+G99june7Dg8ZytnTdGd2yF//AdORqJdSA/GhS4TTl1kKBJ+Y3I60r7xMPJhTWoc0Lax68tYW/dNPkG7dor11g9K29LahtGC8p0y2COMJ8yvnMU9cYWs6on3yMvGv/Dyr0DN6421szmzuJ+Kh53AeCZ/9EdJnnifanhaHX0UmsyW3r19n/61ruGv3cYsjbCP87LkznD61w93PfoLZ4xcBw9RPwGoj1oxbKAbfOnyzgfUNkgp9WvGzP/eL2LHBisOjuVUFi3EBCV5Fps5WuwJt3oZmwVnPYGswoKaJjG1aYhewfcEZRaxtNoQSgWEzVdFrLIWMWTdWJWd1jaWOdttjfZWpjaa3RjPFYuTc2R3G4wkHh0cqwq0ohBqHFVKOWgCXjDUNzzz7DCW2XLlygcU8YKzlp3/mL3H1vRvs7x8R+vf4kU9+nMZv8cwzj7J/f8YjT1zirbdv8vDmRWbzI/q+x3sh5USJdXprXVDrIiqCFi9VHlBX7PqMcgKNUGqFE8WH1Mkxs3YSV0hdKvJiauFjalEz0ECD3xWV8qcYsIYmq+1G8Lohjp3DjxvCXHVdTWO18VzvlbqfYqvAXbwWISJUD3EEhzW1KTJqrfHDHh/pAuX3/sUfspgnlqsjTc90GRlZcsoKVeVCSh05q9rcOV9vbHVDNA6KLdVaXnDrSl9RFyl6Yo1zuKbFSyIXSyJhsqXYRDYJGyJ9zKRUTlAtaT3tk1OmbVra0RjE6CibMTjv6iRKnV2vG4dkh2kNRcA6q26SZdCvNDTeq79H0QrXisLHBsGjmSBmSBb9l5AU5eTFCiUKaqdeSPMljoxtHYglS9C7o9OtIJhSv2ddNAxIEVJUkWbJ6gwZc493LSlFNXfKqfoZeMQYQtLUUmUaPClqUeEMYAzGePoctDsjUxtqTDE0bUOInVb4Wd0qfeMJlXbzuDrerV0YkjBZeeZUFwaFIAUfM65obkWbLV0xmH5Bs8psbXj28xGTWYNppkiGUYCI0E3Ae0vXB9jY5omf+Wk++Ru/xoUf/ThxseLwlTcoX/4um33GTQVe+y7ONOSXPgE37yLffxuefJI4bomzI5pPPk3uEu7BnPzJ5wizI/z1e+THHkYuncV+43vYvTn5sUdh7xD2Dul/8idpfuzjmIvnSUczyjdfw778beTwtiInA3qSBUpUvCtViEEsJrMeLQcoXWL50EVWH3uaaY748xeh8cymmebhj5FvfxN76RlC9wF2/yZpx2HykmXu2HzycbrVLez+hCiFvNHCRkOcTRidf46DaxO2dh9j/tZ3aM9eZHHrASsK50ziwvwBHDwAH7E4comIGSpfLdwV0VRxqVinQvOSMFkoSWBxVAsxDaHLUnj8ymW+c/YU797f4xEb6F5/C/eTP0IcjzS886GLlFffw+Ytyr/zc+wtDtl8+x345Z9n/9pVtr7zPcqqI//8z3E0O8D+01cZn9qkZIHTm3S//Jd4cPM6k+vXkQ1HWVrKx16gfOIF+GCP8f0jyve+gb17lebyE/QvfZq+AbN/gAngbt9h9PZ7WqA8+wTh7Dlyt8Dc2cN98Bab44Zrh09wuDVhOr6kPilPPsHiV36Rrg+M330PVxLbUUhuQn/5IuVUS35wwCpl8tYm7XjEuZ0r+OceZ/n2B9g//BrTw32iSzzvJ5QDy92th1g8dhkd7EhKwVZNQrAZk0RRCFGb+s0NR7ECxWBw6gRtnE7m1BiLkAqUpL5ETsfotflS+/nBv8QYQw4ZYxxJlB4yRigxEmozJL7SLTlhS4OUWIW06g2lm7pSUEZ0vNu6SkdUIzdtZDLjqUN6mO40dI3XsWCqLgIhVxokFyET2d08xY98/CW+8/X3+NFP/zjvvn2T7cMdHrvyMa5c+Bg3P/iAs7sX+cmf+ixbGz+gbT2U6/zB577MapXY2hnz5uvvcWp3RzWOJZFKWlccylCWdQORUeSCul8oMi6UosgiFbWEgpjBNI5aXOQ1UpGyXr8Bxh/olrT+vdK85rhP0b8put+YVIWxlupHpI1xifpzTNU5HtM9oqJogwqtcWoVYLQdNHVSzq1jD3LVmf1wx0e6QLl6/RrWGN0IRSgxU2KvKZeVihCj3bMmX0ZCsKSYEaO+EVlyhcbU7TSjOg5rch1tqzRIKtAIJhsKmVLsAF8gJEzRDr5UdXkqESOOEIVQoUapwlRfi9bFbEaKoVI2ahbXjsYY66vzHiSrXYezBm+Pq2BVdat62jdZBZJSMN6tPQgGPnIAUtZCWzHYlPS9Vu4yreKaC0p5gREdu45kxApi9eYsSU3uMAViXVhEtQPG1s2v9Dhbx36SobUNAvQ5Yo3mQ2h+BuQshKBulsaqfZZW9wmzJj4dkSEdWSXnzhpSRp17JeqeVqmjkrQbSFTVexkKMy3YxAoSAtk2tEAvwsHmKTb23qHtC2bmWLUFlztigpk1OJtY5syChjYEHnroUZ7/jV/l6V/4Wc5eeZgHBwfcv3qd+MEN2klAdkbEbglPPYRxLf7oHuP5IW48x/Z7+LeX+BIxD+ak929jL56lZAivv0t64Sl48lHKN7+Pe/k72E++SD9qia//APfEw0x+4lO4szsw7+Fbb2G+/m3K3k0kZVSLNvDoAxFS/ysCJasVeikUE3UKIheSFfzHLnBO5uw8/im67i754AZm05Puew7nR5Ab9vYO4egNNr1lut+Q8h1u3nuVM2HEvdGSjYsPM3/zO8ylxXGNZvcUPXPcuYbxY8/yRPMtLp36BKde3sN994tYqyFwIpYsDktiEPINYW8DTVeqgE9IDG7Z0q9Ut1C9iATBO8uPvPgSL9+4wWOnTxFfeYX22k/RPP8Y4be/TBNnFPGkgwc0r7/D5Gf/Evtf/g5br7/L+Od/jvkP3mGrnyPvvMf0M5/kwR9/leboHnY8xt7fZxIti5/+cY7+7m+xYzPFj5GjJXZnmzIZMb//Ku7wAZv9CnJEtraIT13CzJaU+RH9P/sc05vvw2QEjz9B/kufor+9B197hebNdxjNe7Zvjtm7eYPD0zvsbm7jpDB97inm/S+y/Ke/h1y/hrXCbhb6773DgV3BI9vMUuZob8n8jat4EwhXLjN67iJ29iT2y68yWS0JeUV5/XuM9+7Bj32Sw+cfY+kamhywpqleFZVwyUmLRmchJQhqBpikTnpknRBLhEoX1LHkEOvGGRCxTKbbiNNrVEjkLJAyMfW0421s2yiilzJBBhJZGykilBR1hLUK80ulJUgDZaLTRXmY+hnQYhxd3/Pkk0/Q+g1OnzqNdSNu3dnD1NFZY63Sn+hkl7UNp3Z22N3ZJqwC586e4+o717l/85DD/Z533r7JJ3/saa6+f4M//MMvY3JkPJpy8dw5PvXx5zGm4e69e5zdPUvfBYyDWOJ64kaN1qpdBUprp5wxRUgxV4TaVGTH6Dj1YKJohvHtgnVGC8NybFS4Pko5/jm1IFDZgtQC4Vinp8MKef17g+CLrgslZ8i50m1VUFspm1KnL0GLGykguRwXPmVA7B2lTvF8iMb6IY6PdIGyXM1UcFby8WJcL1YSNWEydVLBG4t1grNazXnf0s074ipSNnT2W6ytqn/t2sUkrDScOb2N9CtaW2jIlOwoTi9eMpGAEEwkDfP7FTYTgdFoxNlTp5hOJjjrEetwxrGcH7Gcz8gp1lE3h2laxBna0QQ7HiG2wnBRHRJHTYNzVn1ZsorUnPNMp5uItYzakWYM2WMO8vgYRo8HOFCraAO4xjGaTFmIJaaEGaH3rymq1SFjTMYaR0oWYy2p9PpQWVcV/JUv9g5M9WYprLnWEHWiwjpHDOrCNajmYwpY2yBkUgo6Ylgy1hgtJlHX3n7VVQ5Vv2cOgZIirqkOoRVVMbYG1A0PSP30tl5bWwoJS5DCBMPKtiTf4G1LN7HMk9FOVzKrckR2U9rWkxcrxmzy9E/+GJ/+93+Vxz/7oxrLXpQqG21v4D7+LMY8Q5RMk3UC6cHefd5647vcmr+LdbBx/4DTpmF72rB52LExykyWkdGNJW3oSKmHr38PlkvSL/8U/bwjfXAL99KLtJ96Fndqk7QK8J03kS9/Be69j42djqAPEDLHhekaIwYgkW1A/QgVopfW0N6+TXn7DcITp3mwOGJzvM2t2T57X/ozohMeuhy5df+QG2/N2Xlswv27lse/9BZx9y7zvGD72SukzR3efecmPNjD7T7CrcMZLk+Yuo7pzhWW83uU/dfYfntJ+/p9fCrq6VEKHsHkqGZnZejO6nsHXV1jZs1tpqK6pxiREJGmYRi4jyQevnyZb546w40HPZdv7xO/9i3cb/4Se9ff5pE3XiNPNpE+k7/yZXb+49/kwa/9HHI4Y/rp5zg8d4bp3j14+XtMn3+S1X/wK6y++31Mt8K9dwv/3TfZ+plPs7p+g9n9A+T+EZO3rsKbV3EvPEowmdGFs4QRmPv3sK+8in/sAv10U+vrU9vEV2c4FzBvvIn3DbK1Sbl4Bp58gvL2m+zeusPBW++xf+E8o+mEtmoSpi88y4MQWf725xl/cAOxPeP33oG9O4QXHqJ/7hluzg7Zu7/HTheZxsKNyZTTD5+BDy5z+QdX8SaCzcjd24y/8E3sg32OnnqI29bRotqt0PVEk5Cc6UMA20BSD6lcEqt+RYyxjr7qNiI5kWJHyZFcLNu7O+yc3uTcmXOQAuJ1JHW9KZYaahczDiGkiMfUGA9dz61YNWuzFgmZHNL6mdYfqjq3dabYQGlYDaazxhJC4OKlS/zab/46Vx47xzvvXOW//se/o/SyHVCGYxsEyQ7nx8SUidJx/94BIUQuPXKKV1/5Hl/4w6/yxtuv8MHN61y4cpaHL1+h2dyi3T3FZ595ht2dHb778mt89/tv4PwdjM3Y4tdPptrTD5QN9TnVdPpsEtPJmK6LzOarOliQsW4w91NBQsm5FlbqKWNMqRYH5Xj44MTP0CXBVgpLtXvD3xf4UD6OcKyHOTY4zAwhszklpcNAdS2Y9b/MAx1Qs+myKFqba0Dg2sPl/n/Lpv7njo90gfIzP/ZpRu0Y33hdv2LEWavCLOdx1tF4j3N1EmdAIZzB+imXH3mYzd0dphsbnD19hnbUKiJihZQMnsx4Muav/8//Kj0zJCqslsViTdJ1v2RyTKSUNF+mwme22on71tOOx7SjcdVqKDrS9yuoKmxBtPCos/lSZ/M1Oruoj4eAq8WAVJ5X0VO7Lgq8b3XO3/u1MHaA4rRg0dRjjBYWOjIMeIcdtaQieNdiLKS0UrrT601ijBB6oSSH1AeMyhmLyRD1s7TtmGHyqKREWPVQRLU29TWNN+p6XIvGZgSGqkjHIw51M6/fP0TtAEIfaVtPdBGRhM1DwJmKhLNVeo6iI4laJRpSXfisFaIIkiJiRrSxp1jB5Y6t2V28G3HUnqUnMAn7TI0hmIgtibz0PPbk8zz97/4ST/3ln+Hss08qxVa0YNrc3GRzc6Puqsq2ixQSmfHGhLsPbnNrtcdBWHC/W/FWf0RYRM5unOaTH3uRc5Mtupv3cQcPGN2/ze7hnLEp5A+s+q48e4Xx809hNrcIMWNevYp8+Uvke29jaoYOpuPY5/5YI3SiOoFSi0cDJmlkgVhoukB6+Sbje8LR9E9Jj12gfO0qB/tvcPjkeXYvTXhw+xrvvn+Vi1vC6DAwf3SChJaZBG6en/L+9be4f/UDPvHJ50mmYf7yG5TmFbaffZHyym2yLBm/dwP3+g3a5RJjTxEJGALYgFkVkhvKSdZiO6nd2QAN6ysy2ppqgULTHk9rlUjrPE898xzf/eAmV7Y2KN98mc0XPkGa7Kpx3UiL+XT7Gs3nv8Tukw+RQ4P7xvfZikFRtr17yFdf5tSjj5CeeJFy/X0kXEd+8CajyxfwTz9HuD+nvPo6vPsD7MvfpZ1Mac6dw25t0L/2JqNvfh15/TXaJx4nnT5LvnaH6eNPE5c95p03cW//ACcCL36CfHaX+Ms/y+wLnuaVVzh1/T63rt3j8MwZzm6OGezhNz75LKsQWP7OH9HufYDQMb6fab/yFvbWkpQWbM8P2T+9yQMyh3v77O9nYlxw2gY2skUKOCcw32fra1/nyrvv8+1uyXcWexjvyaslpTW4tqXvCv1iSW3/6fsVoRbEBdjY2sYYR46RxsFydsips5f4+EufYhpHTCZj3bAMx4hx9SwRCsujGWG2oD1BO+qAgYrIStVdlFyIfTjmJuq9sfbsGAS41R+kVL2Vc56UEn/pp38C12ROnb3A4XzFH/7R54hBU9bVZ8rVqcTMYrVksVzx9PNP8q1vvspo7MnG8C/++e+yXB5y6mDMcy88yWLe88ar1+nTu/T0OOeYjqbcvnOdm7feR9yg1zBrut1U2nK4x40xlGzIJjGajkkps1qp+NsMo/ZFMFZwTpT2zg4qii/Vsv9YHAs56aTS+jDDc2WO18i6Ug0N+fEaUZ1qTxxi03r/yDlRclSa3hicbSp9LMdhtLlQ80eVXkpx3TCnlHn//ff/pf38X3V8pAuU/+h/9j9lc7JZKQfRGXpjaJyjOL8ey3Uncneom7VB0YliqviUCksaAWPx3unN24x58aVP0I40isrYjBT3oVybtQK7wl5SCpJs5TeroyXH1WzJxxtY9WVl4CUrQ1l5Sf29qXCb/uNCRPUgrhqzFaO01HpqBqV/rGN9wx6LZw1OnL7XPESpa6ElKWOKI0fBuRG9LMi50PixCn5zh6+VvKl2zrm+aec9aZ19ctwlNGM1xUsxH38eWyhJ36M4SzPyhNUKkqUkwfqsKaSx4H0DOZJSZuQ9KRTMxK5rdg0jE1LWxcgajzFR06FF6GvoWAkBMYrSCAZTMk0x9CmrCDr0ZAn4bBiJp6ni4SZbzNYpnv3lf5cXfvFnuPjSJ3CbUwavAalcrnZeg/5oQCy06Nra3uGlH/kMH3vuORarOcvljKPZnIODI0bNmMeeeYGN7S3mTy9ZHT7g4NZtbn9wi50P7nGuD4xf+hjtc49iJiOFf9+4inzpq5ib7yB5hWSl0AZwoazvorqhD/WJkv+Y4ijFIllDLokF01rM7Q8wtxf4JlO+B5fvdaRLlqMHM/jG93n8Vgd3Dll883XGH3+K/qlt7t4xxAfw3le/wurafc5JZHX+Ee5zl5e+9zpTK2y8t4/c7hnbjI89Env1wJYlNgjiAhmDcWOQruI/6ydhTVJJQSe6YqTYgjiHxAR9okwUMVVdliMRePKJJ/nml/+E9x/awa4yi9deQZxw8PEXwek0UALy0T3K1QTNFqVbYp94hNRkmh5GzYr+5g8IocdOe+SlhzC+wdx8k9RMNO33oTFHp68gk4S79Q6N10TcfH5M84nHSWJZvPEDon8f2TvAXTxFfvY5FttnaF/9Ns18DocLzGSMjC3FWSRGtu7c5P5bbzO7cIbt0WVco66nrRjsSx9jlgzhdz6H2/uA3ECJHdM33uWx3JNJXMuJvbtzLk4sP8gB7hzRp0gyTp/ZkMleGOUlzbVbfLafsXhwjy/mFfdmR4ynY7Z2N8DA0d4RfelxRpFKZ4fpEou1ldrOmcmpLdpWmE5bdne38a7BGk/us0pn68ao92nGWUPXdeRFR+O8rgsxrvVupqiZnUHX8lQphkFLcZzCLus1dvALMTX0NaW4/nXXBcaTDX7hF34BZwtf/OKfsnf/PpNJq1qLrIFC9x7c51vf/g6nzpznTz//eXZOb7AKS+7s32B7ZxPj4a23rnL1nfdYzlcU6ckuEYIiDMYWLSjEEZPUUV/WVM2A2hRUTFzIKpI2Iw7291keLTDekpPFO63QJQo5Opy3jFpfjTGp18CthygokG1aF/gg6vJbVGNTyGttoO4JFuNqVlUtTnKpe1vVSBacxkgYg0gLRddkaw2NH+lyV46dm0G9iDQTS0h5KFDqPvtDHh/pAmV79zxbm1t6oQRAKRonBnGyXt7UvMyuT5BS3Lny2bWKrLP1oDdYW4V34MgmUkKm+OrlkSJJ3DF9MEwflJNel1K5xMrq1Z1smEIXyevXKCpW+VBjT2wo2gVYkbVaW49ciyz9fsOYF4hOANUXDqnMetOdgBQr92nFUMRqYJ+aEGDW7n+x3rSWlAoxZh0xs4Eig6cJdfdQl8OYlZbJJLx1hJJpWs9qpY60UrU2KSflPAn6oOBwpiEE5aspx8FuuhhlrNFOaBlXGGlV9Gwzzjr6kFQ0i4EcamGmi5erlX0SXexsKWoChZrzGQquGDANpazYCAeQE64VeuvYeexxXvwf/fs8/ys/z86lc8R10nUB8onYANYj1lKD4KhXyDcWf2qHTba0E6qfLcSIKeB9C1LYHk9Ju7scnTnHvcsPU46WyPYG7txpjG8oEeSN97Ff/DPk2hvktEJSpuSVTiklpTOLDIXJcVZyvUwko4mlVK44i7ruFlOQVBBmtL1FViuyb7h0FOFwH964TxsKZ2JifmvFzVP36GaHTB9ELt1bsfrgOmO7SWsii6+8wemm42wXaEvBHd6HGCkeohS8aUmpkK1gUobgkLYhGg3xgzwMIa3f91D4SjGK+pmqp4kJF2N9/nV0XkvOyOZ0g+df/FHuHN5nvDVl1Y4Z+4uMzSeJPlOiToWILaRUNGPFO7AqRCQJycA3vvYnvHntNTYmm4SSGBfoFzcoxTMSTykrrDf0yyPk+vuMwrBpgNu0PHzmMR69+ARdt8Jc3tT7dOrgqYvYDWA+x6Qj5F6P3Ii0ywVycZcQVmzt3eGD965yb3uLC+dPqRagGFzTsvGjz7OYLQmf+0PcbE8RzxLxKEV6+fYRF4IgjWFjCk2X2Kj0QJOF3mRcUqF/sZnnRp4L587ydIj8Qwxv37vDyCTGpzcZ7XhcfzzaaqsnB8ZRxNbBgsDG5ogy9UymI5yrbqPD+loK3jV0/apeV32GvGs0dwc0Jyvl40ayQKQ+y1Y/19rMva5rA58+GFeqz4pZb8DDmppKxlpHToW2bfi5n/t3OHf2Ml/+8pe4+t6b9N2CZtqSkiPGjq9+/Zs457h76wY37gqj0YSmGbOYr3jlu69ydHSENaKawZKwRZ2QB0da9QgZqCOjZqpygj6pzV3KdZrTeJbBkrJXmjslQghQrHpwUSi5wfsp8/kS5yxN29I6tZ3vVkqjeDdMew7FUKnaFk2dN0aw1oEZ3HgtkuucY0VAylpjUptuqx5dw5g0WLzTz2WtI+Sk+1TR869DCapJkVQ1m7VvyyfRmr/g+EgXKK21eGehOg5m9J5PUmoOi1lTKMNGMlSFuRi8G0Yvy3o+X8Weuol6HOLBbDhcgYhFsqkFyVCKlPVFPQk9DkMT1ppq5qbqAGNq/sx6zG1AHHRrU8fVY8+OUspaeCR1AyyKa1ItdtZVuVbuVj1G8knznpM0T7Xqt3KsJDeqii811E/QZFfvLSEFQkiqa7FCLEU5Y28UZYoDLiJrNMmkgvWWVVixSAlrPN57YkgKt8aCtblW1UUXEqzSNQwPL7TNaEAO11yxc1bh0JRonOCMocsBJ+CskENH6SvCkguuoLSd1wdTUiGYTGMn9OGB0mqDUt6MMawoJGxqKUZ46Mc+w6f+2q9jJ41uAJTq4VI5X4bze4yFrQHcPKBkiXWyqejDLajHAvX1w1l0zrK7tcnmdFPFn7Z6mCShvHEN80dfwlx9ndLPWN/wREquEw21UJUhy2S9mOtPot5nUhE/FYuDRCgqGaaURPFQjLA5i2QOMSSytGxY2BaLefcDaEe4fsWplVPUoomU2HO+3yctMmI9NNVfwhZghGEFQWnBkkxlc3T6wKw7vmPcRH93YiOqBlsCGjaXEyVGoE4vWIspYEqDGHjpk5/iaH7IqG3II09jMz6PdHovFoqxGNGO0XtbH2kdYQdL6Xs+9vHPsH36ApO2pc/LGi2ghZArBXIglcJy2RFSJsXIKgaIHauYWZ3ZZfriU2xaD0XvhRyWminz9BVi6MldRwmChER87lFWqzl5tsCJo5fE/OABeWeLpnXqopwLbuQZ/+QnWNlM+vwXGd+/TTGOZMBkj8sBT0a6xMMh0Wd1xu5yptT4h5ITwSR80cmvHRy/5FvOn7/EF2zL5+Z7HNx+wM65DdpRU5GJ2uKUKrjM6uDqpTCajFl1S4wzNE1LSoqkSg1ltc5TulVd/yptO/FasC9X+I0NnXqhogxJnXctiRISqe+1sazodKmLW1mvb5XerBk1x3YMddihmOq+GmlHLZ966SUeeeQK7777Ot/6xnd46/3rNJuWhg5JPX23YnNnRN9HYj9DCvQxI9kRZUFOjn61ggy+gdGowYhltVjRxw5MxjqHNV7X1RShoM9fUeoG48jGk8uYRFOdueuUznp9cYR+xXRi+dRLL9B1PTeu3+bg4IjZ0b56xwxUl1W7/rZtEBFCCCqYLSpVNUbwzuGsptgXo5vNQI0Jw+N3vKJZWz+DGFJKVYwM5EyMvaL6hWqEqsVZCAFyxqKO31L1QjH+W4KguOkmdjRWw57CWphpi6E3NZGmVnWKe2l9LUlL7VxHbEUgVGgQEUzOFJsATyyF5aqnSUJnApIsOlNCFRsVBktOzdtQBXmRughU7nRQnpf6vobqX7/P8BTpfwR0Kki9sTWdtdJJ2kkatd4/oQUpVSB2PM4F7WiyNvk5mX8gtZuhgKtGbUYEYiCuAkhXIUENurLWY52+l5jUxM26Gg5YuWVjbLVk1pycfrGksa5STwXnGmJQRbn3jhACxjQ4q1kPKQSFy8WQMTWnRz+T9zpqbZ2K5goRY3RcLYWKgpgGL4ZsMn2IGO+hFKwIoV7jnFP1uzEIUSeNEhhXnVRFR7CNOHQUWe+ldrNlsZrjzAbGZqpXN8O0zPqcwomQONYLZ8Zgi1RkZUAHtLjN9fXqHaF4nlJV6guhD7XAex/An/0Z5f1XKHEB1HHDDBoQWB0ja8GtUGstorVNAgSTbFXlq1DOUB2BYwQbkGwQE0nJItJppS0RXITBTM/2nF1ZTHdUO9oIriCpV9TGrlScnnXDzRkwGZI6zOrPteSilnuCdnDYUp+hegPL4AsxfA4qPSpkyUjb4sSR+p61dVsJWLx+XAPTjRGjaYMpav6lWgOjvGmlJkSAkhBx62mEJJrdVJqWjz39MZ574hkdp5fjKQTt5SM2Z2IxpBhIMRFjIeQeUiRGaHzD1nSKqyaRQqaUjXp/CJBqaoajkOlzJqQEUUWqj64WeOtVVK5+e2qsRcJvT+CnPs1yY8zid/+I0c0PEJsUhShFx/6zRVLAFwhGxZgxRE0BzolgdBoHqRb1Bl6i4bHHn+P51Yr/8s1v8969GdO2Xfsg5bqerFYdp06dQqxOKtqmhRTA2Uq5qbA5SSYZWXtvpKzTk7lkxDodH071Ccj6XFgRfW5KRlKhhKj0Xk7Dk6LXydZCNx+7bjM0Z3XDHRxXnfVANY5MiVLgzLnznLu4i2Obb3/nnzHxBseYxhic7enyiHaUyKmj5IA4tPFRSJCRTegsJyz7SE4rQt+TKbSuqfb/1U21aIFgqAnrqKV/YkSRiQb/mdq82XoOdUegFIt3Ey5eeIjNrQ0ef2wGGN566y2uvnedo8MZfdfXJqgwnw/eWbVZMWpwF1LR9daoFT1YtZCpEz/GnPh3ImttTwgBMJVCK3T9klKgcY0W9NaTBFbdihLT2u4io5S+NsT/Fo0Zzw4OyX1AclmfxEJ1GiTTW6+CVSKpUhqgqZwWtS8nSB1JdVg6Yg7QL2m3thlPJyyXM0w0FFtobEU5UsBYr2uooSYh1yoeW6mZ6pKKuhoaUyq9oQ+QjsYqvxpzIqWsm2XW7xPNunrRC2uH/AnlF8UKOnxeakCULnaxBC3SrIdj1YcuykNPXUO7egJIVp1FUI40poxFb7hcFwLEan6JE2zuyNbUfByNvFTEQ1EMFQtbYsyMRxZjHPPFci3a7fslzXhEDJHReAQFrHFkci12RAW0FXmytjrCJh2J1s4i4UyLIdB3hYLDtlWAh8EZfbhi0mtg1YdpnTTqrWBNIkYdL6cWe7Z+Hh1NDlhrufXeu6zmc4yBVbekbRzGaXFSqrJssJQ+7nrMukChnnWG19QCdPiP4cN/rqPfBbL6w/Q3b5O//QbND95Grr+JLPfqSKBoknTJ6hFilD8v1R25zjXpRlLqexLRinMYHVVMb43fSCloZozqBcSKetBYdJwz9RTjKKnUIhsMDvVqKJrZVAwlDnLAUDcTRSZE4nFBX4ZiQT+nDl4VShn8T2qHrMITPTsVTSsmkmPCTc/D5BR5Vqf5jH7OUl+4JtwG7Rmiz4H2EVpg1samSC06C3WjrudwGF92w9URquVz1UE5pOjzJO3ouCuun3F9L0AtkKjXerACGLaf4VBUsBiLBsAWmE5Zv3B4j6Dcci746Qj5zMfpNrfof/tz+KuvkViRg5BzR0QqhVuINbW9lEKIiUyiT5mcLXiLFVgsF0QRJkv46daxdeph/m/zm9xarWqwXyGR1OyyaFCnMSrqt7boszn4MA3UtlCL6fqo1DFXMR4ah5k22D0YQu/qUkusEQaQKTYjfVJ9mwFHRUq1YkOMvt7WpbPO0Ktuqf6WdROAerAUCDnixTDeHBOCZ9E7ct9jg4755qbBjQuuNMTc0RoLqTDym2RToNH7PYWOruuw1jKdjMk5E2Ik9aHSVrrnWIGMpZiGaBqyNOQygtwgRcji1IzuxDQOKOqua2UB4zhz9iLPf+w5PvuTP8m923e5desD7t+7y+HREQ8ODzg4OGS1WlQEvlQ02hJTrtTNsGPKsUmpEXKKVXqgDa81lq6LOjGJ7pddH4lxjndjTB/pSiRITxeD0l0YTNtWuwzNO8opISXRtgNN/hcfH+kCpSvKp0cihppTUI2FfNHsCCHr2JsYIJFjR7FjWCVsI6SUCXFFToa2Eba2Ntjd3VCo1OmD8P71+0SfkRgI9UGLcXDrlDXkr9NVVfyU6phVyjX8TmGxmCEbIZWILTXx2Dl82+Ccmg6lHNdCJVNvmmXoWR3OKSljGkvKEHr998453fBHLbtnNrl48QK7O2M1c4N6D9bVjbo4Z/0guaT1OJkbebC5TtfopJIrgdBlcjGUhCYE+5rufELwRhmM3Iz6mqAjy9oBFSRG7ZSdIfWh+pWktch2EDErEmRwTveS0KufTLE91GkVsVrIaeRAwXqHiivr9xKLFYNpPP1qhSsWm+r4na8dYNQTkaVQshaQQ6cVSo8Xi209s+u3uP3udR567klWywXRO9wAb6IFmeQBWtbWW8e/HYNWSKjnargG65M2HMd/ICfyl6SiYeH6VeR7X8OnQ0VUQlDEoVhF6oAiHjE15bouyEg10aPy0cKaGiQPnH19XzWTplRfIE2qFoqtxTeCOJAilFqEDwm9UkSJZUMdL6wFRkm1OEof/sil6J+JoOMDiZIESWjxdPxCfS+5QKqIZCxoWGpkfu8B2Rzh9+dEAbNc0YzHeh6Hug9dlI9RyqG4kPo5hyuw/sXxl3rtBlqsnsA/d9Xk+HW1sKrN+vpNrN2pGX6efPjnDEXV8auOz4F86Gyc+PNaA0ktrq3Bv/AU8wz7/2Cf8sYbxEWPN1kt9BMUCeSctBoUQ+g7Ft0SMiQ8bZNJyfNgOePuYkZZ3SE0BR+Exy5OmW01pD7gUeF/LBlvG7xvSLnoeiNakBoxSpWnVBO39dQNRaE1ojoFqR5WTp+hVCuYQcuQ0RF+/eeZElNForXhsCJEtClbn59y4tTJcXFkjOpvZLivilKwRrF2/KjBeKtoG5auJKXxKIzalm4Jq94SisdFpcNLKdBrhlLBUkqDtUJfxahd6YklkosW5wZ9xsFQfEt2UygtpijdkkIh5UHKr4MMWKt0Vf0gKoMrlCQ407J7+gznz1/k0SeeYDE/YrlacjRfsFgs6JZLUgxrHYqI0uPr27P6SwmyDiJUpESvjTUq+LZZ0cjzW9tMtjb49ve+z9X3XuWJp17kmUef4M7+Prdv32WxXIARZkdzbZFCYrlcMlst6JcdoVuxih0/7PGRLlD+3v/rt3BtS5eCFgoFXYBLNZmJCpOnnLG+BRtJsUNCSyyJrW3P9PSUsSuc3T3LpYcusukfZ+PSjlaIKZH6zD/6B/+MW4t9RqawihERj4TlugI1VsiV+ogp6RpYMhEh5EzrDWdObeKcpul67xgLTNqW3d1dds+cod2aUqzR8MBSFBHPmjKKVSpFN1uh3w/cvrvH7GiG5EwzcoDwyEMPsbvz+Al19sm+bFg4y1rbYiollcgUJ+AMTeNIZMQ4YrFgspogmbTOHNI6pBCDflaroQ26SFmLL5ls1H5ejMWZOppcERJSpq2RoUVUvGasqXb5EesK1sIqdPo+rRYcOSUtgrJCxzkpheO9Q0qoaIFO6OQ+0LQNsdIpYgohRmwBjyPlTGPVnn9QqpshbsAYkjHYmHHzgAsFaxzGOdXr1E7+ZIZGznkdhz70xCejBk4ex7qgP1+plHXBMFssuHPrFsTE7s+9hG1WlC/+CX420yko0aJRki64RQKDsrSsDR3Wa3XdRJXOycPqZAbTJcNgpIQ1a1ruZLT7ulioHa0aHEIJdZKJBFaFunrGhykFRWbW7wNZ89y6f5fj/b9kJGohcqIOUAF26Ml9wEVYOIcpgfDgiCY1yKpnUQpuOaer/Latpobr7Kp6fPgz/XDHh87BCazjLz5qd/pD/LiT72k97XfiazlxDgfhYirK5xtUf+bahv0Nx6vX7jC5sYeNS6xEdkZjdtuWZSmQdRRYmoaDrmM5C4yMgO2xGDZsQ+s9IQjL7oijVaJdRiaXGqYbO7q2pVw9nzRaYP0eGSgD1adQhrKuHBeIsJ4oXP+72tStnxMjqieSIbtHkZA8rD8nsmbWcGTRYtui96YMWgqnNFGpG3EZrBXqOR90T4LgmgZrPRIyXiypaSgZXFHzwGIFYiGSCaiNfJOFmJUqhAahoSRFnwsgdoTxgvh1R0MhaFaQ8xRR+lHfQalNmL63da4ZdWWQaqBX9NXee22o+khCiMlg/ISRaRA3YTSJWpykuNa8mIr0H5/HolqUmoqsU51a8BrrcM4ziJV3Tm3x6KWL7J4+zdbuJb7q4S/9zC/wo5/6FHf39tjff6Cf0Qqr1ZJSMrEL9KEjxkS3WtEtV9y6c4s/+uMv/cUPBR/xAuULX/w9vPdqEYxSDcZUyL4RykIQW8g2KofbGMRmpINsJ5y/sMWlcJGzOxMunz3LxsZYVd7FYuqEj8mZ9995l/cObjKynWZESItoC77ujhWqHmBd/XdFLLEUmsYhnKMdeVosO+NNzp3eZvPcWSanT+FHY0RUw2HEUKTUqRcdJS6iEyyjrQZjDMvDI6QkUlxgTMLahnY0Yff0Blub0xokdaziPmkcd7wOlvq/uvEYoRhBnAOCsh5eqRwZchacRcRisnq+YFBvmCJ13j1XikoXFKpbbZJSeVcVJYsza44V0fwOa63ytiUjkggBcio1A7CQc/0spGrRDxTldkuKONsQQkdjPYQVpSRi3ylKQy2cWkeKAYclx0A7GpPrxmzqmKQxRr1N6sLYtCM2trfVa8BYhVmdXZ/XP1+kgApd12e5DEvM8XkfXmuMPbF51kVchMVyxVuvvc7V11/HIlx4+FEe/+zP0siI/Pk/YLI8JHtLJmPFYk2hWABfC42KfnBMe1IpnzXlUHJ9bqj+Fnp2pXbk+k+kIiX1LdbrWtQyUgvdiHZ39f2XXGuNtc7phLkaBVKNZAf98zy8LxQRC5ESE0SdrMlZzcBi6tWULRkWRhgZz3gs5FXkYHZIi9C0Ddk4pRlPeEAM7qInC5V/s+OHL2zWSMn/j8cgSEwVbRyKE9BznHLCGIt3Dozlva98hb3XX6NbLRkJTOgpNmN8IWdLSAmbhcYLfYqsUk+DJ5k6MmoCW5MRZ7Z3udEt2EiOftzwru3p+0Bj/THNUJR+NUUYjGd17alho7lU+ke9M4ajcKLoqgiqFNVTrUv6wUVyeI1yNgzpvycLugFvMpWCS1Lvct2RNSvNDNOcpQJYulGbet+KQON18ioXbbyM6PaYYqTkKtSnFrnFaCxAShRnVDtSG2My6ktEWVsPiLHrAs4YVw3NasFU36vaN2jTpY7kee0EPoQFAutcnaEJtcZhxJAkEVMmhUSOiZKyaj8GR1jRkFhtUtS51mKQbBkaKmOGqVFtsii+Fi8RMx7jpmOKt2o4aj3iPDJqETdivLGNtY6YIs14U1Gy6k1W0CEHKfDIwf4Pff9/pAuUIEtKWaGnVyFBYz2JTE6Z8WQbO/H4scclneSgFaTPlGzZ3m05vTni1O4WO6d22dzcwjRebxBRfrcUhTOtFKxJ9ATNqLCsi5GSM9bWyjzropob5VFtVprIUjjfTjl35hynL15gY3cXpiOSdar7iLXYcWhOSgaHWtwPIuBsdZxaC26dCsJ5XDNh1G5gmwnGqqPmMM/O8FAydO1VgKsov47bJhVXOmNrlkMGE5DGVU+Xirg47ZRz7aB0g1XIVazCgYaKglilGXJJiNdEzRiCXivvqmWyblDqP6Cds0FlEsYmre6lIcekGh6D8j4aDKHwp6RKo40gR6xXczRBCKtOkRkxpFIwpmAbR9TwERWKgXbsokJm9c+32ASlteRxQ2yt+tkVo/B4PQZh8hrqhbViHnRzsdauXwd6bnWcWsfzPlzcFEIXuPrGW7z3/R8wOzjCEXnv4IDVU0/x1E/8OKObd5Ev/SltUsEv5njCJTtBnSa105dj6ShrX5Gi9M2g0VBKUv+9UkPVQGtYpErthkW5aRP1YRsmmAy6UGutkSoiIyeE2Hpua7+sOUrHWEDtGPU9DBuFGEsxqcYm6IbirKWI0NlEGwqxBFZ5wqJbEbxnQ4q6Q6f8oXN+HP6pwr+P0vHn761hEztpYa4i6oRzI9797tvc+2dfYLubIVawnTBqPdNGKeQ2FWKXCVGYJNhqPbOjB8QMk+KrUVqiycL53TGH/ZTZrSPe9Ib3u56y/4DGOHWUNhV5i5GdnR2KXZedDGO0J+9tva5m/RzoB9QvQ9ko5biW1WiKY9t3M3jcIMf17vpEAUVNzYaBiMHdOqHO0aq7qQTaMFRQvw73rYh6Jy0pOOewSSmP0aRlOmp5cDDHjxqSCHRR6RKhNqaJZI9FwGrMBiKFnDIlBpTitjVeJFeKv1CMBteWzLo5WIvjRZuEkqNqqbIioYMHCoI2elnpXCuirIFok6XDCxrbAnpOxSglZWuBJqK2+0rz6LSTZfDxSoBOPzrR6R8BSgjaxOeEFNVHhlUArx+hFJ2mzQmCZHAn0DL+LdGgtGi2TSrqf4AYQtTiZGNnyvlzFzCTFmMNNhmsg2iLVoWx49T5s2xMtmjaCdk2iPNkC4VIdKoiT6aQbYEUyUSMBZPy+iKoc6wKT8mqPaE+RBEVXZ7yLU/snOHKE48zvXgGNxmTjVVPjrqh6WBRtfmuaXxDBPYQO75e+HMmESnVG8Q2I0wzwtqGYnzVE5QTuoeyXgwGTYQINbxLdINJ+v5T0jE1zcVI6yZXUE+DEAOt9Zr5Ukcl8mBChPLEAgrT2uMNUmsLg3H6EDejkcKTIdax6xqznnXcWXLBGUMMAWcdIYY6kWRIsSAmESO41uI8xBDrVFFfFxxF02w1crMi5BJ1oatdCkW/pkz9fT0x1laNY4HpCL8x0akUZ3VhPiHKzjmzWCzIOdM0inCtx/pq5ztsmKWU9a8H7nd4XYwBgAcHe7z/7jscHR5hG+3CQopce+cNdi5e4NynPkn4ziu4g+vYUUNOkdRljGuh7ary3x0vyCeh9TXto8VhOXFfrO+XAlKSQvW5TqnVb5FjqiLauvEPGR9VF5BS0E7+Q0KMNc7PQHkMi3CpBQpV2Ks/q25EYtSHxzQ68VEiJRcasUgTOUyF5TyyKJZzTz6CB7UHXy0Yj8dr+HvoNE+eg39diue/6+Pk+xvQAmOOxzuHUc1BS9CHgB+NOHjrfey1mziFtUASI+PYaRpascQSWaBIJ33H9shxOJkQlx0T29RuWsVfk6bnkbOnuL2Aw8WcxdGCICvVfhlDdgZjHCUmxpMp2QtjMzRGrEdW4ZiqOv58w704oI+V1iuD0SXHFglZ0TqxBgml3hsVuWTwtBqg4Yr01htOb/cT9GIZCvOBQjk+3+qw7ZHiEYJqCingCs3I0nhhkeLaRyVLIYtu+7a+52KkUlzCseWEqDYsJ0V/RYgVPfEYTRIvtbmm1lqV8ho0leRhAqai3nWKzFpDyplQhmT4WjRKnRYEPXf19/XdrIs0oQ4O1C1C0ePj+89UGssbFaC3TavnKRecdYgY1X4WXRvFuaqXKWoCWTIYvUet+DqxWONbfsjjI12gWFFtQWJQ+xtSjGxMN7j00CNgPMvVktBrDHTj1bvCtZ5GhMl0i3a6gWsnxIKOplp1l7TVs7exHmcLWSJZVK+RTa90hRm6Bjk2FzK6cacu4qxwcXuHF596msdeeI727C7FWiIFVWmKBm0NSLcovWBlCEBcY+tKmyQVIBrxCA2wwFvVjVhrFerDMQR9iag98vA94Hi/GczFhCEMMdHPO9rJCBnVyY5iyEFplyhapBjjNH8nBUVe6kJojSHmpC6YkogxqZhV1O1TiuCNI1UpvxF9uKSIhmGB6nhKVCg1m6qDUCRFJzmqeLarxkVZcNZhTCZ01d9AEk3bqF7HqFgvJkVHpMjaPluNlIaROj0HVC1NQXNBTBfYvXiOycYGadlhxn7dvQ10zvAwD8iIwu6REHsECCHinF+/fjweY60lpUTfd+RcWK1WimwZw60PVImvhbJm5mTbIn3ig7feYfzIY9grD+O+cZWx7XVRK5Bj0K4x1NBIa+p00YnDVGvsAqUWH8cdbS1ZQqgC0kKM8cToYdVy1NBLSqX2YiT3gYrFAflYA1P0fA5SqEw106u/48StWUpF+uqkmlgoVcBoSqEEFZzbbMjjzJZss+o6Do5WGG9wRZjXItV7r4Lzf0lH8+HN/7/ro/z5YvGHfP1QaBlRPd2AnGjHqyLUkDOy4bHOkIzDiqFxmdZ7XOshZlwpNMYSLRgpNDmzO52yHyMj58BSacxEn3tGpeXSmbNcuFsI3T5LCZSg6OmgQSFBOxmTvOHi9qlKLWthfvL8azP0r9iY8jHVk0wmV3qmarVr04OKr41ZFzfHgvMT37NKl9SAUv/a5EKxqqHI9eXDfNewRg4C8pJKvYNNbWhUpuucxon0xuBLQXLGZkW7k4FShKYMyI6umwyUJ3XQoTYmKSsSLtaylt4MDtzkOmnImkoqqWeyOeHy4w9z68aeNp/G1vWwmuaJgFGEMUFtblWkrx5cICbVZ3LoF2oBWJEYLTUcOpyhhVMpRgNdtWrBNS19iLTtiGgs2TtNrwYKPUjVAVInRa3gqwEnphafTk7sa3/x8ZEuUILorLUv2o0VIyRrOXfhLHu377C3t8CURCmBaA3eCL5EbNOSMZzaaBm3jq2tES5nWmNootQwvUzEYsTSWEtCyMlQktrEDzprRCeBqA+g7qWF8dkxz156mMcvXeL8Q5fxpzZJ1pCzbrTqx1bqBpAoAtabuuGjqFBMWFGzoSAZk7UYm3cLSgpauRuHNw4nBiRiTEBIH9pAj0WJ+mBnUyBl9Q2p+1NKmdApxyzTWsUnoT9a4byhGHVhNKUh5R4RfVCl8aQEPgspZNxoRGmACDLYG4sllVgLagEDKUTUuE4hSIyhj0mD01Kv0GLRqr3rOpwFMZkQMjn1GG8wtsF7S8o91rVob9hj8apML5BjVhqiiG5+uaYzUzsxtIjTtVbNjEzfY41RbwanX3OMhBgYWa/jy8ZUykBo2xFNoxvHcrkkxlA3Du3mlotFpXQsKUbGkwkhBGazGTln2rZlY2OD/f193nr1TY7u7zM9NVEBagakAwP3bt5ksrvLxpVLpK81nDtaMt5oVIAXIwf7KiJuvSjl5ozqZURTUmNSzwlrpA5y6Nj2MHJYQL03BPq+Z7lc4pxf6wi890ijqEfJBjLEPkLQsWXXVI/ckmrBIQhurSXQG5K1HlKR+WO0kIw6ahYVCw+bjHL6NQekIiukzGRryql5pBx1KH0GG5sbqkurx/+/FCfDMVBPx7TfX3ysaapqPlmsarqsMdUd1GCdUtOttZpWnQ0uO7zz1aco42loBGJeYr3DxILJluloAyORlD3JFXLpGOURIRnMVPhJdvmdo8ANryO+iuDWezPqee86vecHw0lrVCcxhAMqknD8mU5ooDH19XhTRdoqgC8y+FvldbJ5rohjyUXH8Yd7qVJd2QpehEhcI7dqXDfghsOFyGuQT0TT7htTyL4WNMbhMaQ+0i8L0fe0ptHcJ2PUjqIIPgkYpZBt3YeoQbVYfb9JtCAYdDGSUcpDQFI1KKyUmRYpgz+OopwXzp/jiSefJKWrzPZn67VEBjQJKCVrf2VK9cCJmKq3KRSSGXyWju8pvQePR5AR/ezDuPHJUXFNso9ro8RUooJ0g99AFqxUCwKjzcbgfWLF4UpNUM8FW/4toXis0QGxKBmXVUuxdfoUBcPe3j3tnJ2ORBqbjnn43JEilNQjZYUzXm+sOqFhkjAYKqdqeS0xk1wk1c6xACYqoeGKoXeDj0Ri7Aw/8cSzPPqjHyeFTDAWCQnJvVpzl/r981DOFsRaIplSOk1UrqO/vloex9rt5xSYzQ/JRZOMxQjFWYqtEhhj6+RMNfmp43VDtwCKhBSgiArvsk14LI33mFEihagoUEz4kW72zhm1ZDZ1WqWAcWo6ZU0hhh5ThLxKldus9JFkcjY4LMlEfX/YOmevdFAKkaZp8CJIVn8FkYQxXnN2BIyziHgyvdphl4x3kIN2OSUttbPPmVyTk8Va0uBtIoKY0XrEOeWOxlgCBdMVGgyp0fvKWMdkZFgQuXfzA/rVEhpD6npWAtZB13WVRtDzrA9lpB17ch9xRQXS1jmaqJBotire8LbBOKcoSd9jrePO3Tv83j//fV7/3itcOX+Odulx1PugwqQp9Vx/722e/NhTPHj6WRZf/Dxtq34/W2YEMdIT2JxONJbeWd3krcWLo1sFZiHgvWVzY0Lj7LGYEdERzkpRdatOka1ScONCSj2tGxMB2xVyWRFJmGyxuWA9lIGC6wPGD9NAChsXC/qBC1XUpEVM0cIzZ73epEiqZnhiLCZ2FdkySMkEcUgUiELJM+xsH3Nwl5U8w2TsaJpq9perm3Rl1wedDqA/UwYtzDFKqV8GCsp86O9EUv2zPy+0PZ5Q0UWfE78uaxRhsHpXOVghG9Yi0qGjHNx/63ddawxKOaYtdDPOFWW1qimqaO4Iy2IRcDExbRp8ceS+Q/oRWCGUQB8KJmX61CNYuh6iMTjf0GPIMSNtgQijJrPC8cTGhOfDFtfzIY1rdc2l4MUS+x4k09bzYMRRWOC8Irk5aZcfI5Wu0aLISU8viVAyG84ymmxoc0D9vL6K1SNaAGSU+i1JqYJKDWXRz6/eIBWtgDo6rBuobvu5DnNXamlojCrtk0ohGMFIrDRnJJQEkggxMU4tjREVX0sB65Q6KTXB3uSK9Oh1HPYSva6KjpSBhqFgU9Vvib63vK7Yqe+xXnwRQiyIaWmaMZRZfV4tJSdyUdPQodAwxiKos68RNbLLVup9wnocW5tC/f62FEoVultVDms/J0pJJ0kYaaiYjJ5dfRm2mAqUegSd3FyLeWsEzZBFJ5X6OjFE/xceH+kCxTVybJKUDTkkzp47x50bt0EE3zp1xRENS7LoDWwFxAhNM6Z1HrGNcvcGHauVUo2cdJlItTI2JiMJshG9EUXIRuhEBUEuZYwH2wWO3v2Ao0ceIXkds51k0U02KewWRC+Yq7bARkINvkssk4pYiZFhzDb1kRR6jDPM5wuO5jNKgMmGUgbFmqqdMGshldSFech+0YVW4c5QoU4NGzzmZrNVz4IQElIUPQB9D4U8PO3a6WaIOSofaSAlRVWQREgZ6w12WOcLWC/HvHJRG/ciWS20NeQIaxyh1KBHGelGKbkuVh1OknYDxdU4loy1niQ9VgqI0wIoJ6WTjD68MXZqnOcspSRcHoyyMsUoLyxSGDkLxtI9WCCnz3Dm+Sd5992rPPn0U/RhQVd6bGcxBpbLORubmxhjccZjxSkCFi3zozmL2YK9u/eY39snLTpSCORcGI0npJIJZM4/cYV7s0P+yT/6p3zrq99CiEx+/JNMpxPEiIqNM3Vpyyzu3OLWdIOHfvUXODArDr75ddqDFXeZs+nUFHBv74gcemyKSE5YK0zE4UQoJREFVs7jmxGjpsV7TzFKaxWXSSEyakY4a2i9oi1ZHHsPZtjGEFY9s/kBm7tbONuy2U6RxhBTxvQG41tNro6JIh0Bh28ahK7egw05xvpc6uZtTCHnoJMYcQxFSLbHJDUUk5Kx3iHLBX1qCHf3yA+fx/7Hv0T77OO6HrTtem04Djkza4rq+C9P/kJ/Mxh9goomB1O/QVg56LWM+VfRNMOibE5+8xMCUX0vCUWrXOXx1wXHiaGpk/z88buTihSU4QvHsRdFkVdjeOTTL3D4P/4Nbv2D/xp7dERylpgspQsUP6LkQhcDIxwxJhqTlWa0Aq1QkiP6MZtlxBGRFAyLUChuwSdHG/z23VvEuq5gDT1KbW+2/pi4y6xds1NSIb2O3BoMVVNXP9WgJTHOYZqWkNQVWtCmKmX1NzHGKnVRVNegtElNIpNKGkqhnBDhSjm+DlIrveGOqJesilL1N+rC3ZBzos8R6+oUDZVezoZY1BF32GBV1K+oiA4dCBY1UCyDz5BU0zlY6yQHekXtHPQalnqP6Mi/NtuKfBn2Hzzg3Xfe486t+1CD9oaJvyLDva53y3ERNPxMfQagVH0JdSU5HmMWscNpWIvb691ZG828blJr6aF6QDG1yDoOaBSFpteFor5Xtcz4N0EwP9oFivPYyguGUtjc3sZk4fDwEG814VirS4WQ1TyojmYh+HaMa1odEXMKRWdJFJMxucLPpmCN2j8P5rNSCrFAtBAsNKlgS0ZMYcN6RtZw7egB5p332Dh3GhIcer922HZWH7gcEyH0+KbFWqFbdfjGY2yjAX2hI8Ye7zwxJparFSkn+n7J7OgI3045d+ksrW/oUyYVhRLX3RbHi+h6QkIUGo5GZ/WRWmw4zTMS65TyKF1FYfQGjUnV3CVHTKP8qVDXDKiq+QRkSknYxmOcJXRLBKf5SBYk6Cx/iBHcIH6VqlkxYIWmUg+xWyEFGmvwzrNYLWlaRzRQOiHnwHjcEELBeq+ZKlmIpT/htSA1zErdHJ23WBnjTE/frzBWhV09PY11WKBbrGg/+SM88R/9BpMnL/Pt3/8DHj5znuyp2he9/8QIs9kRfRdJqbC/v89ivuBof5+7V69x+/V3mF29STmYURZLfCq0zmFGI3pj2PnYk5x+/CJ3797mO1//OtdvXifHAKUj/9hnePzKFYw3ikgJkDOGnqNbN7i2eZbRL/wMF/7Kz3Iqq7DZN47ReKoAxWqJdB10HYRAt3+EAyahJx0ecXj7Fot791nM5qSjGfFwjukzo9xhS0T8ij4V0shjG0u2DYtFodlsCXUigeQZbWxgmoaUA/3yiL15YtJYWu/IGFrrsDZD7rXbFSgxVzPWUPl6RymaJZSlI0vAJeX5c/FkwKWeReyxMiUf3OPw6cc597/933Bvc8y3//SrvPiTn+XsubPErN5HFNV2mcEZeMAkho2d+p8Kcw96HZ1yMieemaFEMPx/W16PtTxl/X0GoegxrTMgI7nmwqjA32DWELswFEr19WuUVdboS6kIa173prqRXL9zl/anXuLM3gHdP/o9kBmzPnF/VdgyFiMjCh19TuQYGDttEFJsWOTqYOsD4HlwFNhuHMu8IswPeWTnClvTCXv7+zjnWIWEF0dKhXGGttUAyFR1acMUoXNN3QRFHU1LqT5MWpjZujn2689hyNUBliFSIBeGXDXq6bAiJxov/fzD0Avl5Lo3XOhauJxYDweIQ0TWNguN9fhcdNTdgPENmcxq1dfGzKobuFGBvSlClqj3RzaKYtc/txWI00KgaPNY761cKuEkqtWgFEos4AZDNtbo23LZ8e7bb7Oa9+xubjGMH6vIHI5NB80wRc3go3Lyc69RFAY0Q+9ThuZzKLJr0VeG74WuLU0zlAu5ah7NmgYydRxa0ZRB/KzneHj6OPH8/bDHR7pAWRxG2lGjeSsGHrp4mb2rN9aTC0OVKdVvQoyKk6yxZAO+GWGso4giBaZCUGqKo4iLsxbqa4YFQhBGxqmiHp06SZLZsQ0P9+ry2o9b+nv7hMmYVKA3uvmaonHiy+VS3yNCyommaelDh7GOjemUvuvouiUpdLqgOx3t67oOQlS3Vtvow54VmvPoOOwaUJPhVjwhKkMfmGEYNQu4+nfJaREnSXnDYWHt+6CQrdGNUHcXgxFh1SUVlDbK+8cYEEk426wXAO89pQS92Y1Fm2eLsZ7WenKqRVvKxJCwISKS6FYB70d459VV1zWIt1oMto4SoOt6bE0TjTGRIxj/57qkLJCrcBOjgYLZYPFkAsVnxnaMdLDIiQu//is88tf/+8i503R3b/PO917jle++yiMvPk2/mlGy0HUrSlGkaShYYuopZKa7m9jRo4y2xtw7v8XBBx8wv3WHg+u3MfMVLA2bzz7J5Z/+BKPTW3RvrujpCNKRJfLW2+9w8OABzzz9NOfPnaH1nnHbqr9KyuSQyPFtovPY1uOcp2RPKZnxmS3G4xElJhrrMNbQjqaMty+zu3OKnZ2G3a0Nxt6ykRJNKbiUIPSYXJBuic095f59uLdPvn2b5a0bLO/chxWsHsyhX9LkwuzOHfbvXmdzuo3BM540uBwJUXAu04w8GfUlyYsl1jWasUREnENkpEWXLZS8QrxBwoiSV5ALfQCXApBYrQq986xmd4ij05z9P/zvONjd4ff+z/93FtdvcO+V13ju53+e53/ix0gxqChaLDmr/foaby9DR1h7/vVzMUxceUBRTZ26ElIKdV8RzIklc/C4KetuvZrWlWGC67hrVN1ENZyzSvMNz6WUmslUCnbIkxlW+9rB51LzWYx2SjFlHZcvicY33Lx+kzdeeY2+P+KZv/zj3HnvBt3XvgiSkDCmhBlYIZcA2eK9w3qDH1lkZSgh4X1hRMeqzyznM3ajwEGhpMj2Ljz68BVu3vyA0WRUGxbqcIBUO5tSx6IralTzuYw1xHCsADkuRcx6pqNUnxJnHX3uSEEbFmegSxnXug8ZvOVSyTYZtuC83vz/24+T1+nPjaAjTIxDEJVyV/qz9BFnhOKEGPo1Cp+r1kZx3/rdS6n+SQNzVE78zPrpq4h0wOcNx+iH6j4UwS3Gqst3yZSSCaue1Ic1QpGrmPUYXZNaGNSCS8z6e6tYV2rxJifOWb1XqwZmjZoodKNFU90D2tbTtiMtisvxdTy+HqoZO3m/D2fc1Ov7L12GH+L4SBcofRfJsUDO+FObGOs4PDhSS2MVX2hRMkxnVM6tiFqcD/Cabn5OF6ds0AD6jNFEARXfCrgMUo3IUs4kByYnWmc45cecWUCzDPRbDa6x0HWMvKMvpUJ2Bl8Uho+pp1t1tG1L2zaQE5tty9HRjL35kcKbOdI4i3MOUyIWx+a4JbQNy1WgFIhdIFUKZtASqC7i5A3xYd4vV7tnU8+Jq3bG4j1knV1PQcdmY4gqUEQ1KbZATgErnhALpdcR4xTVW2SA/giFXFQIm6opkKtdbUoFMYYQtdvKKevXkGiskJYZ24AtxwgO1mDHlmAC0jusKeTKwRfqOHQWRAo5uxqaKPR9DzloMKA1xLCCLCxDphm1OAzRZ7rDIyanH+bp/8Xf4OxnP04ZbUJnGLkpT3/2U3wwv0tzbarImqNO4ugkkVqpa9icM+Bdw3i0yc7OOR557mOE0LGYHXH/vWvcv3aD0XTKlRdf4PRDD5M7ISZd4F0qhJAIOXHz7l1u7+3hnMMNjo61j7dEUulJCVwUcjbEou9hvDVlsrnB8mhOjL3Sb9ZgrWfSjPFtSzseMx5PGE+mbG9ssrW1xfbuNts7O0x3TrGzu8X27mOcf/Ilpq1jLD1bFJpiMKtA2r+FPzqku3Obw3ffYPnOB+QbD5jvHeFSxAsEa2lGLZPpiBt7e4w2pkzaJa2d4ltDKomUpU69FRyG5UGgxWmBL5aQelwXWaWM8SPGOdAtCqf+T3+bo8cu81/+H/8T9u7tMZ1O+d71W7z6j/4xXTvmpZdeIHRLTVDFkxujo5K1EFFPjRPPRxkKbsilRjLIMDI6dIcn/VtOHnXh57gGUk3S8eZ0bOaXa6OkG7cret1zpZKGn5DRpqDUyZVMYb5Y4IwwHo113cpFtVvOUfrEm699n/0Hd+j293lrNOLJ//BXuPXOOzS3r5G8pREhlR5nBCOOPJuziJGjfokkQzm1zfIoEu4esPCW8dnThPPnIW1Q9vZYpchjF6/wLb7FZjPBpx6JIM6z0bbEHKsYX0hZg+iMiCKlDGiAkKgaErRRkrqxujqIEGMNAiwVwfrwqV7TGqWgYar1FbkWh7Bmwz50baQMxdNx8yonLlyikKopoYn6XWr+PCkLTizTU5vM7h+okRnH1gEOt/aVGt7wWhpsjq/rgHjoesox4hGl0rl1Umuwmah3Qyng1tOGcoz86KQFQ6DgIPoXOf7cayVVRRWLqfTXgMqeoJiOG9ihbpd1ETMej2gaRx/jCVSRNdqY6lCAOVGg6b2vLfLw7Pzrjvl/pAsU57SDCClx+cyj7N+5p7Ht3lEkqeugU54bM3TQgEAsaX3ylDNT0ZmObw/beX2ShiTGWtwYMURXmITEmd6wbRwb80JZdHQpUrY8cWQRPBubU4oxzA4PmS0XLPqOkKJO0RijctWUGY3UVnljOqbve6yf0HpL02jEdegDy8US4y2TpiXFI/pFUH4ZiKICJksZZDd/7hi6vaz5LJVSCsvI6PQY670atcUOUxTq7JYr5RZj0jhtA7kEcojknIghr8WypMFpVogp4gdBpKGKajMpw6pPNOORLvhmiB8f/A8CKYBpGrCqOzDWqkDTj0lRPVNKjPrvkyVH2Nhq6UMgZ9QTJWpnZ4xOMQwJwqQ6HeAMzjY65ZIS6SCz/dmf4LG/+dfYfPJJcp+0gE0R76c89vGXgEREp8ZKdrrQVKVYHSbU5cw7hdCThlMacfjWsznaYOf0eR79xI9gjKHx4/VC1DQeI0KfI1GqlTxC8Z7sGpZZLeBTVr+fSeMgZfrZQtNdDWAMpusJZUGSjtV8TrdaKrpm0OmIlKFooq6t/DdWMM7jrddIgsYx9o5xM2ZrskvbTtg9t8vupbM0ozFnTu/wEz/zWSaXLjN98RNst7/C6GiGufeA7vp13OyA/OAu+29epdyfYxZzSjvGzAMP7s4Zt/ukZaI1XtHPyYhQMtPxCO+ElTkENyYtO7y3LFIikDGrOe9e+4BT/6u/xd4nnuH/8b//f/Lqn76F2dphmTtyDmw1mf3//Ld5+pknmTSFftlRiJgEi1LYmGzrWGudctO1tRq7UY7Nr4Ah3Vi7bfVbKiVRh4wA9BmIkZQUfRli5AuDAZ6KFpvGr6e+Blq6tro6/lpVAyVrF9p1HSEE2hq2Njs6AgrNdKJ0a+hYLjtKhnaj4eVvf5s//sIXuXH1KoezBUf/4g/49/6Hv8nHP/PjyD+/ozkw4wmujzR7M3o3xj10HvvEFS5cOM/mI48xfeox9r/zAyZlzsYLTyLb57B+QjKO3C84ExOn/+l/Q7dcMZmMCP0KRx0hDj3GqwdJTtVEsQpDbaV79NyuzaNOrEhQUoI+YEUF2m31rlnFjiSCdTodotoI/d41h/oEAvbhle4kTTEs5eu/LzDIT2RNj6jvE0CyUifcVGOSo1JpW7ubLPYOdezdKJJcUkKKw4qK9bX4Oh5kZvizE/TUoGupAJx+tUrZ5cQavSukNShUyrFvkTpZK81nThpB1nHpNb0yYFVDoTE043KMIA1UT6ooilDN3ArVwsGQSqZtR8c0Wz2Zzrm1a7Ydivgy0HH1Svzr8Dn/iuMjXaBs7k4pSbCu4fT2Nj94/U2CEdqqjDdi113QwM0N3J5W1zrWK3VhWpvDCmAFGzUTJ1aGwIlRLxQjpJKYZmGrT+Q4Y5ELthjsZKxjZYtA8Y5uuaLZmIAIMQTI0C9WmFxw3rO1sUkRvQls42jciCaoc6ppXHV5rUFWzYhJO4KcWO4dseh7SspYY6rBeamwYjl+MDm+UQcI2ogiQjFEwqpTJ1ZRzjx1HVkMMQaFap1HSq6TThp1bswAIRpy0KwH7xqKMXRdhzGRXFxFjdRkKicdmW5dQwmRXBLWW0IIZAqjxmIbTwydTgqRMK2t6byGftEh0uCcQUwk9JGSCt56NW6rn6+CLbWSz/ShrzON1V+mOKwdsTG2zPb2yZNdHv2bv8GZX/8l7OYE00eiqRkdTpX6zgpBelXGBxWMVqc6ckn62YaHOetkgdr61+Uo6DUSa1XrBMSgY/FRW2dKvYaS0Twn39CMx1jf1skBQ2O0yx+1DWkViIte9SAFSujpKwWXjKFPhZgV+bK5CljFgUnEEolG/87EgoQVvawQA/kIDqxOpDkzomRhY2vMaNJSiiEul5ze3cJvKo10/uJDJG84e+Y0T7zwnIZx9oWzYUF/tE/YnzMqkB7cI9y8Tbx5j9ypff3+9auE96+T7z7AhoAxEd96HiwCm+IZtRZTYCaJa5Mtzvwv/xZ3fukT/JP/y3/On371TVox9EeRVQLrE4Ztvv/WXf7O3/+v+Nt/628wNQ0pC31asFyuSKH66OSEbzyNbdQvQgw5FWarjtlRz3K+YHOrYdSMCLEj5UiMQswBewIVUUt9LX5jCHR9v94I19oT0KIiRkLoiV3HpB2zceEso8mEUZ/Vl2ljSusc1liapsU1DRhD6DraUVsLHM9sPmO5mhNiYnf7NB/cusPf/fv/GV/98p+wWgVSH2kEfusf/ANO/+xf5rnNHdq9G/T9iohDnnmCS3/1f0DzwvPcLol7Rx0vX73Lta98n+eeusiZh87z2ivv8s73Xsa7wGSyyXe/9wZPf/xRZt2KkBOLxZwoScWPMRNyVJG4FahupoPSR0QUCSrDmiw4MfTA4DsUQ083n7HVODpRSjiRkKzVoKmbb5G89u8ZTMSGuNIhaHSwzh/o6+q4qGhBxTLKCapjXeBIQZw9NisrhSEJXNBx+tn9B0pLGaep0BWRD2UIDzXYNGRVVVEsVOpL6u9LRX3r2lwLFBlGgCopUtBn9riYK5opVx27By1hrhYBw95G4UTxsZ5pGOQ8IBrIWCWV+u/ycCqqd9aAfgznHoNzvnrb6A9KWYtva49LiDW1VJGqARUUjqmff93jI12g+HZC7BMXrzxCN1/RzZeYrTE5FqVsnKs5AlQ2buDs9May1dDIiKgRUNHNTR2xB2BKIUdj6ox+KlAyo1ToyZQ+EkjEscNmQ7vR0uXIYrFg6/QG081N+pq7Mh1P8N4x3d7EDJum0+C6UrUMBoufeExTR2b7CDGTZitMF1iGA7rQ6UTPqNGI9Mz6c2hGl3YvMNw0Ayeqv88ikBOTyYSxn+g4a4wKS3a9Zn5QME4QyRoGmBOjkdeFHi0cTOXGbe02YqcdZOs9MWkn4QREMtkBBvrZEovVoLMQiTnpyG1U1T9YUhRc6+kq/1vpUEVwpABKOzljMFKIfVZTOAvejuj6ruY/qHDZiFBSwhupzrJLHtyPbHz8RR77m3+V3R/9FDGgRk3FYPAkAi732GLooqnjewplYoLeRhmcbUi1y0klqJC62kVTpxm81Y22S4FeCk4UypWsLrmuMTTWVGG2JZeId5bxdIrxvubKKBJoyIj1mvFhAomAzUNgm3ZCiUI2RQ0Bi9qF5+pNIEnWkwfqNVLRwgSUwawpUkj0uaNg6KVBciSEzGp+RN/3tLTMVgtiFwjLTN7oGG/tsowByYHp5AKx61nVRHEPjBYzlotEzoHF7ADTdUxmR+z0PeH6B+y/d53DD+7ic0dJmYVvYLLN/Yvn2XnmaZabI/7O//u3ee/VB2TXMEuBHHssqnc4XO0zas7zuT/8Co9eOcOv/9pf0biJMqbxLYLDmDpan+H9a7e5ceMeb75xjb39GQcHC2aHR+Tc8df/w1/h4YcusFgdgink1GjBXmoKM2btH6MTDHr/JmqWSgFOLM7WWsSOlKpLheVswe0fvMf13/kTZLbCndrEtQ3tdMrG2VPsPHye6fnTNDtTts7u0k7GGAxbdpONjRGlCHfuPOA//U//Ll/9+jd5MD8k91ow5EnDe2++y7c/fZdP/6//J+x+/1XsmQ3cSz/GxsULfPX9D/jC3/knXLv9HofzOauDwJ0PbjDZ9oyY8OD+XR70c0YlYyaJ+UHgT/+sxY3HjJqGFHtt1jM0omto0TGbSmENn139M7xxmuJe1+1SFFVNQwGTEnG+XNMTIannkD5jSo87bxVtzvqNnDEaIDpYw5/QOKyREV1iq/biuGDEiJoMlrwuFJR+UzQrrgsOoOppcoFVH4hFsZsiCZM12LVUYxMVAdfiYBDHZqrpXM1GyzVTaS3MFnLWkqRkHVI4RigsKVaFi9GCKpfjwm89xXQCkSsDMid67vU6VfM4sRVFGQIJVaeSyxASWMsjqWLetQ6rIuMxroNE9X0d51uFoGGlxlYRcNWg2DWa8292fKQLlH6pMO2Fs2f57rderYFNCbEe48p61JCim4+YUi9Qweei9uKi6nIBehMxuSbEGk20TaALYI3ATkQkqnAsmowfW6antrmXOrplYDJtsUcdKxL3Z4fcuXWH3bNnmIynjCcbhBhpSiKVQKndcs4F1zgaayFEuoMFYbFiUWH61aojhriG7VzT0G5t4MYeMiRRS/6k4PUxpLh+yqRqcRyYjJVCMNSHT1+fVgHiCkzCOwvFkEogx5oXEyF0iVKamr9gyLFQslXIsSiaQS4U6yvaqB4bKRaayQRCIi/nmJ0WP2mhLzShkFzBNBnpIXZCTCt8Get4Xk7kopuzWN3s+6gccEYoDkxI5ADBWexqiZOJwpSrUIPQ9NqbkeXo6AGWUzz6N/4DLv31XyNNp9AlfBFCgWSdLjwIRQxx2MDriCdWi6LhYdZubjjNaoqWDWtBXynU66IoiUUX6l4iFGGEMPIN1rja3en31p+vJlO5DOaBECsBb0ypFIRo1sW608palFAUhUK9EEqpmRr150sl6gc+WnMBs56rPBRZKuBOqZCKkESjFYNRhRZZalBgVhdjo54KeposZjRCnI6ZGjFMx2M2TrXEsuL/+rf/DsvDlsnOBufPnebUxoTm4ifYfjpx+sIlVvMFt+7e4a13r/L4mS0u58jt997lndfvsJQtUkmUpCFmGIcJet6XBzPwnr//n32ON964y0/86Ce4/PB5+hSYL5Zcv7Pg+rvXuH7zDrdu3edwf8Zq2SvNEhXtMJuRPhxSzDmokQ4pRrKF1ipyomZWg9tGBpNxjVFfngFByNRpC31GDQbbaLipsZ6wv8fhd75JurWHGanFAMZTbIMfj7HjFjbHjC+dZ+PyQ5RLZ5lcPI1tR3xw4w5f+YM/5Lvf+iqmnzFCiGRyI5A6rCT+4It/wDPPP89nfv03KM2Yd67f5A//k7/Hl//0izzYu83OqSltO2U2W3BweJODBwBjiu2BwipYUlhRcMRloMyO9K7KBjGZbtljJZFKD2UDg6PkSErVBMxAiH19jgKmaAo1rlC8YJZK+5QSGdmGEDuwjXqx5AR2iKAolBgVHS91YhDdeKu04v9D3p9H27dldZ3gZ65m73POvffXvybiRS+h0lM2iQ7FxBRTArJEJM3CdJgOUCgdiaNQy65SsaQkNdUyERtUhoiKpgoKSpLSKFpoioCoZBlEAAHRv/bX3uacs/dqZv0x19rn/H7vBUTUyBo1YnjgxXu/+7v33H32XmuuOb/zO79fW9e9EJWj9gY9TXSHNs/SZmoWGK1Fy6IfZdLsNq1jY/mueYc5b/ojhrL0otdwAnWgKgfSLHLUBgZTDz9COA5a++2y2v53TcisAtWbr1Iz9jM1Wrv20kbffftZqYp3YrxMug5Vr+4snjht3D5VMxNsCtGuvUcWNQsWpSG85uwMhTlFkLldWAEfqc4Q7nEMXO1sb3g3tLPFVLWd/H/vgfUxJyjf//3fz5/6U3+KH/mRH+GFF17g277t2/h1v+7XLX+vqvyRP/JH+IZv+AYePnzIL/tlv4yv//qv5+1vf/vyPffv3+d3/s7fyXd8x3fgnOOLvuiL+LN/9s9yenr6MV3LvXsP+IS3v4Wry0sePXpEHAbzYfGNvVw7dtbtudtIlpNW/TSPB2ljZqI2rSNGHM2l5eLVql7q3Hp2leID6ylz7dlnqLc2yAsvwTSTXr4gThP+RLlID/npd7+bN+efg1uPbYrBxrVWDNQ5Mz98xNWjC8o0M+927K+2XO537FWJwTdxNuuYdnOrmCHUbMkYWJLlXPucJu/+JKQm/f+0HU7OxuKK5uZ1Yn1EvMc35Vd7P12Y3ppbxVIAyqIJkUumZvBrx/psRSkzojAGU8XNWtA5UXZ7hsEh1weiX5HTxFxtdHqsg42VTjOrdUSqYsZAVpHlXCwxckLYOnbR4WvClYI6wTOwiQ7RiZwVP2X2eUeMK0JcISkzPbzk5I2fyNu+8jdz61f8YlKCMMPszbSrNlE7t4CjB2Z7H6iwisyCnevBsPcFW8O4JyfmSmrkSMsDmmhZh56dITNDjIRhWPrECIvPivceRxcfa+s1ODSXBbrtZMOGbh/61UsWJc3fo60VOXTIF+KetOk1zH6g/6hNj9TlPbsyaF1YcHaoD8O4VKjd1Fupi6JuF31SzayGkVfuPeCF9yn+dORH3/l+St1CiKzUEceROid2OM63j/jSG2vC6TWmOfPImWC+YKq4yZkSpysZVWFkz955nn9xy/d8z4/wr3/oPZyu1qg6Lqc9+3xB2WWSmrZJm0W2okWE4oXVPlmrqrUQzEjTtX587itiuX92GJt0gavGL9OGuz+uyyHL2agKNSd0v0W3F9RZqGW/THDs7vV9Klz9h4FXhpGfOPHcv3WKW53w8P59Lu89j+aZWAsnUiB4ckmG+cYT8oXwN/7K3+Nb19+DUnh4eZ97r7zMxfYeqxPPOJygdc/D3X0u8sSqVHLasS8TBWUd1zg1ZDA5xddKGAI1V8ZBeOqNdxj8yDB4ajWpdbytU1rFHXxcUETorYfaRlQ9Uy644KhDIIiniCW0PXq5JhWhmOhhLdUI+c4O7FyLtT6cO2QqRy9lGTA/okNIByQOP9KE1UwPpbdQvDm0O6Baq1a07fFO9mwJEtLIqg2ZPDz7pXawZOZVnY7HL+QxtMECAg2MO7RM+nsvaPlB96U60+ZCDglU8Tb2cXQhrVRp855NKFCXOHC4Lx39MxsPxzD2S6tLHARhvToDHjZEpSCSgWgSGXXq7/Yxt3o+5gTl6uqKT//0T+dLv/RL+fW//te/6u//5J/8k3zd130df/2v/3Xe+ta38of/8B/m1/yaX8OP/diPsVqtAPhNv+k38cILL/C93/u9pJT4ki/5Er78y7+cv/23//bHdC1x8Ny58xQf+tCHKDUTw4i2xefk0AfrYILrY2otkFcvjbAgfZUuo1JBPE6zkUDVKiJ7YIA4VIWzuOHa9eu88srLjM8/JBSPsmMfzfba4bh8+IAP/PhPmi6I2kHhxLLeUgrb3Z5dmqiuV7GgwYOLVvm2eTpp+gyywHsVqAvRV9pkgjHEjf/gntiwojRSXv/CYYNp84eQ4qyKoDahNjAxz1Ylq1Ia8oLAfrcHPJuTU4imI0NwhGyLuLjGeJ8S8zyzOju16uPeFfliQlcWyNM+U4sjerHMvu0lLQVxkdF7CDbdUIaB6ByaZwhNmTZ7mB2urqgUJO8ZVqO5U++3XEzK677gC/l5v+2LcU/fYJorrpocvPl0VDQ4Usl4Ce22tQCz3K9+2zq82r54vOcUnOrRSORBeVi0if6pJTFVO1fILYGh1kKpGV+NOBudbVFx5gCdqSY+GKzi0w7R9vV+yA4Ol6SHAO144u96wGhfcxyMx4o7tIxKm5TqKJ5rukL9ujebzYGs116LqV01IqpzZgkfJbC6vuZKLlirkFKhaEASpJrIux0jkaIbthdmykbIiCtmOVHbxIazA8hlE6HKQZhzbn5OjvO5cnn3EegjwA4b0YTPUJw76GY4UxKNIqiLrJLiqgX6RSWWBpW3vdaJiB3Kds6EHscgzfa+PKag2XPStttsgk5t+k3TDOpwuYIoNWTbO1Wtap62LdkbmNYTdXrE5b0HbK/OzTQUT1iNyBhwxRHCiiwDswYe7i64++guYWUstXACq+E6105OuX7tKVxwJBlgtlaNOOWZayvcsOZDH/hJSMrJ2rOvSqwD+3nCaWUzrrl16zoikewUcjH1YJQQB3IubfLMDu3a2l+I7W9XAe9NQHM9sBs8q6ngItZyFkeqptytzpumUsnLoXn86m0Gr72YsH3XibDak4jD+bxwNHrCbVOA1qZTDgUCqtYdaWhFCwBL3KyNHNu9cWhpfv+FhxH0w+F8GNPtQa4nTIfPJdILGVvjtR3wh4xoedsl/mj73p48OddjinnLifbf2PZP+xzdA8u1tlkvcmgFrXeONM/krCa42M7Ig/ihIq7gWNsYu4ATkxdQiTgPtRx/to8+SfmYE5R3vOMdvOMd73jNv1NVvvZrv5Y/9If+EF/wBV8AwN/4G3+DZ555hm//9m/ni7/4i3nXu97Fd33Xd/HDP/zD/KJf9IsA+HN/7s/xeZ/3efzpP/2nef3rX/9RX8vrnns93gfu3bvPOI7txnRDKY8eWVe/6p6Ix3qJx+QqaeQrvyQtfRw357LI+Fp7LrO6yly8+z1M+ws26snFpMIlOFbjYAe9c1xNO+p+azPyAq6Z1xWtaHTM3hTgYoj4jgeqg1IIHtNe6P4vzhFitHbWcjYe2NjLoSo0bQFZgunhXohVeWKkSh8CPg5IS7ymfYPxgl2LWUQYY73WhA+yiMI5HxBRQoS5FPK+mupnc1UO3g7aOkMII0WFebfHzwqDkX9VqhlnFds43W9DsOuT1mpwaqq2zHu8i0zFdClWVLa6JRU4KYEclehHvIftw0vyM8/yyb/zt/LMf/6fUubKfq6E6vBNMh8wV9YQzMyxG6HRpMlFmsdSC4BHrLQnD+XSKhVf7XA/HsmzDd+Iys74TLWa8VptkIU46/9KG4s15d16QPhKQUr7u5bU9op8eZ8e91Q7E2mZqm2f9igB65BOq54a2tNlY+phkS1ExJLNobkjRt57Tk5OLLkqZXHdzbkwz/Pi9Oy9xwdroZ5sVhR3yTybyJ0LAzpXsuxIviVd1Uwqi4zU7AlFoFpq7poiZxAzDVVt/jDBkedE9R6cY+XNxmLKmZISQSI5JWQQcCzVflWTFPdSIGKGmL6ZK3rjbWU9RkLqY3uq38vgzc1ZnaDZ0MlDciKt2LA11dE1qcUkxiWQiynqCkpoR1YuhSqZ01tvYP/GpxGX2VzbcHF5ytlTN7i8VO7f2xOjIwRrqfq4wkk1RKduwBe8d9w7z6h63DgzSeJkuMXmxglve+pNXF9dY9x47rzuDmlf+CG/5+HdS26cQZkLgRXv+9CLJglQHQ/ubylZuXbnGiJWgAAmnzCMhhI1XybvDkgGWAKQcyLPic0wcHrnJuVdhneUI9Jpv8+1ZrMv8LEhceZa7r03pLKWlpJ0bOCwJ3uK2bepW9b6UfJJ8wOCNk0lC1phCHbnedAc1xvaqbrw/qS19Cy7OHgQGX+tI5xLeXgEnBxVktLRkV5V279fezz3gIpUZ12AoLa+UiswjNd4KLCPgtHyH1bUy1Gs6gn1oXjJJeN0aWZbEd8MOQHmeSLnagq8JHyI7XkntEQrqIXDWftRvv535aC8973v5cUXX+RzPudzlq9dv36dz/zMz+QHfuAH+OIv/mJ+4Ad+gBs3bizJCcDnfM7n4JzjB3/wB/nCL/zCV73vNE0mUNZe5+fnANy6fZMHDx4Yx2FoluRY76tXNvayBdYPE5GjqA6gNq1jHX17HzOQs0kLFZMe7sqQToRRK5rLIsVei+JWI/uVZx5hXkdKEUKMlsU24SFVQaWSPDg18mTELdLN9CpDm4uvM5VJ8b7J8Zuttc3hu95eNGXCpu3S+RLHAIr1zC1pqS17NjKU4JpmxSSOKRnHxnvzmZinpgRYxQjELlDI1FaehDDgqJR5JqcMLjLUQqIQxxVSM5cXl5ScLAFzxTZ4wA4JEdNTkIwGB9UmiKRn52r1QwsR9vUhGdTuPIIjzzPBGRQ718TpsGI3zWwvMq/7gv+Ct335bzbRtZxYJUG9MwKwKq4qswfxK0qzW1k6Nsc1jRzG9XqUXdZYCyailtAYV6khbtrIghzUFPu7LqhJURt/boZmqJHr+qiqxQkFKh6xFpwRJgwO93bQ1Z5+NLnsPi1wnCLREqFeSdE0GezK7IDo8hLH1adin7/WyjRPC1O/1kqMkXGM9MpMVdrY7SFB6cGsDSWyGkckmny41kIxsx6qO8GLJ+dEcfZsrDvlKCG0FqW3kVCtVK/MztBCyZXiKmE94sSTd5W8sf563U90kzdR42GhmJlkC+KugAswi92JUA8col5xSnPX7HD4srfaeuiVpRcWR99lPFNakokpyBaxpNK3Pr2htwWn2UZvKwRnwV2dkHYTd+9eMqeZabvFu8r0ygN2u0K6uGTOhnaJ98QQCc7iUnCjiVeuC2GeWc0DpMD5VJh252x3icFvkPWKsF7x8MHz1P3MjbVnvHYbTecMIqQ6mQFgcZS+T7Pdi23NnCBQlPv37nHjxg1C8ExzRlrbJwDbnLGJnHZY5YJU5fTaTXYhIDFSp+kInewEcCW4A5dBWjGqWELRd4hwQIj7tvF9yzbU5FW1av9an+k9fq7L3msEfdUn3qHzUPrObvSCJZk4kFmt2DhCSoTHUA0VXd7rsesTaVltL25sIrGPFdflPeynzcD4oL3iMCHA/pv7rX3i0z+WsJlB6AElybmwWh3+3BHRHgOHGBhH2O8VH5V5gjGeUuQhlNVj7/+xvP53TVBefPFFAJ555pnHvv7MM88sf/fiiy/y9NNPP34RIXDr1q3le558/fE//sf5o3/0j77q6+vVivf/1AeJrUoy5+fDUQAsgbZrDcjyEOzfrmmgWNvloBDofDegakJhjWSkIqRifIi9F4YScOsV52eei5PILtjvsikOy7ZzMfazV8FVXRw7zSfEoERpUyK2FqWJl1mrSdrhaEkWzTekmQH2mXPp+6oLYC9H0KsOKemyxP0WtY1oxnHFRsh8QLQ0IqQCjlKzjaups8maWtuh7BH1RLD2hMMMDKVweXmJSOX09in73Z5pf8HpsGaWZPd6bq2o2AivauOKg/eL+A9gJNmWWAbv8EXZFRvbVh3QIKCFs9MTLu6+hG6u8Slf9bt49vP/c3JK1H1FxJNjtnFbhb23ZHNVA1lMY2SoHDbzcggtd2rZz0tQEJZDXdq9NJi0h4f2/VhssxrP4PtcWnWsB45Hf2C1VvsdzrhU5tvhbJRdArhsiFf73aaRoEtwPcpC7PkvXz8KEr2/fRRvFWkJDq3fXg5/11oe8zzjWuuplMLmdE1oDsLOecxYz9Z+KYefd86RUyGOHvVK0oqLNr5eUsGPQnUbkHk5nL1Uiu5QX9jlxECgumZcmY1/gA+mBdPaBtNsAnXUym6b8WKIZy1KxTN4R87Z9Hr6ZF+peALZGw8FQKpSakFVCFkW/YsOcb/Wq1bT7nHNF2b5PzmqYZvXlwvRhNhKptaApgzVkFocZK1kneku6f7qIXp/Z/ogCmhC9zMnfuB1GyUOp7DynF+eszt/ZMlys9U4PRuxlrCwLTPj4FjFgdELcxCm6S4uCDWVpomxYfQzZ9c2SPXU7Hh08YhhtWK/zSAZwo7BqaG78cRam1SefvqO3d9cmnKwyQawVM8tWDURypIKk1qcHLxbOKLmp+GXln2qR6hV8wI7VOTWijms7h7xWjKpehgcaD+zWBC0XZFzXiZ7FjG5Ysd+J5O3rOKxPdY5ucrxIdySFlVyzUsBenxId1TlsV2pNuJ/aNce/+3R3m1rcEE72hqz8WZ7H6+me5KRRdTOHX788I7tMDhe0wuR1wFiOj8hREI4TBkdf//LLz3i/v0LXv+G13H//l3GsRsrnoJcAuNjl//Rvj4upnj+4B/8g/zu3/27lz+fn5/zxje+kWmeubq44uTkjNLcHFyff4MWrHV5GgcxG8uze7XT+5HLHTyCtf1RoOneqIq1HiYy0xB5yRUeraMx9B2oU2K2kSuTHI8QPXlOxDBQRU2V1jlKbAjNsmIUKRVfWwarhqZUBedqG/k6VLa2tg7ER+s+HDJlc7W0jdFotPZ5FIOXLRZaxTubPosLoZG/tXEWGhlUaOqFzTrc1WXsL5eMBCEOgSS1tU4EvxoYT1f4wVPSjtPb15j2xk2J3pNzRWIwm/iSm+y/uTTLnInRtGyq4cUECYRSSUzIyhFnBS2MY2A637O92HH2i/8PfPLv/V34n/9WtpfnwICKZyXKJId2R2zGj33csfsqQTvrHztcHk/4FHlsl2sLAAs8+6qXtPvXHkybJrP8yzUBr4BqWSYTUilIyuRkhkfeeZuuicY/0raeq2o7HGThmwgsxF6LV3rYA08Eir6O+p5RaYgEh5DWJwJ6i0c6AqfKOI6m3Numgo6Df6+4Fs5GR3m0ifQN1pr1uJaAFZLapMGQIewU3cMgI9f9SEZNlyia3JxKtkkxlNkpEbsXpcmu+2IoRfGWmEy12UbU2jgKpgpNtXH6uSgnjXeTteIwTgRoa5/VA5lQj+9gbbyiXrU2hWZn+2Apknob2TniMBJiNJ5FU3f2IuRiU1/LPq2CU8dQd6w3JgdweVHxznNyLRIRnr1xk9Nn3sCegn7oQ7jB4wrgHcVXxg3sZ4eoYy0RhpkJJQ/Cdp65fnNktR6gJKokLiclhBUiewan5Bx47vZz/NTFi5TtzGq15uz6mjBnnItmPtraDM6ZN0+Mkf08Ebwl0qoWW2JRRPfmnq2mCO2vnZlOVMloMdTFWhaO3LhMpe3J7g5dW3bdn0UvJY7bO0sgrCzr7pAotfWuTa+mEV2ttWPZTgVDwFQWDZw+qmtP3v5P3JNuTa2lpG2cX1sR6tu6OVSHR2uoATS9klm+3lDX3lLSQ5zvgxG9IKqwKKYvraHjElUPxZQ2VL1XxkYbcI9djyE2jhA8McZF92QZI/bWvpqnxF/4M9/JV/xffz1veMvIvZf3hBBBI1XPcJKWj/r/Uw7Kz/R69tlnAXjppZd43etet3z9pZde4jM+4zOW73n55Zcf+7mcM/fv319+/smXycGPr/r6yy+91DI6m8P30ZjipaYFkaChHiYlHA+QVSo95FClGO4g2BhpaDof7XAPzhu5tQmO2aFduFoJ73EzD2qC+zuiOsRjJM0KUQwFUDFjQ5yw6w6YDRXxzpuPTXC4GJqzrIchtDHTlliIkZ5KLfb5irexvZ79tnZHR1aOe5Z9csdwEJbDw4unUqx/qwUt1aZZRKk6owrj4NHSJmnEoRRTTdSWOFRFpKCuoATQgMZAyM0IbBOR0UaVN5szvAsMJbPfTpAzIpUSPOkqIynBCPO0Zd2mQmouiFTEmZS/IKZqG0ZCUcJqIPnK+UsvEW4+yyf8ni/lTV/w+eyikHY7nPcEFUhKCZZwhCoMRZl8S+SiJ1FZVUuseihaEr3HKovD/TsEoYaitEO7Np5Jh3mPoVMAUy4WXCMaQxsjrgqLZ4uNxU44amoBqxFOwmpAXGWf2gh2u1aqjaxr+9YlYh+9jlsTP9PrSZnxnnTYRFd9rPr03jdNh0ML1YKarWfoFgiyFJ9RHKGlzKFAqJF9SojMuBIRDcyxUDYO4kgG5rijCMRsEbaokFBCaU7lwVtS11zDtVSmlqigwiSK+MicshkXerNKsKRbKJpxNSK5kqnkAAEjr87BoVGIrR13iOz2qm2fQ1P4dH7Z33aYHhoAvYUnOLyYFQQY+mg4i1vI7EWznTVu4NF+4D0vOx5NW1YSeeNzT3ORr7h/b8srcyWev8hue8WjR1dcTQkvglcjLI6nK6pTNCf220ycEnUW3FjZTXA9FsZhRyoDISqrEXwxF+pNXBF84uTWdab0QbxTxmGD92fs9+ec+sAq1hZPtRG6M/M8E0OwdV0qdbQDvZbK4AIao/Hdhsj66VtcpIRXJWJIdqlq4+TOSKRBbA3VWtsBeSArL3FOGubX1v6y/I/34rJ/j6bRnBBiMA+eqYIzGQXX3MRRQUprFmlXNrPAam9l6JF2hdj+m6XSJVqOnapVWND6PvzwGOSJxf16tMoO9fUxZ6TZJbS4bQNHJiaag5gXVRs8q2iLof3zWyqdRQ/ibP3rBjstyUlPOJ07kMOdcwzDAAKrjfD8Cx/kz/z338Zv/13/GZ/8qW/i+Q9eEIeC+GYK+v9vBOWtb30rzz77LP/0n/7TJSE5Pz/nB3/wB/kdv+N3APBLf+kv5eHDh/zIj/wIv/AX/kIAvu/7vo9aK5/5mZ/5Mf2+h/fO8StPYo8EOKSdjqJKEJtq0dwOjFhQz5JdRjy+ZYLdCjuY0QV+qQKNmFqiUCntYQqRyKUHXQecbKy37gxhcRV8EdM1aAGmqMmel7SjNBdXV5U5z5AmwEYVLWMNDHFFCB43RuI4mLhZqZQMxNbaUQ4kPBHbOJoagtQX/AGO6/94Na6O10om4zBy4TCuSNPeNn01l82yNHTdUvULAe9CI87a/ZYm5a0FVlVIouQ8I4OHfSKoY9onvIP5YmeOs02xVKeZ6AOpFKIdCczzBDgiA6qFuRY75Kq26WMlxECZEleXe27/il/Np3zllzF80tvZPbxE92rP0gdDSKIlEQGr9JNvMLszN1W7ZeaTErSzXgpVeqIrrT4xL5feVum8ESOxWvVV+yiqmvaFQ6g1I14oolS1JClo+x1ezUFbjNhZfZsgaA6qNRuKYsJKip8DueRGFu48iXog7R0hw7UBPf6oKNNekR29DklUIyQvTtYFtFjwFdN48OLx3pAWLZX1uF7gaIEFlfRBWK1WaLE16sUSaAA3mivyWh1FIxKV4FekdEkJpj2UivnpzGGCUBn1xD5fzfjQErxqrcSMHWL4Fb5M9tykoMGhOaGsWU2F7BImIyCUYmPUHt+xbkPViiPtZ4YKF9J1kECSAjb6T0MutROq1drERUsrgI3HVZvtwXLMaDYLB4w/k5c1o9ZS0wpajKuipkcBgmhlFYU7NzbMj6DME69c3GOalDxn/OUFbnLsdomLiz1VHUkrWpVxhFiTcegmj6uV6EfSuGXwkaKJWQses4mYk2e1WbPeXKPUC64uttw4OWHcnLQpP8fFowuutlvmq4ltSayun7LSlRHugyDiTfWZaGsfkDbSnSLoXKmlUCjML90lXRsoYQRmUzlWTxAlq+KkgJhLea6TyRi4AWqmZpM7qBgK7UToM3idldXRUG3TMlX682sbRG1qa6xCVEdsruZg/DDEgRe05kU/qO+mLv3Qw61S6JLx9MmfRiGQ2ngsDbE3HyZD6bwznp9zlSFm5r1dfSeu1+aEXIppi5SaiT40WQKjD2htpo2lmu9ZNRG4VC0WikBpFYJvZVgTxLb9XmnUAxDnyApeC+t1YLVZM64aHwhDUOui6gQ5z6CP+OCjF/mqr/mH/Nbf/Fl8/js+hXsvzBSN+FhJqeC9yS98tK+POUG5vLzkPe95z/Ln9773vfz7f//vuXXrFm9605v4yq/8Sv7YH/tjvP3tb1/GjF//+tcvWimf+ImfyOd+7ufyZV/2Zfylv/SXSCnxFV/xFXzxF3/xxzTBA1BKIg4rg0cl2GJYWhLVsraW8RYDPfCuS+C3m7SMEtqfzZqdRTq+NHnmngQEHOqVXCE76+0FZEFfUBPL8dH8gqVJw6uaL0XcjJhnQ0GzVXmIcV58U+HTfWbazsxpYtopV73qDQG/XjGE5hjax4zlMPEhS+l89GpQo/23EWmN4NSJso6qMM+zHSROUPUL2lRqqw6kqwok05vp99muuv2OSto7qne4KlAKZa7MBdI0MzvjX0hL5nItBO/IJdkBjsIwEH0k7S4RlyisCCOQJ1Qd48oTx5Ht/XvU8YSf/1W/h6f/T59PTEq6f9nQKXcYL8Rg2cXdk84NOfSJLeEwyBSxA7w2dMoO+8Pki7Q10glzHZVdJmBCwHeBL824EEGMXGgixbNdm1+BeE7XkTEeuB323pVpt2Xa7xY5ayd2UE3bnpT26s1GJHtbzUT5mknmkq3QVnRDWz5CjCglE+MAjR+FsJDDfT+Yjzgznc1fOQjWHZJhQ1FUDq6+/d8rF1uw9xQpVM24DN4HJERz23YRdG8tEayuSMHO8OrsHlUaTN36dlErrgreB9tjxVNcwQVMYGxtiXXNjRMBJlUeLamKKNr1bNod8z60SrkdOtjEXdZKydU4R972XxDjrmnzpnJOcK3gXirm1gwQZyjOYQE19lgPTe3QyyhSzOG7SCapIh6yzqRaGDaBODqcj2yvMjHY9apik0leLdEkoRIpuZJnE4f0nFDSDtSTgpKmxGa0lus8O8J4yuZMWa0dKc/WktUCEpnTTCqJ7X7PtafvMAwj4JrdRFzaiU68HYzSJmIEQozEWglN0G9z6yZhtW4YjKOWatL5FcTb+4RG5FIqQT0eYWrIt1M5cMeWtk2fXrEbWsSE35x2JMGO1yqGVCeti66KE2nTB9Y40bpApUextCedLM9U+xQph7UCnbN2RK4W43f4yoLC9pFkcQHno6FOsOgSOTHFYlTaJFOLWI0fuZDv22UeIxaGDHPUpmrFi5iRpkgfL2vrsn3Ne896s2Y1mJu6dYUO+9s1/ZnT1RnFe7YhQ37AX/vL38N0MfMFv+EX8NKDgl7tkRggO+a6fe3g8xqvjzlB+Tf/5t/wK3/lr1z+3Lkhv+W3/Ba+6Zu+id/3+34fV1dXfPmXfzkPHz7kl//yX853fdd3LRooAH/rb/0tvuIrvoJf9at+1SLU9nVf93Uf66Usr84RgaN4rIpKsUXiDj1HEWtXVLCxQTHVVAFT4mtkzNIWu9IWNTYl4xGKONRjI5Pt5+wA823NVuaacNJEvxrBKrf2AdVMAg28EVwIzU25HaFekbU22LxQcoJqxFvxAYKzTescuIMom/FJXDucW6LSYHgj+NrKlXaYLK6ZzqaDaq2MIbSKz85vbRtZaKOC4qg1GQStBRfk0JNvSYzm2qpLkLlAyZSsBAVqNcl2b1LhXqQRBashRgpzcbiaGdwKamKUif0jJQwjw2kFiTz48Iuc/bxP5D/5f34V5ee+CR5m1EUj+vWqU/qekwPpjf5c+3rpwcYSlNyYCQspua2lg7CTaWb0mSsj0svyrqith+zs4PES8Gjz6Ck4H5HqKdUM1sbxhOc//IAPvv8+u2kmhOnAC8rz0uvuveHHuDB6uP5xXC1JQ8nJdBxaYrl8wI+icDHzr1Yh2vIhxuEQ9Dtq13r0zgtxjA0SPrQ9pD3XEAJF8jKyOIuZWYb2eSqgtZJLYciVvc5ILCQRJDpSqrhkSUDxh/ZV7bVHe75UQ37QQmAk50pySqiBMhRKSYgLSLGKldqfcT88WuLhHLlk85SSQ5u3qNlVHPNrauNQHHr9NBI5rUVRm4cO1GwJZB8nh+ZlEhy53XtVq7CLKlJrq2iBhigphWmeKZqJ3lywU6oMg420ay5QHfOcwGVULeEbRkeadoivaDF9iug8m/XAbl/YzXtun57x1I2KnsHZjQ2r6xu20woR8FMiSuH8/MqQHu+YaqZQTRyzCjUPjMPGDlmtC1dBWxIKpsgafTDSOuAH4zRk59jcuIaEkaRT+/68HLBG1nZ4ZrolyXL0t/H7hpEsO7yvwUULSiEeFSe1JXBiEbmtzUqS2iY3m8/NchGH88V4KxbXZYkKsjzXAzfpsOVUBG3j87IUO9piVJ/0spiY1ZBrG+ITogS8F+Zpby113JL8GAnYvLqsNj20fmitRcSKQQ+LeGRtZ+Dix3O42Q3ztZd3gc1mYzwz55b7IdrsBpxxPsMmsokbLq8SwwjJFb7+b30/97czv+03/zJeJKM7xW08urv2ZNj5iK+POUH57M/+7ENQf42XiPDVX/3VfPVXf/VH/J5bt259zKJsr/U6dnLscHu/hq4RIQ2qtgSiHomVHRaziVwdVX72VdMkEeOgUC1weLWH21ITvGrzYFC6a65XwHuT0C89625z8C6xEEIACQH1geJsNNS3gxXXuLrVyJFhMG8hdVYdeh+RIySoV7W9Ryl9bt9uiB3Jy26xZKutYcR5YhyIw0BIlbmWw/v2wuEIlgsyYlsjt9q2d0qtJomD8Q5KKZAylGIJiPfU0jRPxA6m3ioaxC8FykqADGXwTDkzpEoIwuntDef3HzI92vG6//o38PP/wG9nimvWj5QLCiEoQxZMA7d99BY4vLTetHb0RGyiS3vx3etljjgmh9eBdnxoobgGFfe/EW2TXs6g0b4mqw8mOy9CLRMV5Wyzomjlu7/rn/H3/+738qHn79voa233rVfRPfnElI+NEP0RRhHtYzU/FFtHfasehdr2GYQnPiIglGZ25pqZoHeOT/3UT+HHf/zHDwVkZTmsvXeMw9DetVgluVxzJ8n61gpThtrYG6nDxPZKlmsTXUT7vvbGc3LV9kXSgs92j0zhFFODbe9jrZVKlczoIslHRilc1oKrjVeUrH2mtR4COc7EGKUHbiWl1P6mtft6kqI2pZVzNpREjjgQQtN/MfQkazU1aEynQ3CNj9AI5N4EyCwZtH+kP3O31LqGrNSKqIfiyHkmRoeUkVU4YQxK8JaMqFRy7jo6nlqUeD1y7doJPhQe3JupklmNA2P0XG6zIVyu4MuKop6raeTifiLnK1ydKNs9wzMbTq8Jw3omhGLJSQhIzpyeXuf6zTVe/JKICnUpcBaEOjjG4phVmHM1ATTx3Lh+i/Bc5t05E0s9eMuoGY2obTbbD6r4pnnj2j53HA0ZLPuBA1rR9nxpHI0WXpcToCsxHxLetme0J5NtjfXss/+CZdc8vofsscljyGVP2OmqzLVai5wuX1CaZw/UpsMl1WJWVWt9268V+qBHL1rc0a86vpYFTBeWpEOP4x+9FLGi4XDvesGrxBAYx7E5fh9+gwpWHLfsrmhhvY7I9pK0PwOfCZsd3/YPvp/zFx/wFf/t5zBvNjx4cBeXZz7a18fFFM9HevU5bGmjfz1QOOeQYIekHUSCw1o+vSNReq9ebYRV9dA7Bw5jo4D3rjGjnQmxOQhiPin2PVa1l15hqkKuVgWpkVbNuC613vQAtSVDwR36mLVvTovWpjzvmxDVYeRRCHQNFO0DS7AkNq+dPh4mUqQtfmOeO+NOVDWDvX3pO3s5rJGmAoqamyg2+tchyVJ0MaaiCkmsV1tKaRW8gDPCYK5NJVNB3MH50pyAs002OSih4nYzsQpl9NyMwoP3fYjh9tv4xL/6u3j9r/hPuNztcA92zOOGMayRvAepONek8o9vhEEhC/KwxJdDDtcCli612HJAiB0pPSntyMxxvdZjmSLU4vGSGHxzN67gZDSFXIGTayvOH7zCt37L9/Ev/uVPsJ/P8WE2Qpt3jX9wMCxbgkpLk2rN7TO4Zb1P04SqEsdhSZqWq1ui7mPh6xDAj74WQiDnZYTANDcmCyimZXL4Pm0oQByMJ6Q9uebxlo5Ir3IPQ8t7iunR0ETtxNaHaiHnfCCk96kxF5Zev2LVZdGK6lE7i0qUFaqJnGYSldc9e50PPUzsL6yV41urRryz5AYjnxt/AUqpuGDkv/5ZjcTYE1lbt1XrkZLmMRJn79X77FVb/Kg2EbcQOEVwwbfpLU/wnuyLJe1q60gFpOpCmB2HFTGMeLdt11qIHpwYZyhX2M9NwEyUWhKlVO7dy9ys11ifDGwnq6Urnqvtjjkrq1Ugl4nnz3eU5FhP1xhHT/RCHPbokHFnmHhdTITY9DhCoeSZ9dkdVqtIzrlJ2JdGomzIZUcB1VFzIbpIjcrVvKfuJ66JY3e1o0wTbsOCTJZc8KEpAGNFZz1KVpSCb9hSVek0uWXl61KYHi3/JWkxG496tCd8dRh0YX924sC1eF4Pz7cf9MveacntY9yufvrT96lVSK60Ly8BuxXUYAVuQ2dsZPiAl5ZqonRalZTmltQ09EQrS7u6vXdHjPurI0ld0NXI0x1NaR0CjvZsi8vjGBnjSG0Iue2y1ir2DWGm4iQyA+cy41cXhCkS9wNJlP/lh3+Un/z9j/gDf/CzefqZZ3n//deWE3mt18d1glKXJdGiSz16JO0QprJUytKSFQtyuvTWQZaK6pCg1Hage3wY8D4Qom0CxQiwBSOxibdMpWoxCed+JuNQDWgVhlUmjMJuL6iOEHXZiT3woctxDmoEsYw2zZFmka3twDK1NbsDPZty2kJg4UCUPdow0jaDO6AeRt6q1DmZQ2Wuy8QBbRM4rwedCYSaU2sttYXqDD1qsAhKcxr1Yl+rNA0NaxuM107RmnFiLphOnDnv9oC2zwzBkdVxcjJC3fOhV6544xd+Eb/o9/92yo1rbM/PkRoJJ6fUvEdnQd3I7MpiWHd8Hi/0pP53PQl7rJ+srZI++oGjSNO1T477tY+vR/uy8UwCU614jXiFUifCCMP6hHe+8/38g7/3T3jXu99nPiQzlKSo7KgMLdj00cx6dHnScj2/TOvQA5F27YTaNFTq0o6w7dBB8cfrvSeRlJztsOv3yDnHbre1Vmg7NBc+CkqMoSWZ0tbXq9GnJY0XwZVCbB/I96rVmZT3HCBqhJptTTcnWXX2jxfH5AylcK1CF28CgjWr3ZOKjR47q/xc2COxoi6g3jXuFAx9aqpVt7kWUMfggVqJQ2h7ymDsXArBBVz0TUDPEsPSFJ77f0vwBGjtHdOCcMHGS6U6qKVNa7WDsx2iyxSFBRJTYD1GCZyjaiKlhipUE1IcRoePkZQ8FxcX1LzlZKOs1x2FWHGxzTy62BM2G9YnG3Zux+W0Q9kjzjOujVemsbeujTNVJFBcizN1ZrdXQlwRgn1+E+AbGeKKi4vMyWZuvJtsAwI0fgTFkLDjA1BsomvKiTTPXD54CCXb6Hgu9PbqYS0pTj0ZbaabFsu1tXjcIa84ICNPrHjfgmsfiFvWpdq+9woBTxRPaLorLMnJgduy7Mfl8xz94uP/7r+9V0V9L9Jj99EO6X1dQLNNOtWGINH2nLYR/lqMJyNt3PoQwux+LF48IgvvTjBkdym+lupK7QzqX3vspYzjim66+1iXwR3uR0WRKAQ8K24y64z6RFWL7344450vfJA/8H//Dr7q934et99w48lf9BFfH98JSgEX/WFRiEHKCpYJqyUntTY76TZbL97GB0UaaaghH0tvGQuAxWnTnRjARwvKWokKhUCgE2jb/HzzcPGl4lvfXbXg3cywNvEzPwW0NtflBf2wvLQfkF22O4CJuzVkBLADCBuRFm0bqKEgIh4kWMWnHBCTdo26jHrJskm7hbk0W3PRFhQbkNP1R7QcCL30g1M66sTCVbHIpTR5TgvE3oK8K0IYB3z0pFTsPVQbdH7QeImjUC5hPFlx+cpL+LOn+SV/+r/j1he/g0evnFP3jxjcqRHv0kRE2EczEhymkeL2j1XwXbiI9nx7BaRtzfSXQ+i27bWVuouRFrWRJz2HxsThpdICjyiFRNCBqIFSE5PMnF7bkKfEt33Ld/GPv/vfsb2cqQhp9mZyqrn1p+tycNobH1+nkku7T84t39PJqpbDWAvIu0ZyblMm/R3bXXni6o+qyKbTYBMPVvl94AMfYhzHRsRtSB6Kii4KsbVWghg5s7crDgH8kPhngQgMq5Faih3mrvnpiF1/ESE4kJZk62AI5srHNkZ5tN/bkhM10cBCJoSBtMsEHKnYqGuRQvCRoILmQsm5EW8Vkhix3QkeMzTsEvjO9cPhcJ+6wq8sHASWoO1ECF7QkpakQ7NNoQRvFXlWbb17izWlZlLOTVKdJS7ZuVbJClIrJW3tWlWR7BkH4WRloo6XFzvWoXDrjmcYHTEKLgrnWyBu2Gfl4e4VvHfEtZprtUgbx7YEQrIQAzBUshfzyXGN9IqSy4SSG5LrbVqtZkrJ7Pd7NuvYEmEj4PdRagcgxpHpUvBOIQZHCsJ2d8n2wUPAeD5pebx+QSYtzhqZvy4HpVu4gose8vHSXpBHu6fJGZIgVQ8ijM5QhSy66Aq5ts6kdp/jxpdq50k//JeNv8B6R0mGQTgHdITO5evXdlT6tNxF+wAH3tBEHJLNVsRk+C1hD9FjSLG1+13z5FqQD2k+Uv1eW7W8hDqph/sCmHio9MLMihrXPtI4DhbbWxJun62JmzaURYCz1cjN63eYXvppxhBxk0ddIjhHna9YF3j+XuL3fM0/5P/8Gz+Lj/b1cZ2ggB2QKq290v4MGOzVFpS29LAvyOpspt45OTCT2485b8umYtbTFaU0KExqQ11qRarHS0uAtKINZXCK6XtQcUQ2J5XNGYDj8oFQ9yAukYoFON+H910PdU1ATlty4GQZixM1/Qhrr5inRndlhmBoT2PPi0DvUz15KGlbyL7WNuOvxDbvb60fbeSpjqLQGVsWgORgxOgQnDeBMaAFbRPL6lWHgJHZ5mTy3rutJSYpEV2wfS2uSVlXJnGcnMyc373LM7/68/i0r/pdTG94mvnFc0YfQE9IFFbiKQhTVBAPqSJhv9iSG5504CbZU7BrLh154ICqiDQ14UbEW26e6BJebMT44K8iGAHtqKAyBUcpFE2EsXJ9c8K73vlBvuXvfh//73d+ELzDV3OARiLESFyvGPYjtUhDwViuqVdxIkLwwcig9pf2mcSSWmnXXroeynF1tYTHVyM/x6/+c8sEV6mLv06IA4iNh+aGIvRpggMvTZc/v6rNowpNe2YzrpBsKE+JDil2b7O2BESaRHfNi5he9IE1nkxESOayXIqJoangPeQoVA34dUTV2m2xFq6tArlY+6w6G4MPoZmjlUKU5mNSK4MPzaRSG7xvKEkuxcaD66GFNcRIbvenFwK2JmxUP8ZgE2q0w14d1dnEnvd2EHnx9ndYy9pMDQ+HhDpTlF5J4MYgZF/wKKensDnZsZ9nVqvAKgSc5AWZKT5bi8RViIqLob1nobQ9MoqRoGtVvEZUC0U8DkdNNmQgzqGDZ76aLFkJgwVR6ShfPygPrBBVR8vxcC4shpFzySQshuacbSy5++lQEBlaKW/3qGSb5glie1ZSQYqizlPJbW+bEN8hA29FVF/TbRv7jkD0rd23d/sniyXfpQn02UHc0A4VaCPkx3vdxAlZEuc+qdN3XY8hLV85ICltGqcnWuLUbmnLmLS2lSSmMVRrX1dtmtKBqhlSVljQGWlnSVcTb0Cn3bumR4MAwdynez2B5xCrOZyjq9Vobdb+eVoxbxo/HBIacYRNZVfO2bingEwiUtUTSJSojHUin9/jL/7Nf/IzxqDj18d1gtKJsH0M0UanxKZcsMrFtyrYPDAKqCfKQM4J55RUMyc+WkYaRjabAclCCoFYd9anlIn5as+sBVKhqqOwX8CzqgXnFZzBornYNZ1c82xue2oKXN3PbHeO4hxCsvaPqzZZ0KoN+zy1HThHu4d+OFlFUVHIFTfYSHCRAi4xy0wl4XXdHJixOsxp2/PSVEINgXGYeFkms513eCo1VpwPdkQ2oKDD+tL84TT3uiKjGVIqiCuIjI0+k5nmyuDX7cCbjanuB7RGfMlMYzE4N3nKYM8m4FmPI/Ojc3bbwCf/gf+ON/y3v5GLi4fw8AEhrvBZ2DursRIGIZtnSksStAWyowq0v3pftQ0pHSZxxNEtEKwYaoiTWFDLONMV8IJg1XBRiAJCsIAmBddacqIKORGvr6hl5n/+9n/JP/oH/5q7l5emJJkSmdm0bUjsS8brCaNfs9Ndq6iEqDYJktsYocMEvI4P/p4M+C4mWG0MVFznXnXf69rB3Z91X9n7N6VVUXJR1j4aSVACaS6mq+DMayrPiegDxTuEwapAPUD0pekmaAVRI6luxmBthXUgne9QCeaxVDwxJzRH6skajRmHiSxWr6SWvBlq56iu2KguNKbCGjcUVkm5KueM8QYP91tcjjiBfTVkMohbgrW4QNKGMHpwKuyzIBqI1RNVyE7ILiNFcS7gXCSXTNVknLTGY7N7hLkE52wVvjfdmtoQSDu0ZRl68hW0VLI2obZ+CFrmTlDBlcrghJvXCiYrONoUoU6cBEVjJjPZhJl4nBRWUnj2DC6uKikLTGkRJnONMKoKE8UqNM3MqTJMhTAIJ95RXMZXx8DElgEpya7TeRsiWBvHzlGbh5kd0D5UfIzUbMVDn0YLaun3PkDIjpoTGgLsCiEXcGsqGd95Ky7gXaVglbgbAyoBl6eGGNo4Q08qUBa+04GnwVKkdmG1ZbpFD9NcWhM1Btx+BqlEKhlLOnwTQlsWn/SWbi/mlt1D61y2NmUxrREH1bV2CGJTmL0tJbbmpPRWW7HglsBR8NhAhKJQfaMtOBOuK6anVYNbik2nNpJdC2QFDVZcOwQXonG3qmknmaGtJR61QoymIl5rYVwNxMEIu12bru9p82YbrEWsjiKB62PgrF6jzOAk0KkGtRhyX9ozyZePftYY1F8f1wnKAbOSw78a/CYd2u5wnjuQYDsknVKxZFK8MZZ94OzslJIFTcpUTVUWnZBpCyFQUqL4JsYk5kjrMFgcLwzB4WJkc7bi9Maa3XRFvkqk3Uysmeg84GwMNVSKJoYwAMGUAJ20/mBDInpWq0qeEyWZq6TGFbjBGkHV4dXjsPbRMk8PvFbFbGmV+elUMfa/KX0apFctI1lgSnsXpRbL2juaQ0OkqI2h3n9vDYyjY553xBioJbSKC2rdkZwj7DMRIy3qJMTrK1zN3H3hJcJbP4FP+5rfw41f/kt48PDCTNziSHEOnzFSccf5G/doGSdun9GSkyMOhjscmGpRDHoSQ0u8Ot4qLSFoQci1zWWaCBgE6yu5Ksrc2kCGbIhCdSOnd9Y8+PCLfNM3fw//6w/+BLkKXoMFQc1odaAB9YXVkHA3DBa/epiYi0CIaE2IrwQX2thpoYpQX+OZLlNcXUV4WQH62L9evYWe/OrjNuoc3cfuD9K1gjrIlHMmpcQwBmIIpP1kolOhfdeC4mCIHzCsbSy6TomAkKqS5plQB4oI2QsRCKWN29JFpuTwZkfX3p4yoRhxsxaPdwOXV4XtXMklUbxVxKlUvMBYDIlMIzZJN5vzbhIhp4SrhZ1O1HGDUyXU2gcoqJotpmAk25S6N5KNYPdY0zkqVoUfxtP72qtN+8Q7R4zR2qxNtqC3C2prwU45k11BYqIWSEWI3gj7KhnvMpoURyLGgFeHC5Vh3JH31VrQ1rc1SQV0SXjFGe/BrRyb1QZ1GdXCQMQPZjGx308mdx7MRwoOFXdtKFJ/EsNgbu45lAVxWgTN2mLsk2KlVqb9nkOsUtBml6F+aVGOwwDDgPM2hmzHfad36mvjg3r8xcPfLrwMWJSfCZZ4FGkJvTOjyHKU2Pf90i0NVHWZGnxMObonKVhhhPTHqS1+CipLQGlCh9W0sJwzHa7lXvUheHtu0uJTUV1aOZZ72fP0FYIKxW6yKRljk5RdaoKjazUtnkZTsMDZ0JdG2m9oeN/vi/puu4vakrTNGI0e4Wub3ipUZ4agoQJUW1f1YPz7s70+rhOU3t+rRzGrg4z0fx/BbQdfkXYI1TZGNQS8COvVmpOTE7aXe+qcjVgnwhgiKw+Dr+AGJp1JJROCEU5Dk79JtVLSjFNPFXg07wBh2s0IfpkWKhgxVbO1NiqJykRFcBrwVXBknDQyYlVqzsYCV0XEvERmqlVYrWKt5eATYhupw60t6Ze+LVuFXCqlKKP3xNCnFpxJ3xtdvv1cu7vWKG2ViEGTYJwe++8DMbeWwhDHJj7m8d5T0sQQjT8xJ6VIYK7CcHvN2fYRL96/5Kkv+x38wt/zpcjJhgcPLlnpYC2lYiPbc7SMfWkBcwgGx6/H2w5H62UJkseHmz72pYYwIypkp/hsE1uLl6pWdBZYt+A2K/hsY7I+Ejeef/sD/xvf+Le+m/e8/x7rYUNwCZcntmotu6iF0SWurQsnYQt1Il9b8zAoHzy/4sFUqeoRMZK1aEHEtDwc/rHPZgd/SybAWgV0NFkOFP6fpb1zfO9eNWYtsvScU0o9bjLEYUlQYE3Oc9O58W2So7UFi3GmQggkLcYDazL4Ua3VOqtNCYk3REvnmVoTSUxGfiDijBtq607Mo0YbWuhF2FDZVkN9chi5d5mYEHxDKnyti0hV8a04cY0rhvEUBnGWEI4eF1zjpChRnJmxLeRauw5Ve+6ldLl7u3/eO5Peb/eOYu2xqk2q3Qk+mFSAa4tY2v3vr76j7BlMhGhusSoVXCL4bBW8CzjWxOARZ9A/6oz3UvdExqZyW2xSZEnI2++rbS85izmKoE4ZvCPpTE2mrxMHs8eQdsjmbInJMLgl4eifV3ohQ32iTdAryTatuHAZ7AekHbgH1MPuaaksXMGjVPWwbpd69YAsLo0eOdr/sIzoemktXWAIgbFKQ06tte9KS3zc489GkMaZgl7vCLI4K/df25NQWdpfR0+0CYl2XZTDc3a2LqqH5oiNU1NL96bTcyjKW8Ik1urJmLhoblSG0oor09iiJb6dKNuKdbXn05ONPrYcYmhWMljiTU/Oehl4PGavrE/XzFKQUHGpPx01/ld/OCqYnPtH9/q4TlCMTdbGDMVY/q6paGo1wZ1OGMXpUtmE4KjV45vSY3Se4B2nJ+tWyQSiBB7Ml6gOzFfKxcNLqmRycji/xg0tS6xNU8IZsc9XJZTCdDmRfQKtRA9KRIsDN1GqEjSCS6SSKXMGiVQRnFbIhZIqtSaEineO4AIxDIQQGU4cYSV4V8wzRxLeeUQzIrkhSXZNfTsBTQOgoR1tGsL4KJ4us2+jwU8cZ61asP+2xdgXbMdXRJdvRGRCq0c04NS3RNHMolQDUkBDQOqKG7c3XHz4p7h609v5pX/la7jzSz6d80db9O4VPnqKB6cDoShDKUyYkJG0oNWrFY4+53H06gHzcO2vprl2SHZ5hzZDXBrLsbqe3EGnAosvzHPGecEHR82B1eaEi0cv8nf/5j/nu/75O5lT4cRB3m3JWBBZu5nb68RKJkSs2q27B1ztdpSqrIaRN1yLbObKo90FV9OOXIycW8NgBzGPB9v+tLquR68KOwdF9XCYPvl6Mhk55o8cj9Hany2w73c7xHmc84yriGvt05KVYWgk2ybI157SUrXpXAnRE8ewaCvkNKE+krQw1mBBtj1bURiqHeAaGlmxKs5VICKiiBr8LQjZjA2owSHBk6ZE8KZaWlpSEHDMFJKX9jkEydbScwXq1Z4pzRRRQlHWzhM3a/I0I6Ml3aXY3u6Cg+CbOFk+8Hha66NzesQ5M0isNuWjCOLDwl1ZNDL6Mzjeg1grI4gyRGs5DCVYDBPjzokM5GJu4kUE1QnGM8SvEJeIjdxYnSzHpDa0RrFD2YURF7S1zww9TsVsClIppGL+WSIBxLhyXQ/HG6MY75uTLQ1BOlpfIrLoTvVaITjfSMN9ak2BPg5pCSIYShXUkOuKWZm4dg3H48LHN03qYY8cYpgc4kM/6BEG5xnloKCsVJqxdGv1PB4nOm7TheJq1+E6et/+Ga1F0ivFQ3LYdWP69amagLyLkUIg7cqCJhk/pphbttgUnDQ0LLR76rV1Btt1ixoJdpEt6J+3PTPX4rbq4bZ076oYh4Vj9nisaAlTQ9560rU5XRtxuqHUoibBT5uuazecml8dhz7S6+M6Qem25t37oAftkjPB03Q+fAsQpvzqvSUpY2zujA1VuXbtGicnJxbERNCgrEZTWhziiLiBVAveCTVNlKQwGIckV1vIKpVcZoNia6F4hycgVGr2BAIuzlRX8FXI1TGEkc2wxgWTWh7ihtOTDauTyOnZCWdnJ6xXK2KMjOOazeYEFwZeef5FXvrQ82g2nxqhMoTQFDqVY1VPtKNNLQNeJhT8sgANivbWrnmi4D6uVpb6ocF+C2FUDgFAWnmd5kSMkVJnIwEW62UWVzl1Z7hhxwvv/3Ge+6L/hl/wJ/4w81p48PJdfNwgQ+AsVybNzN4k2GvwJOktNV3QHbsUObrKNmXxRJXR0ZOOLSG9Byw8tmVa0tPbO9U5Ag2p631jn+2AKA4JgZObIz/6o+/kG77he/np991l3JhWQarWDqo1cXOTed1wyZAv0fmKqcC0T8y7PQVnPj3OpglG73jq2hk38xotDofn0W7P+bRdSM7H5N4nEQ8nXVEYqtQFVfzZMJTj9+qtSzNny8bREDvol4mrGAnBk1KilELK2RCVnBj82LRKTJCvaG44pvFh9vs9q7VHvGnsxGFFzYYSuo6keDPUE/tQrf3ZdTaODqYWaK+8rctYK37e40o11MOZ2aWLAZ1nQyyqTcBIDEYazMogyuxhnwpMsFmfEP3ID//gj/D6Z15H9h4f4XWvexYR5eH9e4RghPu+ppa1BqZvspCaba31VpliMH3WahN73kGx9sJjCTMdNYiI9/ixoM5arhIE5wxREe9wJSBYESZ+pNQTkl7hYjJZdQ57uEP57dai4sxduRSobWRVre0V/Yr9/h4pFYaxbbpaibFpJLUY0vdld7t1RwhJhUWZ98lXntPSen8S/bQiRMF5gg9t7Vk7TXvWsKBZh5+zmHw0GtxLr+Nc5mgPVScQPDOVGB05G0nYUO5yOODb9fV2nTb064CA9D3UUImO0epxWbRcMr3kM1TG0SN3LzQ8VvziBFcrtIlKa6e45eMfxwBZvtaKycZnOk42+vROpRNfH38mwxDbqPzjRYxIa88dgQOKYzOMDAVcMZ5f6dOkCsb8qm0dvHoK8iO9Pq4TFFqV50QIchiDMsG0YsTT1ptvu6ZpfFRyUtJ+bxMRUrnz1B02mzW5tBFV59vyyjifGdcrQgxM2wtUE2M8QaviPSZF7SJD8KzGa8RoAkzDasSpx1MZxoB3Shg2xNUp6xNTbl2Hgelqi/OBa7dvtsmCuDxQW2W2cUs2quM0Z6ap4LKH4lGCtQKKUNWZEuFrcAuWkePlVG8IQa0Lt6DWvllscXcBoA7/ifSKq+IWcRTBLLpy+0lLysRlqjZGeg14b1Lqw+g4v/si9fQWn/n1X89zv+EdbF9+wHxRWJ2cUlKmOOXcJUYXiSVD9BRpG22JMK/Cetqy+MgZurHajTgNpjD75HbRXtGK+aiU9jN2ZwrVKUHOkLplczqyL3u+9Vu+j2/7+/+KbZrYjCOXk5EQs04Ur7z5TuGN8T7bywseXe6ZdldM2ngsuVCcUR8lLzQ6RiIujsYBcMrJaoW7KFzMRhKWKj2XWp5j3wNOpPFqbA0dKphX35OP1NI5fEN9LPDXapM94h3DOOCcI+33iHjUeVarofmyWOU955n93sTefDIux3pcUUplN01EL2hRcs4QPKFWYhHKALPrKrNm5OmOn3f/7MuBJowSbY/X2SrPpqZaveLcgCvdoM+QGdvhdtBEVWazXSRPlZPTM9770kv8tT//l/l3P/gjrE5PmXPm1u0bfOqnfSqf+45fw6d92qey3e549OiBweHaD6jD8/B0noPgQsPdEZu484FFU1APVfYRprV83OCU4IUswhA81Slu1EZy9BAzvm6ok7nwxnHg7t3Mbt6iMlNcwETaBNTUc6FAqYgoqShBMyU70EKIgrpAcEaGL51/JLSpEhMP60imAuK9IW0tKfHeL5wFO6QPh3tdEF5FS8ISjCN4YVmHFudTqjymnt3XIwdxxeXnlv9ta1tkiWV9zT+ZBDl1jZTsOBAC2vtVtWBx/DPdBkQb+nZUBPb37Bfljq53aa1x/PuF0FpktVSaIh0h2Hp+0+ueIzjPw/s7hhDp9IakBY2eiqOIUF1DyBo3Rc1wx6ZTW+g0kqtBLVXUpgqP0JD+DGKIdMpAK1fa2eCXZ6P9syuMGgjVEJvS28wYUkNP0mlyFR/l6+M6QXGiUDI5ZVLKVpGgi8MvmYYGWFYfggXtgLBPcHlxTs4zIUbOzs4AG5fLYm7DQQLOC3def51P/ZSfw+bUsV6tkDHiilDnGT8ODNeuEdyAzpnN2QnqPdQ16MTFwxfZX9wlMjFPO1LJnG7WbG7dgGrw//0Hr1ClUGMhxhNqtoDdFSwXrZF2yqRqugNGE2OZ7S/FgmvX8uiJ2fFh45z1N2sqXaakZcQHpneHUHrwoAWWgzS8Dbx1zY0+Wlkw2F0zDONAKTtUKzEOqGpT5yzcf/55bv+KX80n/49fTXjdHR49/zwMA0MI7CmEFjdX8YSy2+NWA7Vm1lNlH6yKPzCNeqNp0Tf8iOtF5LBJtUOVR4fBodKyqqgreC7pkIKqw0mk6BW3bl/nve99P9/0176bf/dv34cfFHWRbVJ8dlATq9HzxpOH3Jjfz8NHlZfvT5S0Q3DMrVKW6kjTzD6BOE/w1r5Tn8lOzInZKWWfCCKMQ1d7PcDKHF2jmcwdEVv7Yzy+Dz/Dq7dWniypeqBPyUSYQggM0dxqh2EglUzUFS+++CIfeu/7+emffA8+On7ep3wSb37L27h957YRXp2Q5xkvnjAOpP05iLlYu95ea0mVpnogYbu2Dlti2nvfdtE2KuGzIOqpzmTyKxGtGeqM1AzVWhC12mSfF1Ov1WQaRFlAp8p6WPHBD36A3/Elv42HH3qep+88xf27l0hVzh+8yPt++t38wP/6/XzWr/hsvuDX/Tre+ra3cP/B3QOR+ugee2ecFrA8Qo64GsH75bCptS41SdWj0XVpJYB4ghNirFAcKXsgNmS4IsOaR6/sOX/lIblmfPQ8fCSU2eHd2Ebrnd1rCa0lU6kut7VSiD4y+MH4MXVGfWXtQyMqB4ZhRJmXpVFrbujroVh0S/ypbZ9ZIfM4ykorohr/4VgClsfygGUH9naN9jX62vVJ+4nWZujPQeSxvfwai94UjRUG8TZuXo1vgzaBzKLNK8l+Z5csaEfM4droCZD9QVri2eyrHrsK+5x1KRq1tuICW/NxGNnvJ0JwvP0TPoGf/InnLWY7Z3YnTszHSuwaQ8W8kWorSlSatpY+Rq4PvikzO0Eb52sZeRZFxDOMAz3Bs9B/aP92Mn5vISOQNKPeajkvpq5uE1+BSjmgN/U1HthHeH1cJyiaCyqVspvI02ytCpTSYpmoI7pgvd0mKiDOGUyK2WqHEDg5PUGCM8isZfFeHSUXxAWGcWC9SUh+hOM5hvUzbB+9yP7qHJkCmzEiZLYPL1lNE3ud4fKCOmeKXiG1EKswnNzk6Te8lQfnD7l68T61zlzeexHJE+vNht35FWxGshbUV0QdVHClQYnaNA5QQhT82pN0Yp62rEaPC0qz0X31zTrmGRz1JJ2zxKOWzDzPeGfwu83Y9wjQ+pliXIC84IfQUnK6y4Wq9cNrAe82KAUfKqdnG+7dfYgQ+YV/8c/xzH/1X7C7fwEvvILbXEfqQGVH1ITTQMEjxeHDuOh+TIMcKUZWmp4kRdTuVUtSHiOQ9iy/R47XSE6evFv9UHdAEvBVKN5uraLEWFmPa779O7+bv/d3/19sHzncODKlGV8LTirZQYzwlH8Rf/kBgzWrcmNVSX5kmqHUzKwmvlaY8CvTs+mMvJQ82XkSCakzY/Bs3EiaJtKcWnLSphictewQWQJkb4D3ApLX+KyvsVB+xu8SEXLJB9n7Zpdw/fp1zs/3fOd3fif/+Du+k/svvkwUMxJ87s1v4nVvfAuvf+5NvOXtb+E//U8/i81mA1gQS6Uw+IgUa3N6KoFg7Q4V9gFqEGLqCcrhs3TkpB9Esxa8GmfHxAUxQ0sx93MdImE2OXkH1JoIwaHBkbQSkjIOJ3zv938/3/I//XXqC3d581N3OM87VtKUnbHW7qP79/nWb/1W/tk/++f8hv/qv+S//A1fxH63a35GFsC7/odzbkmhQxuLzrmYYOGS4ssC9R9Qzr7VlN2UuJyUWkf228r5+Z5ZrhjXK4YQGIbC9vwKLRMeZQiZzXrgSg19mkultHtjgo4evCLOhL/WAQbZQC0IAw6P9xOrsiJPE2nKOD9Q64zp1LjWAqpLK7DUgnNWkIj3lNQ1Y1qSQj/gLDmpNnvekLFedHhEylKQGVIeGFeBEKLpqtC0ljqn44kV3H5s+ZOImHYPHUGoB3JuWzsFmKg47yk1m0FlQ3kCgq+HEug1Y0YjYNOmdjoC2ycMtddVj7Wj7YmrArUQnLOk33lSPkyePri64J0//VNcXRVcQzZKykQcQ0MrimDkWLHPUsTI/Z3WI8jS8jpGb0oplqy2eyPeBAuHYUA6ZaChblXzoX0lhztRBfaukgZLNlficLXY+RWUUg1V/9mKyCdfH9cJihh2it9ExpMVrvExgg/UeQviSX5ES2KU5kIco/Em5i3BDwSJOE1Ime2QE0Gc6Ql4H2Eq4IUb48AYT5lSht2WcR042zyNJGF9eou5zsT9Q4bhirPoCW7EBYesb1OlMsTMOj5N9J706CEiW9bDRH5aGE7ezGZ9A1CKF4pbNwEnI3RGsVaSjx4J4H2kTDcpuy3zpMjlXZImyvrM3HNFDsSpFuiWikWV4FyrAhzJeXLKsJ3QlSdqoZZg7atqY4MG/B2y8MFnanbgzGemOEV8QpMSnSV6U90xjGtCHAg1c/7eFzn9BZ/JZ3zjn2L9zB0e3b2HK8JwcgK1ULkyYRHt7HolM5PbKJ5ryZFVp/6oImgbrVUdTpUZiwO+Ra4ONbomcpdFjZ3vHVWEkguxbZoKeHXMwUTKTGMk4GclS+Xm9Q0X5+d87V/5X/juf/4fOAnXWTOz311QXKF4j0/C6ISzcM6N+JCbp7cZRyHvd7z84JzzVCgUAgUtoMUhwRmvoNq9NhRwhxZHriMXYcPpyvFsrJx55cNaeLS1AKEyoRKNkNZgWO3+UXqAkvt0xM/86sTjQ7+6Kk0/wVDuPBdUM6hnDCecnoz80L/6Ef76X/2rvOvf/pAdUnHgolSmKfHB93+AIfwg4xAYNtf5q0+/kTe/9Wl+/hsGPvjKy+ggFJ0paSB6T5EVk3/EynlrCdbM6CCLR0OlzELAxMXUm6x9qQKMZm4npTnHCsrcPnNApaCTKQJXJ2QPLhe8V6ov1CqMdcVp/iDv+oH/AHnNycnA+fYuSdYULeQqnHjPG85ucLIamGvllYsH/L2/8U1cu36Nz/u1v5arew/sVgbPftojYtOCOVdcdZSqMPRn1+DCmuw5idjUB9ZG1X5wO0edMw9f3nFxkQmqIIFBwOU9u1x4pBCjw/uZ6AUInN05Z/9w4GoboUZ0TuAS6vZo8Yh6XIz4oiSarousCDVRNTKna+R6yZsGx1wnar5CipkcVq2QBgLWnqidY9Q15bXiXDA0J3iCOqpU6hGqG9pe1SEy43GuINIO+mZLUsWTtBKrUjwIld6Ar1WpYk7FlQNytbScWvJSazHkraGLZufQUWJLospUkMvZzBidcaeiQMlNm6opiTuMDGw8EEzzwym1eRChxQQd0SXu0H6GhlSpKt1FXiuIFIsBBPaaUCk25lwr4xi4f+8RL334HjfObmGtAfNl01pNBdfZp/EotRZcNq5KVZgRfC1ItQIcZ0VdFsWrtXeo2GQYnpLBx2IdraoNp5dW6Ai5pOWeBRcRdTitbFYr3D5T14WLpulTHMTakbVAytPBSuOjeH1cJyj1fEeOwiCeIkryxmzOZE7Gm+zYsRlXhLpByw7QpjWQWK1v0ApOqyD0oFCAijGfR5j3e66fbLhz8w46ZJ57w1vQ9RmOwPl7/i3OZzZnhe1+x9kbBs5OnkXdTbzuuHzxfbA/RyRS5pkUXkGHE15/+w718iVCVfIqUk/XaLBeZqA5Gqv1bictXNVEnidKSdSSISXWwaDUKWVi3uDSzMnNZxECom6ZX6+qhNitz1sAXGbp7ZCOwVQgBx/wJS+b9piud3yuXWVn1XGpOAkWYLJCjGjaooPjtJ4QBa7uvUzKK976lf8X3vwHvgwur3jw4AFBHGOIdk2lgrcgp3pgs8Ohplou4CNjtMtVi3RY9fhH+v9aEtN9lCwjqNDIgYYDZWIeyH5AyKQ8EQblxrVr/PC/fzd/+Rv/Ee/9wAtc39xiurpijxLCiqEWUkkUv2flL7nhXuFa8cxzZVevSFdX7PfGkyiDIQfjSiAp0xyoxSZiRIxrhETANAxKqVxeZWanjHHgBM+lFFJTmETNot11GLn32HvBcijIH7uFr9Xu6ToLvXF2/H2lKClfIQjrMbBarfifv/N7+Ka//Oe5+74PoU6YU2HeXTDnDEAIsekSZR5cXvLSSx/gnf9uxTPP3uSpGze5v7/B+dQ+bsq46FDxOAZK2rZWmyGfumii1KaLAlIqUW0kswQxzkrTlSgN+vZVSU4IniVwS2uv1Kpotr1Xdi/wwv0fhggX846hFjbjCMMOjzB6z41xxdueeoqnnn6KPDrOL/b88E+8m7/5d74ZKLzjc9/BxcWlqaCKN5IhFR+i+V25ht4Fj4QmwLUcBnpAThaEz+w6NmHF7ROHHy1WZE1o8fiQWEVHEUdKe9Zhg3OQayaUkbNh4OE9YWp8n1oqORkqIBJIuxmpBR1mfLjNXEBl5ixsSOUK7xKFM+ZdJPqA84593uJQ66x15dXWirNBDuUw93toeVhL+KCU7EKzKvHePJQUG6/FCkXt1uclmMN0I2FrteTuaCDnMcJry0MOaIFtikOy3tIH+2H7+sxMlkx1meob3NF+R0WpxQjNCzXbWLgNAWn8DHn1tdjIf+2XACp4XEN9G2m4eZXlXAihNrPJlqyqoTrO6zLNo1obYTjgW++oNC+34oQaBFUHOTf9HgHxh0IVlgK487qOXdK998apkt6SOR46OJCfl8/aR8fVFJLnKdk55qRp/digA665tX+Ur4/rBOVTPv3TGc5OrDpJFReETQjMmii7Lavbr0PzJfPVQ06vP8cweLTuieEGedry3HNPc+vWTTab0wazWiChZbZynjhxgcrMVHfEpFx9+EWK+zA6rtAa2V8m5vqIKSXKxZbZfZA5/xTiJ3yBki4tuJyc4NcnqA9cpZmiN6nzBTU5iha26R51v6OmSqqJuVwhc4Y5m7xzNodg56yFUm7fZnPraUa/Jl3OnD96wJvemNFpy8N7M/7O05xcu764qi5E4Ubh8N7byJqa7XvFvp7ngjYPbatiehVn0J13wmkdyMBEIjZp7SKKtAA1Ogdj5uEL93Fv/iR+0V/+05z+8k9l98EX8NUy9ugHSrZKIoRgYkilNpjUNpyNakrzJTkEltz7Fv218Cy06Uu4Bvs2CHLJrnQhlUrwpFKs+gvBJnScw1cBIqJbRAJ1Uq7f3JAk883/03fxd/7+D7AvnrN4i7Ld2jW6SKlKrEqsgg7C9XKJ6J7L4jnZKL4m8jAQrwnjLFzuArkGdnNiTnviUBhiZZ4rqgEamVHFlGGDmJZHAZwKt9YbHpUr5kmtHaKGXKmyMOc7APtYI+tn7uA89jroSrR150A9BDFKdPHwjX/tG/hH3/z3uLj7PM57tjtlmudl3NCWUGG7tykNiZ4IiMzcfeVF5NEL3H7mM9jW60wuIUUosqdS8XHE6a5Nmgl4R6025RBKxldPKUYOzA6yNzfsoOZcXFUZ1A6XWWx8U5swGoLZMojB46JKkD2pvMfaZdvIG4aJk1G4nBJSK2d+w80x8Pqza4w1MV8+wpUVT928zi/++Z/IT37og/zQv/oXvOlNb+Btn/BzkdmI+vtptipXrdVsiqQmzrY4yjafo66JcVAOPHpYaSLontVQceKZq1Cyo2RvY7chE1aRqB7VyrAKBOe4NlZc8GhdNeGxbEgGBZU96itasskhyBa8wfGFR0jd4yWzS1cgMynPiAQKyUz7nCeG2Hgn5gdmycPhsAtiUz49caD9t3fOBFNLYTzdIIwL4ufA2gMqRsYeHNt9nxKSJrVuZOfauhDm83jMT+u5Xl/Inb/U//torTtsvcURp7W1mOznixZzX6d/hp5stdYhpSVeB9TkmO9x6Oi4pfgVlcbrsaRmUb/1vvEJM65WQ6Y4JAilx7jGA+mZWEeHlhWzSG/Yp8xt4/e1bi3Ew88sxlHter13hHhEE9Y2eXbUPrfR+cMPrVYjXZsoiH0/bdoITD/FhUBN/7GQZG9dJ/hI9YKPECtMOjOfn8P+IUkcqpXp6iFa4PT6mxF/jVx2lP3M5dUF07wzoR7XskUqqKMUE1lL2SHDQMk7/HbHrHtm3Zsh0hA5iyNIxemEyAWBSgx2aJQhEW7dppRISXuQwnR1zm77kJy36LQjp2QVfN7hygx4BhdZ92mM0cPKU6sY0a4UnB9Yba7j4ilaCl7hdFgxxoHVOBKHkTgMy2KyAN+2jDRspKEr3QDQBSMpCtb+WdIBMZZ+J0Y5B2Xe4YNZpqualHEQz6gVWW+oc2Z/9y6v/2++hE/+qt9PHeDixz+AW58R3ER0oU24tI3i3SJIFLxn7puubbBl88lSCAE8tlk652IJgu2zLt/SK5uW1WvOhBiQxijvaJPxyibUDfhUuf30Dd79Yx/g6//St/O//eSH2JxGzoqiO/MNGQKktLO2lgjeC6NLrOslOoOcQI6BaYLBrzlzhXu7R1zthKs8kbRwcjoyhGQwv0amGdDWsRUYRDkJgegdU1XIsBkcp9Fxvp8oOPOJkorvsv39vrX3WLKNw+17TTBqgcUXMpwsBEgArYn9Xrna7/mJd/0E3/9d38F870XOVjd4/uIR02Rk7SDSJt1N4Cs3eW3jHXic30IdmfeZuPkQq1VkX9c4H0Cywea1GXqGho6V0sjj0g7Yxn3K4L3itFIdVCemOFy02TTYd5rOEAtUXUtp1yNozUQeMW8fEFPgrWvHW65do6QKmxHFRqpvrU4YTtemVptN5XS6VJ4e1pSbt3nhhZf5iZ/8Sd70CW+3w0ft5/bJ5oNi8/6q1AM3SK211xdrP8RpRF76cxCHc41rhuICNv5aFe8rPlbwZsIY44BGxdXE6RhZnVZ2F3b/vKepjjroRnAS8QRy2hGGNa6ahskYBwbnTejLGVISZeBkOGWeM17amHGdibIx/FesQjZ0w7VDS9ss86HQWIw4FU6vndnPOmvzWDIZmllppZTp8aq9xbCFU3GUxx1I+0dfE+jCkoOeumIAAQAASURBVIe4cZypG+/QV2eFFtJ0BR6fWrGR6nIQZOMILdEDt6ZvubpsqvZPbcMPXeGtJzRtzwYRm3CbB+qcjCAu5sFTH/uM9gy1T6a6Q9wLbWfXlih1bc3jewQHMm67+OWz1MriFXWoaw6VjSmKH6KHtGqot5BFHc4VA6cVwJzCl1/zEVHwV78+rhOUOSeT9G1s5Voqpe6gJsLpisure8T1KfFkRao7tmUmDCdIvTQfFXFN8j5Rymz21l3XI3pkGHCpcn7/kil5rr/hLcwlsCo73PldYCKdnhDiNXL25JOAx3O1rezrTNo9Ynf3immeEQr7/UvMuz21JEoMhJZRa2m9QR2Yq5CrUmuC2nkTHtFO1BK8m9nsHnDjGcdzN1eMsVBXnho9kwZOVqfEGJc+bK2V4Iz8WzHEhArioeRsRMcQKCWjJdtfiC7KqdbZbP+tIGMEN7OaHXOJrFcBdYEyRtwLH+Tq2tN8+jd+E2/4ws/h3t0PwYXn7PSMpBNVV1ATiJmX9Q0GTXcEm8TqEv8tfVh6yXaAynKA9texeuSTmh8L4bBVPCoQQzDlXW+VqquNmwNoGlDnuPnUhm/5B9/N3/ymf0bae05OBzTtoSjFR9JkfV638jZYVBxJPGfesx4HlB0TMxfbyK3xOjJPfPiV59nOlX31zKJszkZiqJA9ZS/Mk4lseSre2ZjmiXNcHyIxKFk905zxEW5tRu7vM/tqSMHxcGo/hI/JcI/1vD5KFEXkUDWpKis/MmvhAx9+P//iO7+T9PA+6oUXLx5BsimcKvmoVWG/1IkYw1/BB9jtKzJUxI1sLx5yMr6fFW9hW4w7451nTolSbRIsBCNtmuqnNtTM3l9bQuuo1IzpM9S6+Cs5zP/FkhUTZjO1wF5NFoIrrHSLEHj9SeQtNyMlQdwMnLpECJG0GpDRzNOiOHbzhEwAM7shcXLrhBvnjg/81Ht5+OABd27cZs5zK4BModPRRnDFMTtZxOwcHDSYejFRW4LVwJTa5MNLO+SCd0ZIHdQIpCMUCYZw+YEkwqDKECLXTzNSCus4omr2BEGb7okKg4sQAuvTE7wr5DnjZGSMwlquuDZuuHNjzSCFat1ydLQx4816bfow3rdujVvG2o9VYrt6ru3VzCJgFwLOR6oU+mxMpYLMluQ6kymIUZsGiiyx7TEkte/1o33wWBtiSdT70IG1axQbua4yg2SUbHYUrX/kaG0edfRB98Me6pCsBRa7Lss8u06LJaoCWg9TXh39WeBOG/2tWik5t7Xb9o9a7JZm0lqLUor5f6nWZrT4+OdePjM0vZZDMveYMGMnAT8OSDfzR1n2WCfEPh5jHv99u3m3fF2zcX6CC8xpXjSC8jQ/9h4/2+vjOkEZZ6XGGRFP8APqFD8lkiRU17hakDThQmBVA5L2ZO5y4j373Rant/AuEqM31TzxbfEUsgp1mnF1hrBmH5/lld3A7uqKMieuLj37HWx/+gEX0wvsp4l5t6VMl4hWpurQrFRXwe1wdSC4AeeF0QU075j3MzhH8QbxSdFmLCU4r4w4Vm4wYynnKA5yY4qv3cBmvWY1DLgJYhhtM4rBg9M8M6yNbNuzYlP81OZO2w+QVqGt/FEyII8vd5EDAlEryVXG+TpTLLDak/3Aer/n6t7LjL/q1/Ar/+Qfxb/hBi9/8HnO5JQyFHbscOLBV6RaYugaKdkIYzYRMJdsCdlRa8riyiEBeS1hsuMR4S5i1uWne0eo95K1wuA8U8m2QVUZvCflzFQyt8/usMsP+Jo/83f4nn/8o1y/fgZ+h+48pXomKYRgrTbFUWbFMVJnM1kTb8TmHYndBGejIzJxpVec3DmjXmamq8wgnulqprjCtdM1sqqQjfzmAgw+sHKBs+i4NjqG6MlVeESlSCWIbeCcUzOStDm0j5R7fNR5yRPfVHsppMq4vsZTNzb8k3/wrVy+/EHWJ6e88mDPXDJrv0I04dtYvzOWgq2v9p5RKmlKQFN7ZkfKnquH96yVFt7IXI0U6TW1to4R8oY4tBaWCS9qVWtZOkiNkxJLxZcm9Y2akaTVAW0KoxvXVbxEg/KB08FzTWfO/cTT11fM1aPDiJSJ2XkT8SqJOZu0fFabmBi8IJsVxRXyvCdU5fLuPV758AvcOLtB6WJmiqlG5y6aZwhJb+nI8j+HJyVOmh+UIGouy7fOnmVzayT4lR322eEIuOApEsE5gg+WwIm1V4Yh8NT5llC3RGfrPJ4GQlWGceBqnox3GSC6laGLdQNDIeeJk9Mzpj1cPEqcxApzwjnhxo3r5AKlOOYaOHXmyuu8kHvlLUdCaa1FoU+eT1WZ91NLJpo7fKlN7dQOSrynpnl5H1qLB9dgqHKY0IGDfP1r74LDIm8DvYBDfIDo0Wy8oNI5QW39ymPvYVNJdng3/yuxNdkTGvSQnNmjPUJLDMyxr3Q9g3b9uRQopeUtjSPVUoXSJqWgox11KcqCmsdgljam78RcwvVIhuS45W//QT1C8npbPMbweCLTUyDXbQwaqiqH91qvR4uxXfuiuoac2ASTc55U85M55c/4+rhOULRWg9+qkutM1sJYCl6UUoXqDQ0oSZh0ZiBTq2OriTTtKEVbhlspdaZkrKKpM15hDCNz3vHy+UPe9c73Ebliv7tilzN7ncglM+zN9TFrRadEHCKiypAnNMCOwnpcM5aRIjMyrrk431NTanbjgvMm9SwCzleGYOPFQcTgbVdaGwmkZFQcm+g5cVB3E1oim/EGKx/wJRGDMwXApg0RxSNqHiBmAGV28lorXePJyHompTyIb3Lqx1Bog+gQ1nUDMnOiK3zcsHv5gzy8dpNP/otfy3P/9a/l8u5DwvMP2AxrSwCS4ny0o7PuKMZCaHCnbfdOnIoxWvIEj1VHB8Lgqw/ZnmdpU7xqSs3tMOuwsvT/t/HhqjhvNvAxBKZpQp3w3HPP8K9/6F/zDX/+n/DjH7jPzZs32M8JLQGvE86POIlompfeqq/eRKwEdN5S1xcEEr4aoVJkz91pyxhPCLmyTxfkIuD2xACruEJEmauZea2iEL3j1Eeux4HTUQhBURVWzsFmw2WZ0WSmW9G3sUb1NBaVVWdP3KsjQIOl/fUkEvXY99tPd4VQ5xxvfeOzXHz4A1y+co9hFXnh7kOqrPAUpnRlVb30yrkurGU7NoycnPHUmvG1oF7ROJCz55WX3831Z28i002mCiE63D5S1cKU+Wza5Fh1QlIzyxMBn23iogKT9KF3SGKSh6MqSSyZEYRSC14t4SmSCRFC3TG4kVIzWR0h7/HAXkekztyMmeg2TDIzSOTa+pS8tmmijQsMYSCnmXGIXF+PxOjbBEhL1GpDSQCPXw40W5SyyOaL9Ik0W6u5oWHeDWyG5/DrAWpDjmWLCyPVKSS38ATEK6qJGit7f8r5+UMeXVyi2Vpsp9euIbkSpsLVfmbeJm7dHFFXqFlwnBGlUOaJs7OnePjgHq6aMaYEK5Iu9pfstolTf4O4jrbipPMzOvpWFgTTOWeeYm1vd3QFtQTFi8dJRWiorga0mAKx1glyweVsh/LR2rZiR+lmdwt62Dg9R32KQxvNggOyoBQtVtCIVh5LtuxJANVsFNr79Z9b0p0ucy9YMt8LzWPotwUgXdrQFq+6M2BXyB5WEWowfmIqLHwZ1eW9nDOUqtcOrhUFixhni5lLW9wdijQaaLNMPB/tficBpTSZe0euZWlx0VqWcBh/VkqLg5Xbd24gUslqqsYg5ARe/GJkZu3A/0hIshc1MaZiokw4hlrIZMI8U+qEiytCydQ0IeMtYEXNiTKuCM5jtunN1beah4b3togSmVQrkYA+uOLBCx8mXt+z214Q6xkbrRQn+DvXqTnBbiKebshzYjfNhOhxRVjFNZu44WL7iOoz62HF2UaZ947x1jVSnin7xOBG/GqFXwcEZf/gnFAdYzZxJkGNJJkVBt98KEzyWt2ArAbzKpE26dADAICoMb2BfGQo2GTCcN4RxsAwjlTJVo3UaocXAB5xLYdWcGTCyuPKlrsvXHDjc/+PfNaf+L/hn3uGyw/chUGZ1iNOKs7NFowUknO4eoLqzOAcNVv16nxXHbS+t1fXeDJ1Odx6YPEibT8fE7aOwsUT2fmCwNCSUWfXUsQUDkNW9rsd6+tnDEPgG7/hb/LNf/s/gEvcWm/YXSUQ44eUIZBLtpHFwVNzuyxnPAkVg61PwoaSHeIiRSbS1nxOrqYHnE+mexGHiveRVfTkufLoPDFVh3eKY8apY+1Hbp2uuHYa2Kcd549mxmFkNQRSEqayxYZCOhR7CCRLa7n9x2Otno/wsvvZpqeOfHhqre3w8Dx3beDq0QXrzcCDqwlVoejePHMGR+j3GePzIEakrGqmchcKc8oMMqBpolTh6jIQ4kwshfXFC/hwA1+t/z3PtakQtyDnFKmGztSmsVC9kFRxYiqmUq2lg7AoD1dASkV9sRYE2MEgEL0nOHBzYqiRmo10PNeMusQQKifjCScnN5AY0O3McLKmngxIDOT9zPnVjnDi2Aye3eU5d19+mbd98qeQcxujLTR+jbWcfLBR3X5wSGt9dETx+EAzKo9SZc++PmI3b+wQxZGmHVEKOBNQCxLJdbbJoQg6FF66u+Wle3vSNBMrFDL3ty/jaiYMDgmR6AJSR7RGkpspuyvWMrC9N3F+8xGvnF/y6N4l81DBOzR49vMFgw+c3TlDZI8pWpuUubTYqvbtFk4aytHbNLUdqGMcoFZE92hekdtElbiKueAInpHs90tMO+x/I9G743tHO6jVOHILutFUDDXbOvdtj9TGO/Sa8ZpxzEuBJs2gWduhW2tZ2h0N21qSwq7m0sCxJdEU5YCacIQqVUuKnMriMiwiRgnQBCUjrb1/iHT2OR8TvevKse1ehNbHVhVmZ7pVUh+XmuiFiSjLfVB6sSKLSeDydQ739rVUeKGy2awMtXaOmitOA8FFap3IanYfLnj0P5YpnpHmZlpsNBNVtK65mpXZOWKJXFWbTR9UmC4eNvnpK6btzNPzzJQrUxoRiQvxR9QTC6ifmAcHbqSenbDTHXl2uFq50kRyldfLdfDwUCdQYbu74sb1G8RxYEqZMl/x4edf5Gxzg9e97vUm6HW55/Qa1BgYSiE6T9nP7Oc9V48e4faJ0zgwiBiM33QbJs1MXhmit3/UEQqk4AiDJ4pHvaDeDuHQKmR1atbbLbBDaZIjNproGHDjKUU9qxpIkxAHZZaJSsAXodTEMHj8LMTTwP7ROec68Clf8//gjb/1N7Ldb6kvv8LgR2z2vy3gYsFVEbse62HZ1I7vbZt2KLYea1dfkXbQsQQfmFEGWLROnMKkBVeN55C9QPU4MlU8RWDQYuZsUXC1H9jG/bmsmWefeYYXPvA8/8Nf/GZ+5N98gNvXrlGSktLOJgOA7IKN9KqyLkrWVmnVjLE0HaqRlQjj/JCc91SdyBeKXzsud4XLHMkkIzeWwOBWzJq4LBkpHtVMjJ5VtWr05rUVt09tqmW7y1Qit25dZ0qZH3v/OR94MDOTW0IXLYl1LP5SYGJW2g6D42ISWg7zREI3ezjLStJC8Guu9nvu3DjhxunAjfEM8kSlUgJMJVMxEm0QT4iZmiw45jzwaLpicwrXXCQn4coZWe7Ej6an4pvWTzrnZLXhwT7zY+/+Ye48/Yg7b/ps5lwYT9ZMzhxRXS24sGKqAwMzeSgwT/iwxuNwWpDayN5OcOuRfZqNYJ4rqxBNvVd2pBgQZ1yjFZUsgq7vELfvJ4kismelI2PcoEPlsnntmIixZ56uePjwPg+vZs6unXDn9nXC1lEn5cxFfvz7/hWXD7Z81q/9fNJ+i3MwDrHZVCRqslaTa7w3S/yN6OyaQKM51CpFQLxQqyftJ8o+oW4AEUIorPyIimciU/weH2GYT3BlYPto5ife9X52+7lNXpnJpS8Ov3FkwF8J5+w5W98gzzMo7LY7do0ILiSucmaWxChrXDGtjXU0O4M8B8IQEUyCfQieadfIlq5NulQjMlNBc8H7SEq5xV1Dw7Umsr8BfkZTsynQSshAmPFVkJwIXggNnTBtHqFIwetRgk4PG32iD6hCVmVA7BlGoFRCquAVPw6U9ci83xNLhXJIFrUu0+HWJqZa4gFoJ4BK4/k1cjhSjU+nPUluI+VLP6fFZ1VDjJY2i0eryUWYB5AaYRylVJOasMTPtXOvouqoRUnVxA4LlcYEMy5JOSrerP/aSMR2PU4GHNJ0cGAYPOUouevXqcvnNETM4Rej2NPNwKp4EjNSIl4qtV6YNEYc6b0m/7PXSsvr4zpBee87fxywqjhLsZ5b8JRacdlcMksxr4ngrQ9MVRuHnPfcvrnh8u3PQZ6BbAtBFCWZM7I6G5PaXiGPtsT1RNoXit8x6Y7AihvjKe+/esj1Z+4QL3dc4E1ITZTb159mmipST3Ebx149/m5iFdb4a55tnliHFeqEbdmy9pGz62ueeutN8sUVL7/woinc1sJcirVhxBPGyLAZ8DGAFFx0NpHSerivrSR7/Icmi9/IeA6hlIw4IeWEC4lSPGs3MHMFg8NNA2EeGDeFixfvwds+if/sG/9HNp/2CUzPv0AdHDUGikrrq3eI1X75gq4escXtuuSxNsNSGeiT19z+3A7Z0IJDQQkd+RTsQI57dB9wbofIQPUeHTLmPwIMnro9Jw0b3nLnDv/sn/9L/oe/8I+Y7nvu3L7DbtouxF0Ppu9QrVWAQIoCyQ4VcWLcpaoklOSVooVZC1NxUBxlJ0y7malWNidrxpqJ3vNod4XWglTTDiF4Xn/rOtddYj8Jt596IzefuoZMe0buArA6PeXeXLgqL7FLewbvKc6h5NbyDFaNt8ZysfLPAvRRdXm0FB67z0MZqEPA5T2pJoOOcQwxsB4m9hcTq9M19165h6aEDx4tsI5GgCyhcn4Rebi/4uZp4Zlx5Hxb2LuAJMepg+yVWRO+mMDW9Wu3WK0C10YB1uT5LuQ96s+QectYJso4EKqNF9eSCVGZGow85UxCWbs+5Gkqp+uqnEigSiUBsyaGWihExlhZKdRSmckMMjKertgNnpXAqgbqSeZSJgbxXF5d8sIDzyp63njrFmG95pVHd3nl4gHP6E3GIOgtCH6F1oyn8OjlV6jTTMqpASLOkMwQLJmeZ/KUmoy6qW7agSpId4vFEhdV8zBarTfM6xU+wRg8j9Ke7QwnsbAZTpCh8L4P79nOM/t8zvkucf/ygiFHiEKaJnAjEgcEx5wm5jyBKzzMj9j46+yulF0qrNwlzFtCisStLGhozhNhjHgfmKeEjatNeH/dPlfb2seKpeYw31ECQ6xB2oRhQxhEKdUGYpf2gqhV3S1GlFTJOTffsANR1tLHRqZ/Yp1b2Gn3ECF3H65mUZwFvEqblARf1Iinqk2N1UbDXTVdKF1imiwHeMU4UIFAaKhKaZ+/irc92bZabXGkIxrOueY+Xps6rrWQXA93TQtG2nj6wcJCG/K2QDOGuEnnLdmUTymF6mWRKhHANW6KATfS+0SY/YIQYzw8wyO0pHtKDcNAzpmq9nygT3xa4abFigoUvBuRrO0+Pe4k/7O9Pq4TlN3ussHHaoZHgwkhlZxtTI6jPnq2PxtEWHBZGcQzegsWWo25DQa7ZslkMbn3m7duIdlx59YtXsqXVLfnpJyxOjnjkXuIXjzg2ec+lRfKh3jm1sibnlnj44hsIru9IMN11qdrVsOGB/ll7jxzDRdXPOUcU8kUB7fOznj48iucX52zu7xAdxMxRnPvFQEfSKVQakG8WB/YNfvt6AmDkclE6xM+KrpMA3SilxOHBCEXtZG+4Bi7p0pwTMXg2SnNBI1mh37qmactr7yy481f/iV80h/5vVzNwuX7XqZuAqEEBhfJ6RL1o43cHeUZC+v+iddxYgIs/eVjuPax2XsareHoYLX/bhCnKiU5CODcmiJXkAVXb5Jlx6w7eOC4/cwbKOURf/wv/G3+4T/8UU7WEa7N7K8mk9nX/tuw/rC2EChCcooEgdI+U2Pmq7NEcTU6mGbUBeYwwySI80x5b5B/9pS9Haq1WJSsAZ69eZ1P+Tlv5cTNbM/33LxzjWs3TmAO3Lk+8tLDRzy42PNwW9gl0/ygGAjuQxs11D5+ebjHy92T4z+89rMICpNWmzDzStSBh5c7HEpwCcSz2++ZJ2UIA5MmPJGgM6XClIWLnDgZPc/eGElXE8U5csk4F0nMqMDNYeT6Clwp/Ly3vJ5HV5l/+4G7rAdlGO/YPS9XoIkwjKyqcuEF8cqoBdcM7tx6ZAhGiI+XE2X0ZCxJ3E0T0XqFVjRGT8kOrTvcvGZGWJHYA5OfOYkRN6zYzTuGeMZOE6CE5Em7K9JeGceZst0y+oG3ra5z8zp4v2KosMGRa+Xk9ISzm6e86ee+zQqMmUX51LR9TAtIizYyp62tXKx/v3B2pJ85Fvyzc6iuCLJhOFXmvbLb7kh6QfInvBwVJ5mrq3NyOufaBopXHgWh7AMSbSx4qhYfynaPX0UYFe88q81AmTJSDI07XcPprdtsrt/A3c0897rnGH0k7/b4EPCDJ2c4Wd+gyng4oNCjkeDOMzkqXJrGixOaf1d7RrUSxJEwnor9eIvX3kN1lGmmzEae1pyREFp7uCwaH8u610OSR2NSzG3ktkEB7blUighjFlYlQFI09LZxxbdrre7AORFtStUtHtnhr4jWRg5thojiaTpnrU3++L40Qn9v9dD0ZCwZ6tLwijNHbkwXRZzY3lca764pr2h5bIM756xV6mgmpEdx4Sh5w7W2Y2/5eL8kKMu1Ns2WEAKlFqZpols5lGKicVoFE7B1FK2kbOanLjSScTQisrrhIwehJ14f1wkKAgRZFBhdyuiU0H1mH3Rh/3dtDOfc4ouxv5zYbyemfSHNhaoeIbQ3Hc1ASxJCxYXMW99yg53cY+VnQkw4ZkKI3Fk/y+mbR+4/eImnbj3H+rkTHrxyj5QdpwLrYWCDY3c+E26f8Qmf9InsLh/yUz/xkzz37OvIAufbS26fXee5N72ZT1iPvPDBD/H8B95vjpBajAC2HJaYkFCtpgvRpJe9jzjnm6maLId8+5HWo206IT1xaAtMtTIsGTMEH42XGz11FKpk0ssvMT/zFj7jz/81bn/+L+Xhiy8xlMqwGtFq47k5TxRXFyZEf0Q/62N8DVr3cXLSSXaHYHNgtb/6zRyDj0xpQlGiXMek3bYEhF1xPPVzbvPj7/oJvvZPfDs/9p4XuXn7DPaFogFCRKe5XxgttlK8fRoBQqlULxQxPZWipsjrRBiqEN2A8wOpJFzYMk2BbQ4UhJgzNSmzB1cyoxZm5xEi124+9f8h78+jdUvv+j7w80x773c6453vrapbg2rQUJLQjJiEAElAMCC3jY0HTBrbrEBnxUnbC5xOh9iJ7ZikGxwbD/FAGrDbxmHGgEAILKF5lkpSqeZbdcdzz/gOe+9n6j9+z/uec4VsS93J6qWVvVbVvfeM77Cf5/n9vr/vwJnzl9i0gf5MKx11mwja0dXrHDFgsB44bQ+oFCgyOIONmpzCaia/klQukZTlxpSXaoI//Fqvuk3Vi2GfMtgk0v2qdmzYhr49onYNh9MjlkZQed7haoMyFVbD3l5HhefeU2uEPrLrDVklLJKSarWl6zsmkxGjyjIYTDi/fp5TQ8+nrjxH33tOXzrPYcyo2BWin4GQSNZSWUNbW5JN5OAxIaN8IKhEqwNVFKlzQBFIsh5C6eRQRA24zKCvWdBzpMHZirvMIRs2o6oRXidszlRBs+h7jnxH01jqSjNICdMlaBIb26cYrm+iFh7XVChlWLRz3NYYTERXSpoHa3EIH8NrUZcYKxlflatZlKVqjSStSZcu3fqyUNZJ4cnc2n2Bw9Zg6w16D5XyOOPxfo8be3O6o8T2qGGoHGbWcn7N0s5r9uYluE9pOW3oSLmnW3RUxtGMxhANOgRRkqU5k/GWcKmGQ7zr6cMcnSzGKjI9wYucOcSuuKKyQhRkzeo7GpAVr0ktlSDCSzJGCZk2n5AFw2rfFodkUcfhPTH0kCshtwCc6MnTiSJcrzAL+Ym66Lx1kNc1IAWNmN5mgpWCriNhrCWAjISzSIaXhY7iuBA6GblhchG7Lenzqoyh0zFysuSaHO9XWd6TBOIZIwVITqk4HucVqgag7bGce8V9ycW63yz30rKWT2yQ/vj4WE54yu8rr0H58/ictHc0hl3X03Udo9GIprE0TUXXeUkZN1V5Ww0xFtuOoEghoaI0zKaxx4qrE0Z6/6HrK7pAqZQoGLxV+JDwOZGNwo0HtCqQQyj1JyWpV9AInZEI+0phK1PedHnXcgaCyBOblPExsXn+DBuXtrl9U7EfprhgGVYav+h4/PGr1E1G5Uh3tE8f5ig9YlIv2LldEXXD9KDFOMetm89y1TiaekjMns8//yS5T4Q+cMNdYzIYokIkxF46LI1Espc8hNjJHHngahxauAdZ1B1ZSR6JeJYc3wCKQiArV0ZGX33oscYQlIIUSV1PZZ0UPDHSm0jlBpguMj+Ys/0ffS8v/u/+Cu5cw+HzVxlYTe8UPsGQTGKBtxrDOkR/TMg6cSnycdGUv2h5wUmH7JPXMsxqicSE8jUaCEZhyuEbVManDqM1Ttmi0jC03rMxGXFmMuJX/uXv8o/+2TvZ04rN0xu07ZRcJdRUgZdAeiiSSIQLIA9XyiKTlMjHy2urTJE7hkTImTaN0DhyiEyGa/iFpydIvH2XUTozwPLSi/fgdORDV16Q+ICoqLyQd5UV99TYidvmzeu3uPX8LudObfCi8xd5yV073HzsMyxCj8ZhtJNZ9BJSXxbmarVff0lXSElkoiqjspB87zmzQaUjPRWz6QyXKlALZn1EF1dR7JDUL1BRcc/2ABU9uwuQ4LcSnuczxiZoGgiOMxvrBBWJriWExGa9xv58D63mGBJejchxD3xLaw0OS8wwC5GBgiYbsoHYBrCJXGlSJ12kUVKUmdoSVQKfig9HxnU1Pnswc4waUGWLu3WVneev4+65D5MiLndoIo1TjJqKlDWqMuQY8ItMFzJW1XJGVh3DcUMeNOwezen7BXU759azz3D+vhcx3NgiBHlcagWNaKp6wGA4ZLq0Fc8ZyVdbHnmlkyCTtcImS/YR7z3t/AY5R/TQksohutZ2hXid0U5TmQY3UGxva24fzoQcnossNWWUtWL938sJqquGLswJeE6d2ZSuPmlcViifRC229BFRcmOlIIWFKaRKGTPH0lnH0jhpUha5rNbH/IXlZa0V1FubVYq7NQYfxY3YKEVMGasCFuF0hBxZhhXK2CKxigtWZbc5UQtkJcWpW6KeZRy8xBxsgpnNZJUxKWGKsy9ZlfA9hRGTnRUinMr+kMXLkpz1iZyZuCoyzTKL55gMw/EYfqm1k708ZlGhCmobCDGhtBMEiWOJb0aku3mpPCrvx1L8kPJx8XI8Ti+vxwlkewWonKiaTPG0WTb4ZMX+/iHz+ZzxeMxsOqXvREE4nc45PJyyubmOc/JCeO8lqy2H1ZgqpEzyLdkHYt99yfvRV3SBomNG9xGDBLmhNaqyRG2o0URjIMeVfEsrjdEy0lkb9owmGusSGU9MPSn3gEW7LEqxacBpSz8/4ulPv495r3lo2zMg0aVErXvSWHO7m7A+8pw3HUf9hH6cGCwsT7WRXkNuaqIPDCpL0prWB5L2aFuRSZLJkxKHsykDZTBa0I4cAykL/2GpaglJTJZy6awUoLVlaTonVs8nj6Q7K9bVTasV3nsA+q5n9+YOfdsxVAatHGPbcDS7yqwyvPjHfpTL/8mfY97uE2/uMhoOSD24JByHjohTFp0UbfLUX6xL/4JRzslr1VQoVbq8MjJZoibqi/ie6CydyfLjqVjBa6ho6GOHUT0xtMQ84uy5Uzx/5Qn+6x/7dd73/ivYzWK21R6hPdhFJrsOEDLscb7E8uXMq00lKIXyAotSCl4VMkFBazQ7KXOuaVirana7BZ3vmFQK32eCB995Tm+usbExIc3nrJU4ct8d0XYLNscTXEpoo9FVJoTE+tkx94wNbacYVxWvuucyn79ylWcODlBWkVfE+PL+lsTqL6c4kTfDQlY4JERybX3Apc0R8zDFuYakE0pX9DFy1PWsu4acPF3KdLOOMyNDNaq4eXNKNiO08tSNI7QJjCJiqYxmbaAg92yvb6OSI+rIzuwArSK+T6jakfpA0hp0hTMW5SzW1disqDrpmufrTkjAoSeFSNRWOARL200jqinKAZpJeHRBxSxVP8cz5LDe4rK/TnvzWdz6mLYymKwZ58zIwKDZYBEC08U+WTuGbsTQWzCOm+0Bps7UytDOFthzmxgDN65d5fq1a7zs4l0c7R8ubyThNqQoh68x4g6rhRC5PFVFYSEdbtZiLmfTgkGuGRQiunUNZuQIuSPHju1mTIyGto/UdiSNSwysjyu0a1FJeGYqQvRiUrg2npDylLrShOjpAigsla3ZmEzY39nFEoiLTPKJqhbugdElwSUGqsqIs++JtGC9JHAer9gvit6ZkuzsvZfGShtkV1kipsf7RlZixqeX+0SSjCKNELUTrAqn8k138B2WkmZdYISkKbwt+bcNCesjVRQeChl0AFAEnUuycSYnKQ4UsLSIz1pLgYLsS8u8r0SJASGvEMwTQ6jVfqyWwYjFyUiet1k95rw0a8NgdDGr08evzbIgXL4Hy710+fyruPwYxIK0Sj6PkH5X9OKccdaUQlK+OyyL4rYlRTg6OuLwcJ/HHnuMR1/+ShaLlvX1RzBWYZcIXVl/UgxmcpLYFjqP6f0X23m+6PUVXaDY0v0rJTepKQeK970UIzmvBrnL0QfGoIxmrTIMai2JJzndcRAKTbYVcpQ2BBSOGldpMAZj9jlPz37Y4oW2Zegy+22FWpsxnMx4an+bRjvcek2OHXqxIA9reg1WOVLKuORQIdFqhW0MLkooHD6IIkEd17S6zPADmap2JKfxRIGrswZr0FavZqZqNWQ9LkhWoVWlpHXW0oeAtRatDNnLfLoyFUkFdm8/xfjVb+A1//1fZ+0VDzJ7/gq5HlFX2yz6Fm10YWPLkkq6oks9AyWKneM94hhiXW02+c6KHU54cSi1ghq/kJ8i3ytdjzoBs5jyNicEKUv9AjO0zOeRQb3JmUuW3/iVd/K3/8av0lvYWKsgGQ7bGdHWKBPJaLIfEIx0bRJcKptU6RkBWfSaIoFcdlAASoh9UWfabDHNBkfXn2FeSMwVGlUrsInTquLi0NLv3uTG4ZxeQdaJrDWLGEg6UiuDMaCVYTBYw0TDfjwg+SO63vOiuy7xhhc9yO2PfoLD2KGV2IIvy1FRF3A87qGAV/+OimWVcaKtNGSAUT2Xt89QVzWzfob3MwZ1zWHb0ockkkuz7Mo8SimGQ83OrMMbgyOQbCZFBUmRtWXk5gz1Gt5bbi8S462GWlccxRlt9DjtUdmRlMYoL4ZTVU1D5tAq0nSGSobeZnIy5D7RUNHbmpgge0mF1UuYu8grs4aMplIVB3ZGnWpqKlIVyCFxS28xGF/i3PRz5JmntxNy76mMRTsFquXQ97SLjHWZK3s72H6KUopaw/7tBbbqmO7PmC0W2G7OPAYyieA9GqhcRZ9CWQvIARsSOQiRXwPuRLBnTqLwSaXVDVGRQsbpLPJm1UmToSuMG4MSB+tqUhPVFO0qUFD3nlON5aDN+BAkHNUmVDYcHs1wBOosrrMqabbWN6itpY+KalSD8kQ1oO+mOFOTkiWmTOg6QhcYTDS6ckhKr8hwl6N0SCyt6PMynTWyymrSWhNjpBpITtCKixbTyhcmh4R2BrQieTG7U7Ul90FUJBwfpsfXnfsLSC3RG4ULqhQpuYTlZQIQfCL4RNQaryCQserYR3vp2BoVq0ZKUImyC6hMiqnI4NUKTUnLx7Pal/PqAJer5PgokcpLYSkol5ZNj2Oim/DZViNWMjEnrJKPaa2FY1gUkTkLWbc3y99fHvZqX6MUfBR2bcY6txqvKSXWD23bYq04fw+HDV3XcubMafq+Z2trQMyrZ3msWiou4SGAigq8uBl/OZjuV3SBokMm6kR2EqgUY481FU5U7OKZULTqqhQwOoJVhoExuCROezkWN0ZVyT2QDC41OAKBOVWdGDUjDuaBazuKc1trnK7n3JhG3OAUg/UJ25XhfO3JYYEeTZgd9gQbmc4MpjmFbRoW3pNUxJqOGCCnKLChhvHGBNX2zPb2pIhIaTV7jElSWX1OVM5gB5U4HlpFikFMmsrs12hRCujVLHI5UrnzoPchYK0heOkgBvUAM57Q3bzGtPM88lf/b9z/w99HGwPzW7sw3kCHRI9H2UpCq3IUMqxWECKTrAnqTo27OLqWx7D64AlocbnQT/67dDXLg/8462LZYGZcFifPDJiydoMSTxBsRd/2XDyzxrz1/Jd/9ed45+98gtF4iNWW2eIQlMVSY0MgEukyVJXFek00x4XJiQdaABWFS+CNEMF0Qp5/MXuwfcLkhv1cMcAw1pmphltHidZH1kYND16+zIOnJ1y7eZO9DtxiwfmBYQ1Pbg+p8pi6roX4TEXfZ2btgsPFAXuHu7CYMGwaXnXfA3z0uesc3HiGbBW2Nhg01jpJay5Kh1Ui9ReMv7/wkg2tF2OlKnN6c8Kl9U32DxekBOOJ4+BoyrRrmXdCqjNO0bdRDk0ShzmiksHYhK4iNlagLYs8Y5gq1oYTmnpMO5/RJMMkGaZHHU/evEEbFWNj0WpG6hfoZpO8N8OGjt4abMpoq9EekhFL/JQSuYsYK2Mzb0Vm2ZXDxySNVdKTpiw+QhvUtA7UokWrmlwpFirwdPUQbHjO+w49lRuw64VbMFa9jFrdiJvtPrrTbOvMqbMbDNcn9POOm9dusQiBGCImweZgTH80JwZZv130wl2IGYyRIipLYeuMJpTwTNmDylgxc4wmOE1Qii4FFAlrxxidybQQh0L0rCpM0NRVT7CJFBpGzQBnI4uuJydLVIHB0OGSIahEzobD/ZaqC2BGTGcz5vOOXSxWteyNFly/doPZ9Ijp4cHKIsCojAqJLsyYuMFq/LAaAanjBklQXvUFBbMcpDFE1tbWpBFLxwdYjIIUW6VIPqKsI/cR3wVMI8nnxjpZl7E/EW553BTdcRTmMhLW0ujYIC+wL4d8nxIxJFxW2IKiaqRATCZRVNLSamlddAiZRKAMXUo0gXDyJGZV41QFKhKyjDbUqoFTlEzpQiAWLkmMkHyE4AU1KoXc0hgy5ywE63JvyLhJ3HeX0SGJLBy0YpxoQl4JEI7PhtKYrLQAhcu59OQ5MVJqmoZQkA+VMlsba5w6dYrHHvsc6+vbK1QnxkiOkmeUs6hFQ8qrYlXe2/+D+KD0OWCSJvkMlSRppihZHdEkZLtWkDMqRZSzYBQ+BQxzBq6TgC2bUclJ/oS14keAJ0UwaojvHTemHae3Ws5VCZcW7HZDJjYSqxnTmwcssuWo9mxYjQ37WDQH0XHUOoLuyEc3qXQm6wZta8aDmsP9XQKJtbV1zOGCo8M9rIXKZ6LSQsQkEU0mBIVSDUY1mOzQsSIHDdQ406BLKusyFXU585W4azF5E9hY5HTGanKfAE2VQGvPYueI6txlHv1bf5kXfePXcHtvFx2EBxMTUJJiBetZprLKlVWmQ+Sdy4JEl80oKpGXkWWz11pA3JSWUl19fHBmireGLk634kiaUpLckBBQRWXjUioQeMIr6fT0NKJw3Hv5NH/w/o/zt/7H/5UXbgbWBwNy25JUTUIL234VoKixQC7SYfFgiQW9NSRT4OPyAL0x9LnFaTGk6sV5gxpAQ2sitqmo8hZmfsDtWYsPFbULtO2Upw72eejhy9y/VnPr4JCjqmY0dJxfH3Jq0jAY1AzqIdOQ2Tk4wB/NiYspe9OWxTQzba/zrs99hud3j7g5O8TYCmsqBgOHny8IoZNE2lxQoCUSJStDjJSibEimuBhL95uxZIJtcEZzfmOLPeYYrxmPE3v9PvMp5DRkULVElZj3isFgCHHOqBrQWMc8J4LRhC4ztrBIkK2m1onrR4dUs8xFN+TspU3yAJ7ducYzt29ggqLXCVSgr8YMFz2jnOn7INt/DuQcidTUvYR5GpdJVScFKoouZ6yqqKyl62bkHGWzNgadDDr1zKmxKROrSMprGDS1ug3Bs+tOcS7fwLYt2ToWqcV1jhsxYR0M13rWN0ZUzSn0KDOqLYtpZtZ7qqGiWyR8H2icI685TMl86vsgDs+qoDnK0eaM0okmJKroZWwZlzwig06JbBI1AsvnVKGtAycxCaRexkA4MlOUccQAKig6bekWHtvNqAYdsyQ8PaXFh6hrIz1z6mpA38uYSXxX5sTk2a7XGZgKcktVay5sWXZdg6tk3AYaqyHbRD0wpEXAjBVKOZQ2pQYTwztdnIN1kr0hlvsupURIHutqgs+k5Kiyp80S7FhADpJKWG0geKKLOKHrgFL0cY51NVnJri0IYj4eF1MK81w4mkukQ0HOUrSi5BU0UZSboXHY0nyEHESCXPZOlOSMZ1Ixkizj4CSeXNoZKZyjcFmEfhKkEE2OpQ9KXhJfc3me2oglQQqQA8Qg2VUrTmFGG0ghE70XzZLShD6giJJuTSYgez45l/ygDCEQyyRBs2y+Tuxoy7FiFn6NLcGQKUphUTeWzUtr5CMpSqftnNlhx2jLMdkcU2uHxtCHQBcyKWsyHp/keeuUUB7Zb1Mi3oEe/fuvr+gCJRqJWodjn4oI9FZTYViO46wSaDEl5O02BhihTSN22k6gbSU+mCTV4gsM6kNk0SqO2obsHQeLhG9r1sYeHS17e4m7JhPGjcPnGVv2kFxFal/TLhp8NSGFzGS8hjOO/ekUJg2996gKGusIcY71nvODAfUi0JvMrQGgDT5GQowobcgqgO1Qeo41Lc7V9CELFKqkMUM5lgnEy2vlpFjY2tZavO+kq1SKmYHDq/uM3/hqXvITfwm3dY6bz19l1AzpakObIuMs9vhzk6kRyZ7KSuarpbqQLlXmmUtEQ6kCYGbZPpakzZPOhqs/i2TuJKmX5YKLZU6dE1p5URiFjMEQc0br2/TzEcP1MWtnMv/kf/4N/sk/+i3sYMD6KEEfUcaRKQqdxInXSDwGyhpesd/Tit/CKjgrKSnQapyUsT4zNIakE55IZWoGNrK+NkClBcnD1maNP9qjT46cGvZmCz5/Y48LE8NoveHBtZoLZ06xuTVme3uLjOHqjRt0nefgYEHTNNz7wGW2do7YOZyy0024deMaz+xewxkHWPrs6Q/mWLSMOk9YbwvZMssmmBTZR+EQWE2MgVBm+FKWW3L0DJoaAly9ts/d22fRxnB0bZ+UR5hqigK6uWE8USQ6rK4JKpW8GSc5RaqnSz0haobWcGpkOG/uZZqOuDiuuFSN2dlv2Vl42rbnwLSMc4K0jm0XmHpE7xqcGzFMij0tZMWEmBHG5MlanGo1FhU1AxXw0RMOPOPROgdqKs+1VWBhpjODDF1qwVYypskRlWpUhmmo2MnbjN0V+tbTuIa5moLV6FQTgqPzCrN/i6wzB53HmMjFrQEqeOKiBaBrI/vXD9m8f0qmxeqAxqEwVCmgmaOqxKgeclhZvLaopEi5RWdBShSOlDWtStQxYTFUA8toMhAPGWvIpsLZGlcNCCHQxxanFcZkvAabBownlgvMsXVNJtF3gRgzKbUYbTmaHVI3NSEMaAZDzpwfM1Ka1AeGzRqDtZp6NGRsjMQNFJev5b2ljEYZGSlYaxGj0EgIgcpVpdkQtMvYSrhIMRZZrHTVwp2QZiTHJep6PBZOSuG0IeSMjwGTEiiRtwLFZ0StTMOWyO0ShTqxnZTRRfmTQl8toYUR8Q5JpOLGXTxOyCcQGlacxhyT5J2xHIckSQ9WRXWUMsF7cj7BBDyJGqvSOBS5udGWFIsoPUkTKLwaOcxSigX1UKRQLCMQibbJCpuQEVgQoi8ZlLH0K/fWO4frIMWb0ctzoxTIWWGNKxk+ipEe0brI7tEMsCxmR2giZ7fPoKw8M50ylVa0wUMfpSnO8p6KIX55JfP/QRCUJUFqeZNHICmNSmYFZ69MbMqcT2tJV/Cppos1i94QQibmDuN80bYrKuTFrVCsuczd20PU8AijPM2pxPnUkdd6onLMsqHaGJJ3LNP+ApNLd5NDRF/bwx50dMkQ6wFKaybVkMlwk6u3bhA9rG9tkMm4OuI7TwwtqISLgeAjlXZY7ehDRz1QrG1UVLWDVBG9AW2pqhEWhy1GZKq4HpJlsUkaqjpGLPqeZBRBiftgNYs8/OfezvprHsAHTXdril2bMEsR1wVG1jJXASpF45fkqkJaKx4ryyolrbziirFZLsFVZWazVFTBUvos/y3BGBmzSrFgrMyn1RJSBbR29MES44IBhpB7onHktMnFSwOu79ziR/7z/xcfec/n2Ny4RKAjzhfkXOFVBOchGkEMVndS2abKytVKEbW4PqqEhDimTDYFBQpJuBpl5ORjEKv0umKeHaYbsHejYxwbnMuMrWE6awl9h6ajXySOFgu2XnQ/Z7bGpG5O5RzNeIJyir3bu6AqHn7xPSz6zEGvmSpNGEQePrvFZx5/Ht0HBq7CJE3WDq8SWrnidqlW0O8xVafM6Zd8LCDHsLLLyQVt01nh+57x+pAcW5qBxQwDXafEmCJnbKWZz4VrkHJPjlHQRo28rkpM41A1WVtC7xlbzalqi8pq7t7YpFIRpTvW19f52Ic+hHEVtdMoDHpwCvqaA5+4evN52pAxFcSs0akT5Uzhy3QFBoeyQcaAzg7WKjrlMZ1B64weCEF54mp8P2eghgTvMDaiUyc8GWOp8jafzI43fNX9fO19A37j7/0sly+dpTNTTJyyex32QmIwhvP1OpfPnmWw5pjNj7h5tE/0glJZA1Uw3HruGeaPPsrW6XPM5lNCiPgQpaCgYmo1ORtszvSxo1YKEzMpBxYm4XIxjUvQx56uV8yOkoyqXSLphLEaYysMjqAMyQ1psGJOaStirpgfzZjNF2idCT7hfZJOnURMCeMcOShCL2MoZTVRJUytCUnRBrCuIRLlAMTibMnsMkPIbkXQlLFOJCVfuDTHyp2cEylEtNI450heHoN2ZvW14luzHD2IKijnjI9izLhUraSUZIyZhT+3HHkco7GlBDme+Kz+uGPEXL5n2nnaEFcEX5XkDPDlQM1KioiUClE3pmIYl/hDv0QJj2SVD1b2uUw5mO5Q1pTxcZavzel4dLycACyNI2P5+9KYjlIkZmTkmY0RXqYRhVMgY5Yk3PI81R2za7lCiqsxTUplBJUV8/mClAJZO7rpnIPDA/q+ZbK1zunTp/n8k8+wMdrEx45kckH9ZRTroyf1QYpaVQqUFEjF5+ZLub6iCxQXM9FkklW4pARuA6qQCCqhlCGrXAzaFFlnQhb43g4MptFoUxjLChROIMU0BJXI2dOmQ1IlxYvVmnYaWGTP1TQCNokdhPEGzcKwOMyYjQn1k7dp+4q7L18gL57GOY2rFfODQ/ppy9F8ynBtRL01YTo/oDuaYkKkspKsnMkY46irhqg0PkVq3WCMwtoJzjVo47DNAGMrdF2Tao0aWlINubhQmiWzPWfpEJQ4VKbGoH3CFZ16UJlzb3wls/0jsc43GuUjFUBlmXvPsKolBdmcQEWKCdPSR2B5GCYkvntJZM35ODFTJVkmWcnAYbmdnGxyFMeza1ZkLcnuiaHH6p6YGha5JWaHMZELW2f59Xe8m//+7/0L+kXFaHyao24PawrhVSo2VHSlACpywRPrdDl3XTL7U3l8RqvVpmaUgsaQ0NBJ7ICygI+4bDC6Z20zcH4wI+56DvvIPCj0+hlG9Ywwm5JJ2NwzriuGw5pFK9EFzq0xO9inP4psbG+gQsVsd5ekRwRlid7SAvWkoTLyGJQx9NEXI76CLqjihbPsEksBmHKSjsxoVBZvEFsC21KQAsU4RZegbgY4G7g4GWNz4HCeqAYOHxOoMX04wFaB3iPS0NQzGQ/pe9m8Y/J0XUA7iGlOg6PGc+bMeZphI4oD37ExdEwmE3ZmPXVcMBxuYuoR3X7Hg/eP+ZaXvpiX3H2O2WzO9miLFz90nj/46Jxh0+Bz4RyRsDZjTGaGYWAUMXh89qIkMRLaV+dMChWdsqjY0qhAmz2usthcMZ32UHvWJ5bT6xv4aoyqDGERULWhcpp7T8NdQTOcDBjXA/SgpdeHmJzxXWYRM9pmQjgizXoOr8LHP/oYdz1oOLs1pHKOWEHWAVPBcDhm2ozJtkcjfi+4DpszgxDBZrKKuFxTGUi+x3c9Jjp8l1BVxFpLMAmtEjE7ogkEm1B2AfoQ5wfcvHGLnd0jbFVSarO0dt53KIT3IPbmLfPZgrXtkYyDsoY0RKkB3veF16AwWOH0xECNwVjxgRGUVtJwq6piKXXXxVfDGEPWma5rxc+kiKp96O5Yh1objl2nywZRlLpG2OMsN44TVPU78IEvNki4Y58paKmYd2a6LhBixCqL1oaQJLk6Gy1E2ZVCRq++b4WsrMjYZYRUnplWYLWTgoq0ejKlpC4P6Ph5qhX3UEY7CSlY7DLVu6BNOS09rXIZi0uZErOkMIsgQpqSpWpntbmWV2KlrDzxuiuWnCGF78WQre9bFh4cgbZt6UOHrix7syPWNrbZ3NpiZ2+P2/t7HLUzwqASvxoSxhmx5ldFBKJSgRK+tOsrukARTkOm8YqtXnFoMleHomVvUMQUiDEVKZt0yVYlrHHs7mQOZ6kQsSQhNcaEtRpje3J0JFqss8Q05Na+hjaj1DZ91GTtyc7TNDWXJjUvPPM0aThhPFRU04StIvv7U8ab5/Bhwd61WzR6wGhzi2roONrfJbYda2sjVFXjMvQhMOtasBbfR2aHt5nNDknJQ84MqxoT1qgXI8ZpgYpzVD1iMB7RThtqZ4UQtSpG1B3OilCq7eilO9AS7hZ0pt3ZR6GJOZSTWK9SQp21hGLzrLVZFRySOLqMFC+chtIJZHXCqyTLfxlBU1bXinjKapUsH+0yHVQbU+RzMpYQKmbEph6fasZbhsm44X/88b/PP/9Xn2S0uUHFjOzF4TPmQAwe6+T7VAhgq2KAtPydZWa73DxyGTWhVkFcMtIS6/uUikeB1gQ8zhhUNSLGGZt6n7PdIbsvPEkfNNaM2Rw1eNWyn3rmyVBby2QwAu8xpmJ7Yxvfztm9tYOPAT2oiHrBtLMMRxUT2xPClGgK0XZY8TUveZCdD7bcms8xriDAsUSzZ1ZMfnXHZpCLa7LMr5VW+JQwSuNqR86ZNnoGw5rNyQbbA0M/XTAPM6a7ogTQg0zbxrJeAmQno5BakbJB60QfISWNLom6tWm4eOYs57c3UfUGt28fsZEr3KBibbTOpeGY/ekNOhWpT51ht7c09RH/7Y/8aT77od/mJQ9d4trBPvfccw8vf9kjvOPd72ZtPMK3bTEuTcRc/DeUZq48Q2XIPhGMvF90mTxqmPqarp3RjDz7c7C5wYeAUQsefekaTje87O514n7kQ+/7AG64wSwUEmKfyJWjSxnmChPBRIu1kaQjezoyHDtc5VjEyNFsH4fiyrPXeOJ6y6sfvZsL91xm71bHxmTAsNaE/oj21jMMq4o4XKdVGU0xyXMO0PRlj4p9RVgofN2TU4t1hqauqVwDKklaOnO08iQ9ICMoZgiZ2cLju17GDYBVViI5QsRUFmMUHo/VkFSFdkNsp8VTJRkpaJQhpZ4USyAgEGNHTgNigJSseGAkIbBmrUlL6WtG1IUlGVvMxlwhxaaV3Hhl9MaJWas4kOGMISz3iBDFX0TBUrN10v5rtbbLAQ58wUq481JKUVuHRsuYJsdjFH45Ll0aHS7TqZe/R2tp0JIUE0sbB2UErU8FFVkGDZ60TcilwFqNj7Sh0hVRi+lZLuMzeVGkSEoximw3i71ERpVoFjn6vVRHlOQ+lJJxH8tGclkQlSeglMJpUDrLSCqUMXh5X1JKmBgZTmrmoWJ+1JNmc9Ymm+jhgFvzQ841W0yGI2xWhCRjL5MzKURICV/Agy8cL/2Hrq/oAkUnSAaCznQ2ixFPErvzYBOD0YhBNZBKMwZC7OV91tD7iE8gVFqRaIlUTROzIoYZtbakztOoilEz5shINamdpfKZNvfUdc35C/eg1tY5mB6wvrZBXIfrj3+educ625vbqKSo3QhnHaNlkmc1xLghrq7RQyFHOSAcHDA7OmIyGPDoSx/h5S9/Mfc/cA9nTp9hc22T8ajBOovRNTkrZvOWNmQWfYvvImu2Xlkww7Ez44qHslQHUDIpcgZrwChSG9FWrRQ/1rkyKy4kquJwmFSx7i7JoirJKEmDVPNLff4SUlUn2B7LTuiLXccVg7g+LjsEll2VjHwWyjDJmYtnJzx25Un+s7/5r/jU49eZnDGo2REqKZQz9LEtqp4BXRTLZWMTfrlpLdFiTnRpWaG0ID0n+4sEJepLEa14EJhsIWacVfj2kO0Gvv/t38ilzRmV+1O0tuL5zz5Fe+s6jz3+CZ6at9SNoaocW5MxG+MBqe+Y7nuef+EGXYiMJgPm0xlKV2xtj1E6Y1QvUiXtGGTNuqn5pld9FU/tHPE7n/okKUZMoe5R5tE55uIQuRRBFvvxXNj/GdDSRQUSMXaQweF56K5zbDWag70ZR0eH1FsDfB3peovzPb2fk3PEB9n1Yo7E7Jh3PYNaslogkqNj3i3Ybsac2dymGq2TpjMWR1dJpsG602ypIUYlZotDttY3WLvwMM/diLzlay5x6twFfv2Tt2jHH+Ti2QsczWfsHh0SlaZPPcl4IRJGJC+JRK00MWh6LYW2CZXctzZy6/YBdzXwDd/wCN7v89zV2yymLWFRs7G2zqab84H3fYB4cDeveM2L0XtbvHDjNvdfGJCMpY8VJiU2xhD6BclahoMhJjfM2inJz5lsDPA+ke0GajBl1s4YzQ9ZzBXPPTGiqe/h6WefZ97OOXfmNOOvfRtnhpuo3/89/Ec/yqCqCPWInAOEjpZAtlYcOc2c4bohbDlUr1HKMhhuraIeKpeIsScEi3Y1VaWpXWbvMDKfz7BWlzXkSXlBKtwIlSOumhD1EJM8iyPPlfYq0XtOrZ2h6zrm3RG+VyiVxHMkiTdGCB1rG5m6cWgt/LalWEHG6WJCdzIpHiUy5L5v6bqOxm5z4dJFPqXFAHFlgpaXvDDBRXKMoMTHZCUqThSuB2SOlY9l2HQHPnuyV7sTO5ARTFM7amvwPq4O77hEiFc7WGnIlCLlpZFZFsQySTy2xHyo1X62bHxEdlyO6VUnxoqSIiKHKPe0EcCmDG9kXyoeEVI8pdXINisISXJxIpmkweeIDwEfxYk8s/QDWG5s6ngPVEVQoY55LuKRpXF1he4sjoRzjrp26IPI1sZZNrdP89mnniLEEZuTMbd395m3LWo4FlsMFUsUjZCKcxYE5YtjW1/8+oouUKIVV8EUI4dG0UlgAiZr3GDEsB6h0fSLOSmKT4OyUlGmrPFBE3onds46gG6BBkgEYwkqE3WPGUb2FtdJgwjZ0M0PCDlj84C92S7v/eSHGJohfn/Gkb2NqzJraxPOXdggBI8KFh8yKU3ZO1yQ54bGNpLP0nmw4kNSA9/4+tfwTW97Cy9/1Ws5deos2mna3jNfBPqu5KyYQCrpqpOU2FAaZwRqj70npigmPYVMpZEq2RpNwhBST2sttVd4JdJrlcFrjdWZSovNc+h7nC5KKK3xWYoQgyxopRQUyDZGxJMasZvWLAP9CjdIl6yJAj8uZ69f/GZVq/WT0nF31XVCQNyarDHeqvh7//Rn+em//xHqyrLWNMQuE/KcOjVM2ymurshtAhOxtTDgQ2iQKIgvmE+jVk2KjKDyaoORDMljrk2dFTkbCaHUFqPh0ZffzY/+Zz/AIy+5LAFaWYGOEBSz23s8+dSn+dh73sMH3/m7TI8OGVeaU5vr3L55i+dfeIHbtw9ZP32W8+cvkGcHdHOP9S2BRBsSwQdC8rQqkVVi3BjqsS1ZL6mYweRVISrkY5nnrwo/VNlcpSrLSiScOXmsgsmw4cX3PMDamuPWzX1uHnQMG83efM7h/BDr1skhkrJfFZ05eZTRhAjojv6gRtWScZK6TK0qzp1e48zZCe0i4IaKV118hA8/8RQ/84F3cv4z5/nhP/MnuPEPfop+8yxpPqa9tcPXv/4b+Zf/8t386u9c5fu/54+xNawYUnHz2k2scpANlTZFemmJJSgzoahTou812TqqGubzKeSWN7/ifk6PLJYe1W7wTW98GdeOrvDRD3yUjTMeGofaTJw+e4rsDQcHz7Bxzzn2b9/GNZYDFRglw1ApRnYAUdHOWq53kWemU3plOKPkgEtR4eqK/cMd9p78NHbjMnvVmMc/9yT3vOgczz32LL//O3/AS1/7Ss79R3+a3dd8He3v/jLhX/8io8MZaVChlcVljyaIR0jdcOrCOcxahQ6W4HsWvmMwqnFOuv+9/Rm3dueEuI+zYKuGG7uKvnfEMEOrjLUKVRQhaEU9qFAGJOUv0ncL+s4L2dbB4eGCW7v7mNQgBvGpkM0gq4iPIlSxd6C1WswDCy9p+TEQN9uUkngwjcaEnNjdOygESrM60MVDRa8IqTFFGadGQf3y0tiO5T5T+Bbqzn1FVsJysFA+XtbHsduqQqlIZbR4kCAjppBEMp6VPHOdMwZNCoV/EqIQaYuE12RBLlM+VlRqJWtu2Rgex3iUgqqgRQZJW/YhiIhgGVmy5Kag0EqXEVIopYsoNpfrORuNckbS0YsFW4xRVIsnd9iiIFJlf0tKkt6VFsTt9s4eztVkFH3vySrRLiLtQYuNmk989DO8cO0dvOQVL2W9rrlx6za393YJKZFTpKpEPu5jQlsQvpNkFWV152P5911f0QVKpxPkiIq5eIUoIgavDGGv44gZKiZ0BudMYWQL/8BYQxumJGbk1JGTI/oGnEWpRI2nC53kq9Sb3P/Qo9yaPcU4G0zeJNUORaJyFueMyH8ftPjcM99bkPsF82lGp5pkFXpgqN2YybAhx4hFoSuHQjNvF9x96ix/4fu+j9d97VfjQ2J3d8oTT79ATL6QtsRGOeUejdhsKyX8Cp8VMyJaO1zViGlb9IQYihulsD0MUs0PlUZFmYlapUFposrU2UHy+CzwqbH22JkwRuErGCUbUU5Q1FEoBSmtYMqlK2Eo8LsCbPlk0ssDn+MipZyhx2Y/glTIOSvfF7wUmOfOnePWjev8X3/sZ3jf+57j3PoA7wOh76UbNBVeBZSr5eeiioFX6aZcXnUfx11UWd2w8kRKWroXs3ysZdyDLWZtUaGMwRjLdu34Y9/+9Tz0yHn6tqeyhqgTfTRomxmd2eDFW2/kygsHXN3/LS6cO0sXIzeu73B0cMhicUjTJBYHt7nyHNz/onsYb3qmR0dEFG0fyHlBDpGcNLluCCYwqhVDq+l6J9tz6ViM0YIIskRKyqsqg3NBWlSJfg+esTVcPn+Gey9dJPdwfXeXG/OEH4wYmo40DYy0I4WOaHpSrNBYIgt566MhG412iZh60I7oA84mRmtjRtWEeZvYm04ZzAzvv7HHY1eu07DGU1dv8Q9+45f4uje/iY8/e4N5NijlGU62+c1f+RUuntngzNYmvc5U22tcOHMKuls01ExnrYRCklE2AoEcoDXiE1Q7JxlZE8Ofevu3QFowWdtiazLhxvUbfP7zn+ElL32UJ9aeQpkhr7z31exf9Tz20U/R70154MKLiJdnfPzXf5XNGAk03IyR215TmZZkLClGQttCUgyUZW+/Y2syY6ufUWnDeFRzeLDHQjXsrp3mQ7/+GAPnmLUeW4P7UOSxd32AyfoGr/3O7yNeuo/dn/xbuOmM7LaxoSczBwUhVly9EdhfgA49IbTgPH20NM2QQVWjjGG8VVO5mtRn9o4yO/uHuIGnYUKKGusyKE/s5R7Z2Nimz3KwWB3FhsFGMJYYA4suEtUArXqUThidIQrSGsmCQtp07NeRDM6ZwntbIrilJdAarfPK+TSGgEuphNMdO9EqhF+UlwRSpXDaorQhBEGbVUZCAxWrHWOFaMCKPL3ipyxJqqurGHPmJcJYCPJZuCNJ6WJDyYprkpXY7msUOURJnY6pUGJkpK6zvA5i01fKolKwsNrZyiNbFg5JLBqsFj8clXMBO0RerJAxkXal2IpRMqd8JBZrjRAjMfbkkEm9L8qeY6IuJ9AolYsMu4yzpRhS5JSZzxdcvXqduh6AEok4OTLTnjZ6Uob/5R/+M+ZHh7z0JQ+JkdvBlG7WMR4MWWQgJEm2M1qIseY4ekB/6QDKV3aBgomgFdYOcVqLAZGtcKZG2yFNpanqmlQ3GJcZ6kRtHeiaVA25dPF+1jdOo01DDjP5mQpIkR6Fsw2z7pBhPaBeG/Li7ZcRSXilIHi8M1gtlWJcdESf6I0ljCydB7PuqAaOHCHOe0yEsHcg1sHakaOnrg1/7Lv+CN/7p/80ylU88/w1YizOuEZTuwHLd1ZIT3X5dykMiofIMosGPGSN1paV5TnCr4lShtNrcX0UIzuEMZ8gULImcjyesZ7IwIlJggmXslQpeMSLxBopDolJFuJyjKOKm2LpVLRSEDVlrI0iQxQkLCaBjzsNdQaVW4JxhDkMrGLzvgv8wi++m5/4n/41oY9sTyq6EAg5gi1eHimg0JhQHAcMQAmOLCocjRzg8cTGpZWSsUVKOONIwWONI0aBRI3Ry1sDpS3WeAwVVkcubE/4qpe9FKVrbC0wjMHQlAIpRRHHfs03fy3WRJ587NOcObPF/OlnaUNivDZhvpija8sizLl1+4ALZzZY5ExIPU1lyf2QNFLoSuP7RHKQdS2GTarFKINBAgml+CjwNKpwNBKuKJNMAogsYmR7XPHah+8jqoanbh2x8InZbCE+MKlnYRUhRKwdkLwHVaFsJMckML6qMVbyRpS3jGxHtaZ54Uri4vl17GLO7GjK1d2b3Drs+cgTLzDtW6qqonKaU9s1j3/689RqzOn1LeL+gpQzR3u7VPUWi8UuL1y7jrND8qLniZu76M2GRb+LcQqbLX2WAjRrUHpEkxJ9M6e75nn9S0/zutde5NOf/DiaikdfPqIbOmb9IUd+jxd2nubTn36M/b0jPvbxz7J5fotXvu4NPPzAPXzmsceo6tOowSliPmTT9Sz6ilYvaFtNrVvEMk2jY2A3t7jouK87hwo9uYFh1bAxiuzElmsvPIlzifXt09y/foq7773I5Zc8xM61m5g2MDSWvVd9A9ff9HncL/0cW36HaBwpKqxWOO2pU0vDgJgMbm2MnVTEQ0+3N6PVLdfnU+Lcs71Rc3WmOOhasjUM0hpRJbk/M6RoRRkVAylqhnUjxZ4ZUOdMYzPzm3OqesihjXSzfYkdAMlhyQmtIabEpXSZxgxISUQGlUkcHHXiC7Iy1IOkNU3J8sk6o4wk7VZJkSYVPhtUlBG9SISXcX+ZqGIZZchYJToNiySKrQjiKSsiiC+YXqxGzlU0gJFioyCiMt6V0Uy2lmxNweEUTZQstqiXmplUXq+ENSWSBPFtEmaHIKpZS36PznLA2saRcqafe5SSQEgxRUuliMqSKZUCORmgoY8Jk3sMA3wLwXn5PJmUayw1CYUZ1gyGQ0wlBV7ftYQu0PWKnKai9iRSpb4Uk2JcqBBEKGpQJAE4dCtGccmS8fQ+oxCEWEXFovf4ZoHSliYHqthRnWlI3lHXCrO+xryP1FZDgpgNOTlMjlKAaWT8p770suMrukA5f++j1NZSa6lYOy0LwhhFUhodPU45AgatFLZIa7NuMEnCsygudzJGSGWsIPLZPkaccbSLObPDKXqQ6TpPNprGaJpcs3uwT9u10HrhJdWOKsFD587w3NVrsIicO3uK29NbzOczNra3GTYj9m/tsHH2NH/hB/883/hN38TO7h6Hu7tYU0m6J8IXCTGu+Be6zERPXnK4FuJq6SPkS44P35V99DL1mdJ1xGWNo4qEVtjhy5HQUkFz8lrCrVDQjwJAyO8qtA6tCyBROhm4I/1TldGczYaQIqlSdCGjsZhcoVWLjYGgahaznu1zY4Y28Hf++k/xT371k6yNKhQIdFksnSkhYxDFpiHG1Q6ltRR7K7a/EpmeXv6z7GhZ/NBJKWIHDbQBi8bbQvSNCWqLzlkkvcZzZrLBX/zhP8nF+y7KOEUHcl7afEtBqI0MldfXNnnzW9/KV73sFUx9YOfyM3zyV35R0BHd4JIj+MjB7hHrwwFOg9MiJfdVINKje41STrw/rJP05RTAKNlkyPi+xzY1VeUEckVjjCalSMhy73Z94p7NLV5y+RTXdnY4ijV1vcnu7g1yDhiFlDtJ0LGkJPCrMVHCV5XBWcN0FnE1WJtxLoGuodfELjKKkfHpdWYH8O7PPMHOLFA7cTbNORNyKjJImO4fsLm5Reta3GjI+z98ne/89kf4mX/xyzyzs89rX3aeysLeC7vgE2atpu0VfRKI3aDI2ULs8RVM9xKvfZniT373m3j3ez/EW9/yNj7+0Q/x6Y98mJe+9CWkWYULa9x/9yX++Nu/lY9++DOcv3iGx596jo21io31hmgTH3jfe2jWxyxuzBi6ISZ2DExNXSWsqlAxcNR7kgWiJafMLC9AJ+p6yKB2aB3YrMecffQ1XJ127N7YwU3W8IM1Zl3D2vrdjO92fODdn+CZp67wtX/yT6Df+DKu/uT/gHv+KsYNib0U/oOqIg0qFk6SoJvkyRuZZKCyFfa2pp8dcNTN2d33dH1BSfUAVSTh0rhIunSMgRgC0cp9ZjIkn5n3PYfzGd38kNnBAdPZjNomrK7ISaOVuKUJGulRtiABWhGjIsS8kgEL06+srSVv4+SeUBAUoyVRfRnCB7mQ8EXGm4rMl7gcxbJSAyqWYx9Z80t7/dUGhEi3l4WLPFS92rgUYHRR7JUGK0XZK5UWXiIKRoMBffAkH+5wq1davGFSKjySUtSklAiL/sRjEnWpKkTbJfKjKU2lMeTQgVWkIGi2tQZra0bViEFdk2LHYn6INjXXnrvJ/o0Z/UKxf7RP56csZlPOnD7D6XNjcdolELUtxZsURmTEaDOzGv8rLcaYVVVx+vQm1hqUElT9aL7LMDvq8Tmev3qb/+S/+KNk42kPO6pGkWPHeFQxHFqm/gAdlbidxx5cRK+oJyf4N1/C9RVdoHTlmcbQSw1ra0IUsk+lDTonAh3JiB2yT2J9rekYbQ2kkEmFvJMtkMuBLbblUWdCl3HOMLA1WS/YXltnPBmxs3OLmzs3CIdHQjbVmtwHTKi49+GHQHsWqWN9Y8ze/JBswToJ1Nu9eYtTpzb4Y3/ie3jTm7+J23v7zGZtWaBlJomgCcKDkkWTC7lM1GpLqFAkpaxGEawW6TG9QgoOo9QqoVIq2VKwlBTQXORoernQyyM5+XdyLqMPtYIMl7/IqkzURRp3cuaZl9wI+T06Czmvj+J/ENtOklI1+LjAZkWbNTp5HnjgLJ/67HP8+F//Z3zqsy8w3B6Tgtg5iw+BPG9xp5TXC7WcNh+bvi3rJVWIwUu76aWCBxSkJRFNEIKYApVxK4muznIQWpXQumK9qfmL//F38PqvfgUhR2wq8kh9nIPRtZ7gJanVWkNVD9i4dIm69YxObTLbucnH/s2voYwhJJgeLjhIjjWfmISE9wtinWhqh8HRB/E2CCkKES3nEkePkF7jcgNKeN+vCM4xCoJSa00bWjbHWzxw9gyHu1OGG3cxPTjkyvXnqY0piAukHOh7MdtKPtCFyCBVOKPwBCIBY4T8F6J4wwy0Yv9wzkDXHJAgJJ48mDFdeEwzIuUk1uVZAvO0BltV7B3uMdhdI9tXc+pU4Lfe8RFe//pv56/8t/8xI9PQzzL1qQGVchICGRMhGay2JC3KkpwU2gUWM8Mr7tW8/Ttez2//9vt5yasf5j2//xHa6XN87LPPstcdYCtFt7D82jvex3htTLOxwT0PnuVo74D3feDj3Hj+kBd2rvHyV7+ci6c2+Pm/9w8YTxzDNcuiD5AX+OiodUUeW2a+hajENbVtUSZjm5rkNZuVpjU9B88/zcFRze0rV7gRn+fUC4fcPHeDWdcxOX2J9WHDW779lXhjWP/qb6YOmmf+9t/EHe5SmYaUMrFL7E/n3J4fkK/ByE6wk4rxuCZHxWynR6vE9VuRw9kCk4R70eUjOcCLz8hStRZykhC4lEjKEq144YTiwOtUwPcdxlisKXuKTivkVBaVJniFdlmCBE0jLqZlX6isJXSC+i7lscv/hOGmqKpKJMgn1uZy3S7l/ymX4W+SdR0UaJNLT7LkV6myvuVK+fg0XH4ur37mcnuSvST3PbkgplKEI1OnCDkGsslEH8khS3NXkqEB4eKd8FJSq4KkFFT65O/Mq71TL2NZYkBn8D4wHsCDL36Y9c2H0HVFXdXSYASPwjI7POAjH3gfaCXjlyQ+RCFIs9AHyyMveSnjrZcx0ENSIZBLrxFAaVYtpiqIypLQS8ZoxdZWKVCw+NCSVc1kGDB6wE4zZevuR7Drp7hx4yZ93megB8TWk3wvaK21gmznwuPB3JGf9qVeX3aB8vu///v87b/9t/nwhz/MtWvX+IVf+AW+8zu/c/X57/u+7+Onf/qn7/iet7zlLfzGb/zG6t+7u7v88A//ML/yK7+C1pq3v/3t/MRP/ATj8fjLeiyZJGFkCRS6EHGUqGGCzCxz6KhKCnAio2tLMoGNzTXqSoqSGBNdF0Q2iZPZXwZtNcZblBHi7WBYce+Fu7h+4zo3dnfEk6MRa3wVEqOtTU6dO8/u3h596NkYj0mLOSlkhoM1FrVjd37IcNLwDd/8zfzxP/4nWCwWOBwb44pZ1+FDycA8sZCB1YHHqggpeEAq4xilVqiFVsdSvZM8DqUlxjzGiDbmeIOBVZeyLDiWaAis1tzq36vwryyMeqWLvX0WuNBn/nDcQl4+F0EvssqYWos/ha2lANOaZAOp7anrNbbODPin//yX+Cc/9XuQBjSn1jAh0AdxWRTVXSq8ojJLLvWSLkUCcCI2vNwny9Csk/KipS5AIYGSQV6jFecGBZXGpoSzhqrSvP5VD/Gt3/U1xKUE2kSIFoy8VyklqtqilBQq8/mCqqoZjhsGw0yVJlx4+St59jOfITzzOQ58ix8O2b7/ftrakQ/mVNpgVaaKGasV2la0KaOzyA2XjjSpkPP1iQ3SOYePfZGHi3xS5N6WU+s1s3AE6+fYWr/E2vqUru/Yvb1D5VzhEmTqqgLEyCmkTIgV2oI20n0PBhIUFnpNHxVaBUGvJhN2DlquHc5pF1l+po9EEn0hIOss6IxuKvoYuP7CC7zonge46RN23PCjP/57rG8mHvreTYaTDhU0ylkxegoF1QJCENk0ThOz4dx5y595+zfzng88xva5ATrOuP/yOqcufDt33/UkSmle8opzPP3MNX7vd99Pu3+L61cPoPX0PvJ1b3gxpy6e5UX7F3ji6Sc5dfoCD7zq1Vz52Ie5cP4so8mQzhu0bkidIsY5Jg+xOhEJ7HWeWzv7bGaFc0MOu45aR1zbUx9qLt93L3fddx91UmycOs1HP/047/q1n+e1r3kZDz34jTz5+DUe+4V3c/nBS9Rf9dXMf/vfMHERrxz7u5GdNmPqCmLi1nRGv7NLZRPK1oyUoqoV+4tAjpKVFWJEmUiKQgBlaVipFJWrqOsGax1ZK6wBokJ5VRRuPbPFjOSzEN1VFoQgBSGDJrBGPFBEpSM3YOc92hYFR+FTsFyXCCEUrYWzoTWmcisutyzVvGohlmtUCoYMPq4cY8X+KpYeTa2aoeU+tYRRVvJlJTyR5chZ9gH505QIjRPBG1AInVoVhMQHEQpoVSzdi5VcpGSiley3JTpbZIsqF2SaZS7U8ePKgLYyvgpkQo7s7MyYtR6vEtPDOSYpNtfWqSuHUhntxDTRsGxOI8OqwjaGKg+Eh5YEVTRlraUictBSShUUWeEQR/al4lMrUwpGDdmAckxGDYNRBu+YjPZ47gnP//t/+of8n//82/EhE5Il9OKaa4dj4b8kiXLwJ7vcFQH6S7u+7AJlNpvx8pe/nO///u/nu7/7u7/o17z1rW/ln/7Tf7r6d13Xd3z+e7/3e7l27RrveMc78N7z5/7cn+PP//k/z8/93M99WY9FE1C9zB81YBGegQmWbBJJJXKRH6ss8jcfE1plKlvgxJTwoWM6a+l8R8oVPkhgVR8DiUznW/oQeNGli6SQ2Nxa59TRaW4f3JZZbI4Cx1eOF65fI/eJM6dOk8mM10dkYD5rme/cJnUdW2fO8LKXPIr3ga7zaG3wKVFVFdoEQhBj4JP+IstFF2ORsqliKFY+vtxw8omvX2nrv/B1Kymbsp6X0rK0qvpLqVJ2ihML6QRmmtJy8anV51mOoVI+8bWF4S7VFDllWmWpLegUSCkSjcZHjc2W1HrWzp0iHhzxn/7n/4jfe/9TjCeO7Be4eYVPHUuDI3lMYkmtNKJeyicLu6ITykLDl3qsjHOWi+RkU7P8uyrHvrPSDSTQRnxDLFLkXdpc4/u//9vkOSegFFgnUGNBdLLcF3VT07U9R4cL1EwxGTtyjJy+cDcv/qZv5v3/cpeDm9dZu/9exltn8NOWPD5DXNxkM3mqknJrgcrIwVKhJNsIxdK3IZV8opTTSiKutSqViyLhqGJiNKk4TC3XnnuW9pOfY2Nzwt13X6Zymls7O+RUgDm1NJfSaGPplRdio3ai3EHhg2SBpNyxO09YBSnMiX1igaeqLIlYohgoFKpi4LU09zKGru957KlfZvveN6P7CWeGjptPv8Bk3NAxJipofUfKutjWBlEwYOWQyYEQoZsl3v2u93IUDnnkxW/i7JmKX/vF93Jv2OPsvXfz++/8GJsXNqiG21y6727e8NUv5x2/+R42N7Y5ms44f89DnFpfZ9/f5HMBPv+561Rum+bUGVK/oB7KQTVbHFIrx1qlCX3EDS07beDGIlJduc3G3gFbp05xyg3pWJD1nNoMmHc3cc29nL10H0eLwKipefWL7yUD7/jt9/HgQ5f4lre9kuH6Jmtfez/PNj17v/7b+EaxyFMSjthDygplAiOb8cbKe07k1jQybXsUQzAVWc8hVKTUISixrMcYE85IIRpjFB6aLBjiPKFLU9ElRW0btF5QVw0hRLQekoIHevHPUD1K1UIOFUkXVVWtkFljhR+ljRHyvhLvjrRU+GghbSYlYyGVAklJQS3mYaIM61O607E2yf1pC+p7vCNxxzhnSYpfpcQv96cT+2fOZmXtnsunpAGMMq7BlfUt47FUEPeMQuWEKZyc5f2tiwAhJ0F9lg1hXj4eDeQS7BqzjKmREE46T+sPyVZR9Zmq0eQ8p+uk7axSjVKGrg9UymKbISlZQdx1hdZODNtCwBh3jGAvDanycaMpBnJi4JfC8rUtr0Op8ao6E/KAvj8gxjmPP/U5bn7+Y1TmT7LoEot5i/cerSH0EXIQlD504iOVlwTl/52t7t/2trfxtre97d/7NXVdc+7cuS/6uc985jP8xm/8Bh/84Ad59atfDcDf+Tt/h2/91m/lx3/8x7lw4cKX/FhqGxlkTapHGCtkHG8ULhjptPoOqxTRKPy4xjUT8tEBw9TR+1hYz4mj2RHVbsPR9IC6UfQ9DMa1HGpWIrDPnNuGnLlx8ya971E+MhqNme8dCIwF7N/aI2qNqh23ukO0V9y4fouNtTEp9gxrw2IKW+vbXDxzAbJBOyeOhUpDH1BJFrGnjGMyJ8YyqtgR69INHGvyYXkcU8YoaiUFPpa1LYsN+f4UlzCjpIIGEq3vWSEp3FnrrlCKzPE8aTWSQhjtGUwSwuLxVqFLwSUf0jrhg2wsxkhWh1ctWc+5cN8WH/j0U/zXf/Ufsn8zcXpY0/qOHBwxJ1RtyO2x6Y+sI6G1xYIC2RNjm0wp3jhekHcMrpZ/PVmM5dKtRenMYjF4qbLC1o6ayB/51tdx70OX8SlQaSevWcpizsPSr6CYphU0p6odkzXFdH/BLGRGkwEMDPc98gquv/oan/3ln+cMlkG9hvIWpUbgFLHbxViLrg06ic/JoK4Y1RWahMqpZJFAVVWMxxOSglbPRLWjKPbc8j7YGm7PPX5hsDkw3LTMZ3Me+8ynufueC6yvb7G/vy/mbckLATrIeMuHgGkymIBVRW2gdTEAizg1JKsOnTzJWYbRMEsLdDZgh+js5eDLwgczzqK9xySIWhEjtNc/webZr2c2NbjxOod5hgmaqnI4hXBiMCSTVz9LxQwhAIbtcc3pCw69o/nc5z7LL//6Ljle5TsffCs3Dq7zoY/8Poez67zi0dfxwfd9rBAeLSHPmfYz3vfuD3L21AX2D2c8/uHP8vBrFWatYjg+i7p9HRcsxgyp6wqtAxFL7TrmITCNiVns6Weay1ZT788wo8zayNElxejMGe666yJhesgnP/JJnn7ycwTvefjR13D75pSwuM3ps49SN5t89iNXWL+4jn/wEbp3vZdxN8dmJT4rJQTURrC5Js4zXYocmp7dhSWmWgyyUotSqfgPKVSxMxcQy+CqCmulsHbWoZygWlEtMBaiz8zmHp091tbYqiLmjvW1CYvFHBssRhusrdBlfJojDOtaivaypmJKKCuu3SfRVVl+JR/NGrIqnLuinUGdqCWWh6qSQ1WSz6WzSJoVl+zfda3yeb6gY0urz6fy+wSK1RpCpPh4LImvwiNBa7LRhOQLLrLaJGXfLdJk8UrT4hW1LAhKcqGgRMJJidqSS5xHn+a0KTIZSdFZWct4Ij4z0UMMZfRvE84lrA1QeZKKZDTRT5nNDjCWQl8wJLU0yTze2ymPD0ClhI5y5qSUi6+QxAeQNXXtuHVwm50bu6Ayg7ph78oN/uDdf8DXffObmM46rt96juHEMp8FKifhlFWtaEMkK1Oa4WUY5pd2/bsss/5/ut71rndx5swZHnroIX7wB3+Q27dvrz733ve+l42NjVVxAvBN3/RNaK15//vf/0V/Xtd1HB4e3vEfwHo9YL0aMDm1gd1eo0PRRpjnyMzU9LGmP0z4uWYeGmZmyEJXLLrIfN5L5WsU88WM/aMjDg72uL17m+nRnFnbi8wtR2rriCry7Gef4ea1G4SisD09Xqdyjqw0TlnGG+tUo4b1quG8G7COJi1akve42jEej7l4/iK1ccznc6QSL29ajjirscZilJFN0xiU0djKoa0RTxOtZZEjx69WYr+uC6yoobiISscMrOR/ZpUaXCBNo6mswTnZ/OvaCaGOO9f5cryUEiuH1+WI5+SllUDH2oDTeoVIyGMu7rZG4yibkK3pUmA6O2BtrWb77Dl+5l/+Gv/p/+X/wc1Zz3joUL3HBvl9rUXyHQpLPiwPZgU5BzQZo3IZXHNcHxXImCUiUGYDWa8eeBmRFQlxYbkvIWGjhHhtrMWQefjes3zX97yFDJLouiT16cLML4iDKpbZy01B60zdWNa3RiSVWXTS0Y4GAx55w+u49OjL0d4yqIdoq7Cuwk1O4+t1Oh+JfY9WcpA4pVgbDaicKQWmBSMI4cHhIYvFAiibaxYvmZwSOrf0ccH+oadbAElcUnWlUC7xzLNPMxg0WGvJWTEcDaicpbJWZu4hM6gaRk1FU1vqWoznJG9FQ/DgI73N+OjpHMIbsQ06RJbT75XNduElxWLfnRjQHkzpZzfRrhAjg8Fo4RsIHyigi8WiuHcG4bK4Bmaeb/7Gy7RGUzcXeONrv4a1qufixfP8zM/+KvODyF/8iz/I3XefZ97dJKQj9vcPONif8sLTO2ysOR558WUmk47tc/Cy17+MS3fdz8c+/gmOUsfahbN4nXFOszmqWZ8McRaqWnHuRQ/wyte/kQfuupczlx/gyiJxsw0cLjqev32ArTc4e889TC6cZ7Z/k5vv+0W2d57glJuy88InCYfXIXme+eyTcHCb0XBKnO5y+du+jcGbv57dWcdEWc6vOc6OPJfWe85OOtabBReHHVujQGUjZI+zGtdEqmGmbmrswOKamqoeYJzsJ7rcu/PFnKPplL39I/ZuH3Cwt0/bLQgq4xctofc0IwO6pvMZ19ScPrfNPZcvcumeiwyHY4we4JyTINJOeFfDusFaja0qKY4KwqusKcVK2aeUoho04Co5EFMZTyuDzJkEvZPzVZGLtFhT1uqJETP5ix9+S94dWQ53QV01S34egBtUDEaDlbFYSqCVxZgKYyxKZ8R7JQmhVCcZtyD+Hin6E80gJZARlhOuqFTJJSu8wbIHyZhKofuI6gWdtE4T+o7UJrKPJO/IYUDsDY2rsVb2lZA12AFQyX6THaEPPP3ksxwdHkoTW7wTVC78nSS/T7F8/YXDpnSWsQ4yqtLmeA88mh2yf3uHxaFiOoVf+flfJCg42jvCOE0MPS9/1aO85OUP4zsvHL6c8SEiPUW847X5Uq//zUmyb33rW/nu7/5u7r33Xp588kl+9Ed/lLe97W28973vxRjD9evXOXPmzJ0Pwlq2tra4fv36F/2Zf+Nv/A1+7Md+7A99PPcW48YsbEXnatxkIJkYh/uE2y+QtGGaPMNmm2rQoHBo3bBoPTu7e5w7dxpgNU5JKeC9x5pGYMg+o0yiNg7ftxAzZ8+e5bBtGU4maK2wWZF84EhlKhKbG5uMBgN29nfoujl6lJn6OQTL3tGMxlns3i2u3niBl5qXYGXHlbWlpCDRRCya1Ivl8CpkK2ViCCtEJWWxoU9KPAhULoqRpcEPLPH04/P6BGlUayPEt+VBbCxd1xPDUrufT/xH4XCceP1Xrc1yxFRmokokzniJhZIC4vg7Q4kmJyV0Cpy/7zyPfeZ5/u5P/CM+/uHnqdZPM4pT5tHjsVRVT2aBbi0qVyKPVoKYWKVlkQc57IwS+ZwCIZHFVPCMeAz6oFZP5Ph1olQsInd2CXJl6WNgWBZy0lCbxB/77m/EjRty9mjs8WiIJcfleAZ+/LklehOxFYw2GtrWE32PrSzNpOKhRx5m5+ohRlc0TSUFkF2jjgFHR6N7klK0KRCCEGeryqF0K11kiivUbImcCWpSIHwFJM2kGeBURd94jO/QnaG1gSpDzIr9vUOGgzHT6S4aW8LJMtYY2aCjGEDNjyKLdkHMEeUqgaxNL0qECF5ndA9oiwoZZRMKjVdIpETI5C4Ql5B4zFRK0aoFs+4Z1k/dRbzeYoFeKUY5klb3WUQHJ+RGI8ThGBXDdcv0hRm/+o53ceHiWR576ikunV7n27/t23ju6uP8zjvfx6nt02xub/Cylz9MzgM2Nse8933v5FOf+Bzf+9Lv5TWPvIaDMON3fv89vPeDn+Gls8hd91/m4OYt8qlttqp1zHSO6ToSNUO9YO38XWw//EoOpjNcbzjyCx5/4Ra7Q82DZyasuZowbqnR6OtX2Xv685xfl4PGd7eJN4/oBiMO44jYncKMh7z41Ct44pNPMLvuee1/9d/wqfNn+Nxv/S/4vqcyI1SAaBNqqFn4gEmRIWsMqoyPmaws2irhjLshWssYQrE8iKByFcZVpJRYLBKhb0kpSC6TtYTOk0NmOK5oA9ze3SeFSOoTdWUJMaBtxXCyjqtrpoeHPPfcTQ4PPEv1YUoJ4+yqSDFKiNhp2QwoRV3XJK1JEWIq+Kgyq7UjznLd6sMpyyhkOSr0JHQqRYo6dni9o9HixD5WOpAVskpGWQQ1JKGVLb4lQAlaNYUoL8iKJySJFTGIWai1Bp8hZS3W80oaqZP297LZ5uPRq5LRtAKck5/vU6Qr6K3KmqgMgcVqftX7hEpuJWcOOUHsMSlLRIHW3Ly5x9HRlNOnLqG0wWThxmQUNiPJ2bBCwrVRQMIYCyqRlz41EULsubW3z/wwonVHm2fEdkGwLTrXrG1v4luZNFy9do3KVOgs+W/Bi21DzGH1Lij1pVco/5sXKN/zPd+z+vvLXvYyHn30Ue6//37e9a538eY3v/n/q5/5Iz/yI/ylv/SXVv8+PDzkrrvu4mh6QJpE1vUaE62pNiqOZkc83t3CTGcYBhifSXpOGPWsLSJH2bNeZVCRo4NDSJlmOMbWEaMqJuOxyLHaSBcCRteoJpLnnmlc4PcSbTcnzsBkw6ybkVPPqG4Ay+HePkd7O2hlMKaiqirJV6kr6cQLt2N/bxejBWKNXWZJMA2Ia2j0Hm2hqit855kdLsi5JcYMGJqmgugxekDXeqraMF901HWNKl2LsRXFfRlKQrAzGm2WG4OkPltjQEUwicrBos8FVFCrbiZTUipNlqRnFEoJEbTRlrqupMvVmhgzi26Krg11BlKiGawxW8xZ9Auc0oQ8I6oJa+e3+flf+h3+7t/5bbqQGWzX+PlUHnPMGBsJUUFqJCXX9ejgICac0uQYCTEVj5gisV6iIbGQjfVSmVRCtDIy/47LbIzyGmnhRJioybXsYrZShCx23Toovv71D/IN3/H1JTLAFAKqWvFx8gq0LmqA1QjsxC9BNrnBoCL4AFkzGWzwwEMvxVYv0B62jPM68+RRg5pZrrBtzcDZlc9MHzPW91gVSTpjUqSKhl55rI5UStOTCFmE5UlFCTyzhjSo6OiLGsGByrho8CGgk2PadgyNIQSDn0XqoUGpjO8z2gSyGrPXR97wyEMscqSNMz70+QOCX9C4iqYe0O7PhBhotBQ4Vg6bTBIjvyhW9CVkXpAcBdoawKHSDNV14micRIEUMSgiLjtmzuK8IqUOpRtcmnIYhzx835jb0xt83de9hm/69jfj+xm/+su/yzvf83t893d8Jx//5BWe+MRHefS1X8ezTx+SlIYu8da3vIXUd+xN9/i9936Qd3/4fayfadg65Xj62lWsrTk6SDzup7zoJfcT3QG6vc0odezP4ChHrj97BboekxV7O7d5+cse4tat21zxnnGE27du8MJv/iYXrOWuSUOsE2ExR2mH1xHVHXLKLDj63Ef43aef4p6Xvobx6Xt45799P6c+tcHr/+j38ZoLZ3jsHT/NUX+TulnDpYp5UowHkTYrbk+1OEO3HSlLkRBJtLMDfNuLyitHcvSQI5W11M6hlSbkOZUbM2jGDJzm3NaIwfY5XvpwhR2MGY42qWvH5vo6g0HNZG3E3ZfvYrS+xqAZkQZrrK9v8XXfAJPxOqCozBjjKnyMuGJgRpG+L1uHWlfcPtglLiKDyuJtL95RaGogZU/KDVQNxoPrPFkbdCpRG1phI2RTfJ3kxgIoDtAlFbic8Ev/o5NcFpVAB1Ap0kSFNYE+JbLYoJJXyjxJ1RZCrggUglboqiIHgyKglfBnIqCjBmVQ2qBjIussIx4FS6Gj1oZoEosy+lqrPdZBjBatoxBijURr6Kzx0RIyuEoQSd93VEpT1aK289Hx3d/1XbzxG97I7s4RXd8TUKggWt+ghAytyjjLGiPOuEb8ZhSNNLoI4rxoWzF/oycnjSdikkUdKezYMmmGsKVY2BbbR7yx1OqAlIcSaZAE3VYrm/v/PxYoX3jdd999nDp1iieeeII3v/nNnDt3jps3b97xNSEEdnd3/528lbqu/xDRFiAcHaGaivPDYiZDYBgce6qGNSA7autY+I6qifSzfUk3VgOGlcxInbFUlWN9ss76+hoba+v0MXI092RbfBaclUpVZXw7RZEJe4GgFFXdwHBA0ooQPSonaudIfcZUVgyJUsIR6bJHW0fqO5579nn29/YZTcZCSDSglKXOiqQj2jkJm9IapSJ17XBVRfARra08hqipq5qcFE3jZKbsHFnFghBkkbchLqjLAkKRmS9mDAcj6lqSZY2xWA2tMWgtMmBjDD4GclY4ZzFZSK0pZ5q6JkRPzpG2C3R9V5wYM7HPzLopIUmkOsFzmI8YDSdoxGE1REdjF/wP//ef4Of+1afZPn0P25sLdo8CNjs6BblSECIKR5fnWDMAL3K5rMSxNiNz9ZOmBIkEMRWzO9mYUhkIa2TOLSyxVMigwojX4uFP62C9GrFoZzgjNvKNsrzoroYf+i/+DMAKpVj+He4ceRltC2JyQi1wAmpZzeZjomtbUsqMRmMuXDrDred3mO3B4ugmt3afZ2s45nQjCcTJGmKIWG1RwxFWVyymO1ApxvWYiiGaimAUoagqajQdGed7zKCiToYMhJjAaEIMxBzBKpyJLOJCOiKtmYVMwKFVplM9dRpAWjAwNd/x/T/IZz/0aV7yyq/i8f/qR7i9X9MPepxrmM4X1HVdkLVSb0p0yGpEKa+D/G+J1MXQ06dE3/c4A6RM1/XSieeIrjeJ4RA7FSO93smBU9shdgFbaxU5RY6mkc9/do9RPaDWYy7fc5lPffoZDg8O+eG/8hf46f/55/ngh3bYvLDJMJzmwcsPcNfdD3LPpYscHh4wWXdcPn8fr3/56/jA+/4tDz3yAFvrr+W3fuc93Lj5PE99/klGjeGRey7RB8O4rnnlix7kqOs4ODhk+9I5lNF87jOf42jvOl07xcZMt3PAaZcI1TbBDnGpodaZikiMBpLC5CNcPOLx91/hsKux1RnmszP89j9/DjUY4c++kaPn3s3N554jTj3ROAbriRA1hwuND46ttXUGzQBrDJWtWF9fF37R2hr1oGGyNuH06dNsbGzQ1A1VXaGsZX39DFlVjNfWxK48BZQb4JoJa1Ut66WMVVOEtg/M2x6lLcHLWFHlTAxiPa+UIgcxeFSFN7L05Knrmq7r8N6ztbXFaDSCfi5SdFMRUywJvprCXiUEz3Q6Zd05YmpJMZASgsqQVyjJiq+yvM9K65BWa3f58SWyLB+PUbiJVshrBWopmkklvkvihK3FjTXlJZFGmHYKQKwgjDph2ZDFaVsZtSoMMpklad+U0b34Zxqszlit0anC2kxO0PVJvJhMxmoptYgVVjtMGZ+5qkIlhWsqtLOMxmPCwUEhNgvqnpVI/K2xRJVLyrl8bmUwkUtqchSUuqkHLFxLFwKT4RBUxBbk3BjH5mbDYnoNa8VhHa0xkWL1vywO4djW4Uu7/ncvUJ5//nlu377N+fPnAXjDG97A/v4+H/7wh3nVq14FwDvf+U5SSrzuda/7sn723Xet00zGTKrMbL5LHxVUY7bOnWM+m2HdgNnRjHowZrEzJd7YJ67XpMlYDq4Ske2MYzQcMRwMqasaHSOhS9CLtFKHhJ8thPiTE5EE2xMGlWV+OMVEUCHiiowr+kjWlpQ1o2pIwqOdFBVOmBIcHh6wf7DPeG1c5L+K/d0Z11+4zflLW9jKEqLGGge19OZWGyhugjEkjHFSWNgkXAdV2PHWrQ7HZWqtLhuDVplB03D92lWee+ZZLt51iTNnzshYR2tBYGYdMSSyAeccMWai79EqkGOPsTU5eSrrmM6PSgq0pF5WlSX1EHxgvmiZjDcwRjObHtL3PSl7FsrTsM5hD9/7p76Tb/v61/Av/tV7+TfvvcJw6yJN5fB9ADOnNwJdDtUWbbdLNsVr4gTRVSO5HEsvhIyw+jVKkldVLgnPwlfwZCyabMwKJk6pxJKnxEA79uaHVK7C0lBhGGP4Cz/wR9k8O7nDy+GLXSvzOJYTtuXXLRfmibm3c/StSEI319cZDh3ZB/pFwvWGG899mtiu8aoXvZq1BPu7uzIf7xPD1GC14+sefpDGRD70zBWO2gV5uMlQjzC5JdLTEyBlwqBmPFkntJ2QsZUmRClmy0ic3ivAEfoeayztbEG2NUNrxI0yVYQc2ZgMubozZX/Y8rHrV+hrz5Ff8KaveR3T6Zxr13ZxtsYYsSZPOeNcJYUQxwVdjnJoOedw1jIa1XTeQlqQcicjLGUIsadyFpV2Ca5j0DgWXnhiNdKlKQdPfeYWa2uHfOcf/TY++/nPMN2Z8cyTuzz6iteyedrxNV/zKg72F3zt176a565/nov3PMCv/uI7OHPesra5iatGXLz3HFd3pjz51PM8+MCLeNGLHuKzn3uar/uG+7l49ykeeuhhhm95K89ceZbF/IjaNuzuHvLBD3+I3cURr331K7nr7vu4ceM2F+++j323gas6HnjRZT7wB+/nyt7TKNezmbaZjMeSXZI1ziliXGATOGVonGJiE51/hqOrn5TRi62pGfGKR9/EhRef58ypMY0bwnDI1mSL4WCEqSoG43XhKmgxKrS2RtcjKdS1RaHpfRKJNpoYMoSFFKsxMZtHZtMISMNj3IzdsEvKYXWgVk1N2xdZuTJYJSFztqoIIdA0NaZw5xzLov1YzRKTB4SD0bYdi65lknsyyIgKuVe0dqsgPjFlLHwGI/eRjMBlXZ1YYsfj6HJAJlZg8okvLdlgy2IqLw0EBbVI6dhThUyxvtflm/VKTrxEBixazOiyoOVZ6WMvFlNSj3PxsFqKDkqAq3yveKGopqh5cqKpraiffCbjhTOmxFfEaIUzEreinHBbZK3VpGL0mRWiomp7eU5lPBZCEDM1QGkrhcVyXyuUAaM1TdOgXcPB3j7GKE6dOUVd6xW3sOs80/096knF2vo6XXeNtcrRx2NfmtVbcWIX/FKuL7tAmU6nPPHEE6t/P/3003zsYx9ja2uLra0tfuzHfoy3v/3tnDt3jieffJK//Jf/Mg888ABvectbAHjkkUd461vfyg/8wA/w9//+38d7zw/90A/xPd/zPV+WggfAxyHxIHF420NJa0whkOcL8uEB+D0aY+madZIxON1i+pYKg9HrVI0DLeZndV0Li73czG5QcdQuSKYiG4tHoq+b8YiqdjAYkPoFNBYdHW3fUw+HaG3IWWBrZ42YFFUN2lpchhQTKScOjo545pnnuPueS+KhkTPPPv00H3rvx/nmt3495y5foJtK7kGKiRh9MbopeQ9KYa2oR5xzaG0wOqCNoXIi5UuItExpLS6JVhcWeqaqHIvFjOtXX2BzfWNViDjnipOtWR2y3vdYlThzZpOmrtjbO2J39zZt21PXQhKWjcfQ95FBM6AeVMS0R+8j47pmfXPC4UFHzjBWDp8DPs7RpubyK76Kv/7GV/Kt7/kIP/n//CWeei5y+vwGR/0QYxOkRN/vUrsBvW5RPt7B7j72V1my6YWfktAyskFkgNLTRaokxaK4CMtM2JbREGh8SIwwVNkSBiP60PPmr3sFX/uNb8BH6Ry++CW7XorirRNCL5uVVlhrcO7O5SYJogX1itIlWetQVmFrTVVNICdu7T3NvHuYF9/3MM1gwJVnnmaqOmqXaJTiocsP8l0vfSmfuPI5futTH+fzO7eZTT1q0dNoVQiriUE1kOBGJRHARilyFEORbjajUZqERTWKGFuB4V1mf9GysAN0ckwGHpcjh/OWl58zvGLjHq48dZXTow2O1E0e//zjjCfrVFVFzpmu6zDWSKrp0rOnvGeqUAuM0TSVo6oqUg7U1RqT8YimNoTO47Sjsg5FpnJjklI45ViUubZNiUXqGY8cb3rTvTz73DPM2o5vfct38MRnHyf493NweIvdg4q7776Hq89f4Wi/Zd7XPHDXvXz117+WV77yUfZuHfE7v/U+dm7vcDDbo+vn9L+yYG3tFE89d4vTn3sclYYc3J6zdnGL9a0zTE6dZTxa525dsfP8dT796c9w5dk5L9z8PLu3dpjv3mK2v8e9L7mf8fZdbN9zm2sqcaObMr++x6VzmrW1EV7L4eicQ1eWPgghemgsVcqM1yarwzDpiJ8dMMiv5u4HXs/pi2exORI6BSqR8Pg+MesNlNc8pAR5j5UFqxI5ui72p8JpExTCWFWIoHJAJTwx9Gi9jlbii5OyeNq42kgmZggYXWGtcE2WhNmUI05L8yKFhKAQdV3TtS3GGWxdc3h0RBciVWNWQa5GCXYRU8Ky7PAphG9BVGRvM8UL59gcMi/vsfL3pUpPUAt5GRRLAOO4aNDGgBLSbYqiOTHLn1UCEpcH7lJLuHLULntQFvaxGGoaytcst4fj41kX5+qMAhWLggZcIw6uMQSsEV6IsQZVBVIWWThZstKsdWir8DGIkspoUW1pjasblCnuueUxG2NESJGVcF+UNHFGHT+jVKTcygiC5FxF1SiauqFxScZ5UdDn4bCh71tu3LjFi87fTzMYlNeLEpkiVhBSlIpY+8u5vuwC5UMf+hBvetObVv9eckP+7J/9s/zUT/0Un/jEJ/jpn/5p9vf3uXDhAt/yLd/CX/trf+2OEc3P/uzP8kM/9EO8+c1vXhm1/eRP/uSX+1BwKuCMphoPCcYQ+4DNmdF6gmQJ+7sQFc6ugWmYZsXQNaAcxllGo5HcmEZhK4dxUqBEwQEZNAMWXZJKU440Dg4PidFT24ZTp9YxwyExW0g1SkdSTPhObqw155i2U/ocxLQGYY43rqZt59ze2Zfu1YDKju1TW5AjT33+Wc7fc0HGKScWopBaNTkFseMv5lvOWbTWDIcDXDHyQRX1fkFQjBIVj0a+PpOoG4excgMtyWxaG5yVvJeYJe4qhcja9pp0rdM5s9mMGJPkRqhMZRpi6nHW0XZzprMjgpfnlRPs7U5phpnhcEjfZXLXY+uEskN8zNzanTI7MLz6la/lH//j+/mbf/Mf8+v/5ian7jqDDwNSbgkWgu4wwaGSB2OIywUgOwlZHXu4KK1EdpcyJopFkjIGjEF7WSRxlRa6VNloRLAsCzMQMarn4qkh3/cD307KHVZJQCDcOdJZyq/73nN0cERfCM7D4YDReEhVuT90/xojm0NVVagM89kCrRzbW9vs3thnUG9wav1+dm9/gphlDHP6njMkk7jyzAtUg47BwPHL7/m37Fy5wqvvvcyf+dqvZ3M84aPPX+UdH/oYH3/heYJXVNqgamhjj1EKZ42QHXNm2Az4P/2RP8LN55+nqccMt9dY9FNu377F/Rfu4SOf+iyf+vRn0c4xMpYuJrR2cOWnOV+v8fpLmX9tb/DJ2jHOmcVigTJlnFhQ8pTEF+ELx2EqQ/SBo64vydWatpszGUYuuMty4K08JzS+14SQxTBLR9msVcaaihxb+nbK8y9c59bt32Fx6Ll25Tpnz53l5V/1MP/qX/8CP/u//havfMVlFocHnL24JSM/76A1bA5q3vC1l5ndusQTzzxDVAu2N0/xsU88RU6JT3/kE9zYOWD71CkunrvC4WJOCNIljtbXONo9YO/m81y4a4NTzV3Mp/ucvbhBc995FIbZIlMNLtEurrKxvcl0do0bN26TOs9kc5tsDMFHnMtoK07GsfNoGrRyLJInqIhWDXSHfPq3foaP/t4v8eib3sTrXv9mXD0m0krQX9YoU5Vxb15J7Vd+SQXZM6paSWCDsiJNTRGUND8paYwd4FRGpbDaK9COlGX8HkMiGgmvEy6LqMZkNLP0XSrvuzZF4iz29l0f8CEwnIxxpag9iTDG4utj0RiOw0t1GT9jLCHIvfWFnfm/q1NfGV4ulT+UJkdlTOFKlaQx8elJgaX6Z/WTlyMiVQ51jg0XEqKczKoYwqnijVuIqisEJsmIR2tFRqOMcPyMcyhdg+lAS2qxKIKCRHaYTDKSASW2LYZm0EB5LDElptNpeV2OEWIZrYkLd9f28j3L8Wp5nRXHBYoxWoQbVgrfja11TNbM+0hOQm/Y3F7DWJhOjwhdz3Teoki0vRhyxvLaig9NuqNY+lKuL7tA+YZv+IZ/7y/4zd/8zf/gz9ja2vqyTdm+6M9xkHTiYD4lDjfRakz0HSF09L2GukGliD04IAXFudOnaUlUtmE4amiaRm4+8vHCVVLtqxAxKWNR1MaiQqI2FZvnL7G5tUHWNfPZPjevXS0GNRZXaZq6pvctSg2IWjgYLhlCjCLvU4r18QRtDbd3btPOO1xl8CFz9txpNrbWeObZF/jqpKkrQ4wBaxU5GRktaFimTlJmwcZo+r5nMGykG89RNhalSUoSRZezf6U0OUFla6zW9G2H9z2jkbj4KpWprOYodCijib4l+sxo0KBUpi8mTDnLBuP7hZhCmZ7nr+zw6le/gsefeIy9nQXf+u3fyK/9yu+wtXWel919Nx/+4Mfwi5oXf9XdLI5kbm3VnPXaEVLmxt4e1oz57/76f8n5u/4u/+wff5KtM5fotRFODzWoHjQYK94cqiz0VTdUVEtCc0hAQBmHChrfeXFTrZe3vYw5JCpduhLIDHQkmgFeJ9YPb/PG1z/C+bu36UOmNn94gallewTUlaM+tXVMvC3XKsn0C8ZCadnVFSTHx0DdDBgMKuZzzyP3v4FnrIStxeRxvWF7Y4P99UMm/x/y/jzY1ixN68N+a/qGPZy9z3jvuXPmzXmqzKqsoYvupkWrgY6uFgHYljEY0bLsFiFjFGAR2CYcYEKWEDIW2AzCRDhE4HBIbRAggyl6gOqqbqq6qrKqcqwcbua9N+9w5nP2+A1r8h/r2+dmEZaj+LOCnZERN0+eu+dvrXe97/P8noXl9/z4jyEWp2ztDNle3yXLNqlly3NjwedfusZb79/nr/3jX+WsASl64FtESEV30qF4BoMBu1ev8P1330Y0S3RssNYxm1Rc3YHhcEgIFmUEx41kVk35macucqW34NAPGFSerSIgRYZ3yWKolTpX7gtBsoGKQOxm+LBqtcvz92X172BYEuwZbesIQSVtF+n+hGwotMdkCt96XEyp3N4FNi4YDg4/QmrJT/32n+DJx67x5NO7/OZvfJPbHxzw23/8t/POO/8FIlzi9gd3eHjvPvOTjIOTCRubl0BJ9vZLrq2vs7ljCaLm1Rdfpm5BqsCzj1/lW2+9hRCaz7/8KdrWcfDgiOn0lC/+1I9xenzAvY8vEeQaF65cxhRv8vjFS8ymNd954z3ev/t1JJ6mmuLYhsEWxyf3yZYLQvRkRYHODHnQ9KKkl2mCiFhX40jE5TwoLBVK5aytr9HUlg/++ddYW9vghc99kVz3iNGt3vTk0BGJYWNWTDSVCsdEmE3vuXOeJAftNFkibYAqM/jWpvGvLgk+JDBb990RIU1aZJda62LSrHnvicGjlKJuk4Yo+ph0RFISbGI/CSFo2pZi0CMb9KiPPV6nzoVwCdomtcA3gazrMim1Ak0+wtsnasqjAcIPgiUfHVrSmOYHhZqyG/kEkdbH0EUBEASyG4mEmOy5UXSYcVY8lkfFThCqW3MESImPKR9tVQiJjg8V4RH2fdUl8pEsS+L6pnF4FTEKQhAERHLCYGnahigjKssRKk8uG+cJrSOKzsbfMbCMTBl0ogNopnUoaWxWadJSdKGHMZ7j+FfBsHSO0RAESkeyLMc2luPjUyIerXVCHhQZsSPV9gZDhIhIlUCUceUbZ6XFW6E1frjbj3QWTxQgNGi/RC0ji9M5TVWhtGet7ranKBHSoXNJLGqy2rMec3q9HnSirRUjBDg/ZdTB4QWJuSEjIjNEE8HkzBqHtw0yQmkKMgFFUYIyNC6NZayLLOsG7RMhNkqHEbqDgAnqdsnB0R4H+0dcvX6JSKAY9Lh07SJf/9rr7D3YZ/fqFtP5EikM3kWid0noFB5lQCidguBWQVSyA6SFqDpKJ2meKEWn+ZLIFWNFpJ/VdYW1DpmUxpT9gnA4xbceaIheoXUSzLWua0VGz3SypD8QHB1NeOnlp/ng/btsbq6zM9nk/kcfoaSgrpa88b33+ImffIXf/PWvcXDP8bu+9Gd47/07/JU//1f5U/+bP07VawhBsAYE13D3XsV/9L/6RS7v/BJ/7j/+VUbb18nzBTJI2pAEE8okJw9wnle0OgJ4ItoLtE96Ch8CrV8wHigubo44PDlNrIPuOvHRIxAYaUAIfBYwrqYnewyGGS+8+hQRjREJ5fyID9AtVHG1uT4at664MSGs7MWh+56Jc9os3cbhY0BnirJfEpcLZtMleZEz6DeoaszNq59jTU8hRrzO0Epy5dI6+w8O2F7f5fGXPouUlqNpiw8tR0cPODrcY7A25uruDZ65fJVvP/iY4JcJa01iZUklEZZOIxJAG4JfYBcgYk49ndO2LY3zBATWgRYCWwnyNcccQEQKNeDJxx4j+/YdoifpQdKVdA65Qq7i1tPCniYNgZDoUQi69nNHpFUK8qxPXFS46NBaI4RHmBxchWoM0kuE1njRIr3j8etb/M7f9pP86lfe4onHb1JIzcIXLNslw5FgPNzk9/4PfoFvf/cdhltjnn5sA8sh9ew2773pCA7uTWve8Y6bT1xjvNHHi5bdSxvsHR7QX9vguevP8PHDB1hn2bq4S5aPuP3ee4yyIS535EPLyeGU5WyBtQ0HkzNmpzPOJvfY2t7gc1/4IrPFM7z+7be4e28fV81ptxRXdWCcyZTK7D3eRqpKMChHiYshkugyBoeImhgtjdVI1af0NXvvv85zn3oJVWzjWzB6xZuRHcVUgHIIAdY7vCfpFEQaj8SgyL1HSZECJmUkYHFYpErhf80idZiDCJ0bzrNsF+lA5D1a6O7krc5P4VprWptGz8G1xOjSYbA74JjMPDqxFxmxW7dCSCMSYSRRJtsrIblx0vqTNr00hkqMn05hcq5xWV2HoutgpNN7d32u1vrVb8ZE0V2JtUXsRkznFFhBVKuAkVSkxEfzIxJTpOvAdhtxEI9o4N2C8QN6FyFXxU+X0GxT6rjSjzRxmU6j9qa1BNdh9AX41hHaGiEkxihQKetNAM562tYipSTTBiUlHkHwDq1V6sRnRXdtJg1fIHQ4gUQr99ZjG0tdWaSKFIM+voamWdA2C6SOCRqqFb1ySGstp6en2NYmQbPMiO5RcfYD/ax/BRHKj3SB0mQmuUmqirZeQJTkmaT1jlgE5nWgiQpbW8K0wstAcLDxzC4SgW3b81mkjEncSkwAINN1UhRQ6IztzS1O22MmpxOiiGyur+Fty7JdMigzUBIRFH2dI3oQM7g0HLNolqgyYzGd4+oFg/GI4WhAWzdMzk7Ye7DP1Ru7RFLg0+bWBotFxTe/8S1+/vJP040BOxFsJMs0jY9ImeBusSMeSpkKiFUbMMHZ1CcESh0LRaVL1bqUpQGBtmkRXXCgEDGxEZSkbStidN3Fn3DVWmVAhUDQ1DVXr+0yOWsZDvtsba1zeLTPlcsXeds8hACDXsm333uLGARaaeanUyIl9fyUf/Df/gP+2J/4RS7ulrz37hn35wuefeoCLlg++PCQf/sP/EGOJpa//je/yujik9jmiJyMWgSC7ArUTgUvheiEsxCEx7eBuEgXvM/BhSmz+YSeiJydnBLp3iMh0vw6REzXfsZF2kKAWqcp+mQDgQwRGx1CZ+ci2dVbK8QPov1TByvgPV0LV3XOq9Uv8KhFTCoU6NrlmVEokU5rZW44PJzQVg6JRymD0RIfM4wquXJxneFpy/zwfhoHEglCUYgeO8NLmMxwODvgxesXubc45d5Zff5Zys5naJ2jLEqUNFhriVkPkw1wC0uvP6CVLTIPmExTKI1UDik8FzbXyPyEmVMc+VMGu8/juUPbNsQg8YFzmNSK+ZCmMY/a4ytw3yozxQefJv7SIkmLsug0Vs4nsWDmG5T0VHKBDxETMnIlWTrN3f0DDvauc//BEb/8j7/ClYsX0IMxDx40HO05dsY5qg7Yo316meTJx55nWju0GPLTP//b6QfN8fEhX/+tbzM/m3Fw7wjTjjg5ETjbw+sB5aZGHZ2xXCzY1oJoDKchsudg5g2npw17B6dkvRGLqWH/3gNeeGaXL33pS5wczxAhZ9DL6Y+G+I8rssGQiTTIOTRVzdYYWpVI/kYL2sUZa72CslBAjjKCIoB1WSpsVYPygmY6Y9nM0X4N0ElkjmcFJyN6gkgiTCnSRr9s0/dBiaSjmAiHbxIADzzONyAiJkqkl3iZNkQXEhlUKYNrLEorJJI61N2YVIH3BAHWtSAD6QiQiL1RRJTUneMwfQeklDTe0Vuh3wkIkcaiNrRkOse5tN7VdU1fKdoQ0EInXUv3PRNA7CqHH+h0RhLbqhvErBqZYrUyrrqvMSJT9jIhytS1EyDkIwLt+XVPx3M6V7+JJNWPHiG6jkQQ3c+7/Bv5qLXa1WBd5APIkLZjoxoykyGCAdr02QWwwUKbxvAqU0mDGB3RVQhTEHyktS1SGkLX/VBKfeLwLZOesYPLSZlSmiOJ0RJlKoJTInWgbRuWiwpE4Oh0joqKovBIFQnR4qPDNo668gwGa5yenrJ3uEeWmQ6fzzmQUdKdSqADx/1wtx/pAuXB0QIyR7tYpjAuY1CNAA0WDdokn39ZkBWbKQBJF+xcuUKpHGtrQ4ajdaQwKeBNJTOacy4JnUxIfvyY/Oyb/TWcthS9kqOzU1wTkUFiZJ/RsEfwJvn9yxHRB1SvT7QeKTJ05nABXBRUyxrfekQ/4+j08LwdF0Nke3cHVQj+0T/4Mjceu8iTLz5PEyVCeaR1eJe4FUJovEuee0EORLyVhEygtcb7RNdUWp+PPoQQKBSz2Smz+Vmy50ZFa5NyP9dZ58iB/iBjNpviPUjhsM6iTYkSUFUzXJuzsTXEtoKtzS3m84pr1y9yfLjg0u5l7u/f53S/5drjW90p2VGO1inMFBUdD49nDMsRZQZ5b8RXf/n/yXe+8RF/+x/+Re68/wGxGPLOhyf8+3/0D1FNTvi//dfvsr27S1UnQXQbGpSyhJgIil45GjylTz6pRjmirEFDqBcIapYh8MFixkhqlgRMhEwIghCgFa21bG5vcvHxJzh8eMj88CHXBxfYKDYJeKqlozQCXapuJpyse1JCxCI78qUQCilkEhvSdVGIsELu84jXoORqIRXJnRgU/bU15pM5QglGm2tUpzMy7xE6I5gkniM3lP0hbZQYClrvER5EL8LkhP1bH7K8f4LIJdoEXry0yfHkDvMYO1JuxyUQAVSCRQUb8E1Drzcm+AqixPuMAT2CFpAZDBphLI+NJflwSX8hyOeR65sBXQhSSFMqQlwUCJVycoSPmE+IFs8PVSIQVTrhKheQKqUUIw2hr1BnkClNVA4pDcpIXKsxfY0XChEirfJkQmGmC77zrd/k0sU+X/ztn0LhOD3x5NJx/+7rnByfIDPD1Sev8pUvf5Ojl6e4sGQxPcPO5rRqk2UtyIqCp25e5R/98pe5dV9xerDg3oM7HO8dUvZLbt+5hZA5V27cp15aPr5zl4PbR+RFYDk/5fBgznI+YT5fsr1leOyxS8wXjja21K5ivL4OMtArQIYC5wV2IHg4nVMd1YzHBYO8QIZU4M1mDd4VZEXqcub9HlnQ2EWNEFBnhsyUhFZS1y34JUEkIJeLAeEfZXP5kOz3XXoDMQScWqWcr4I8E0dIdNb8oETKjItZJ2x+VGyn9n46KRvyjlwskCpDC4Fc7UURhEyYglalQil0jCIVI62tsLQQLbSKTCissBANmU1jKiMF2tfoSoCSj4jPLuJ0UoHErjMnEee6m9VzzaXBxkCIAt0VMKHr7EmfaLAyDziR3I5OtDgTUVGiWolVLai0yQPdSGyVnK4gBFRnkIghiWvjytCA7EZQaUwUCIkemyT8qCBoRUuIqbvpYqCMPnXIJWgdkV7ShpWYF1pRIzwYlWM723CUAmVIJgEfqNoqdaukwHYBg5IkyA8hJRcH2VF1Q8qykyIym01BBHSmWcwbmlmNCwvc1oj52QJFQY8py6MJ0+oUpUD3SgZFg4+gpYCo8bLGuNQ9il2LOfzrMuJZX+sjBxuobUWv8KmqjFnCItcWG2HZtiyaltZZFrMKH6fJuWHnbO9sc+XaVfJiLZ1k5aN5ODGJIV3dolVG0zjKnkKoSFU3XNjY4vj4mLYBhKdqGpTWzOo5Zb+f4GqziiIrkzgqQHQBESJNVeN9YFlPuXP3DicnE9bXxzjv2dzc4POff4mDh/f51rdeoxyN2L12Oc1uhT5vbbIKv+ocQFqrlNER0owvhIC1tlNtiy6HQ+KcYzqdkDoiSX/R2gZrk6VTdhX+eG3Mw/t7RCKttbSNoywkSkuGa0Nuf3Sfy1c2sK1nfbPP2emC3Us7fPzhR6ldXAje+O4bfOqL11NGB7C1PeJOUYCQzOYTyrJHv99DSskbb7yB0EPaxhHkkGGZo/yCB++e8h/+qT/G6f5f5u/9+i3Wty9ilhXRayaFxoeaURGpXET6iNQWESUySrwR0FbYUFOGimhaCh0T5EgpZFgJ2hTRBQajDV79yZ/i67/261y+cYXxyPDK859l48IFQJPnkrpZgCoxmUaItCFoZdBa4YJPY4iuW+LcKsyxm/GuxHWf0Kz8gFCFrpBUit0b1xlVc+49vE9/w7DmemiZIaJDyRZHQGSab7/2dY73jhj2Sk7rBtsWLOtT2lCxc2kT3RiO5nN2xxe4sL6kOjzprJOR2LmYVi1z61w3h/YIEajaJQgPMv2eFGAzRzCSqrzGb7w3pb92meN2Sgg1+SCjnVRIqRPGu9tA0rH9k6/x0SxMSIlQn3gvokCJmPhCssCJySOgFh3vR4M16b00taMi4rTj2Wdu8qlPP8Nrr73G49eewwjBB+o2L736Mj/zO36Cd9+6xb/45re5dO0K947/Nt/42ohR7yIuNpyeadxapKZg1np2Ll/nF/6nv4AxNcuF5ytf/Qrbm2N2dq+CXHB8cMbutmG8fhWTVbz6hSfYvbDLwd6Uu/uH3HziCtXpggcPPk5ZPaMB2emCN77/Ebb6gL3b95FqRE2doIbDLazZZLac4GgIeUNRGNYHfYQRNMs6kUJ7GcJL8qKPiIrWVuRa0U6n7N16nysvvJg2SJncJCKmTlbw/nxDSvb7tLGa3HQdEcmK2+oj5xyRlbNESpkyrkTKulqJHVdrTRpx+nNHou14SZ/8XquOhtL60PFBBEplCFKHMZPZI+1IF10Rfadf6O4j4HHOdRqXLpiP1Rihm6R0rY5V4URcDWa6rLAIQXUd5ZB+z4uI7hX0soLoPUFoIgJpfef0kSinUncldsaCrtBLxVbXqGLlnHz0HFY6s3juSU7i2Edt1IiPHYVbBUzuyHTSUopgcD4BCoVMsSQidtKtYJPbKPVGQAjyosRXEuscIFGywPsa59LnFLsk8dRkiviYDuGEgFFpnOS9p64bitIknaGdYXFErVhULY0PhMYSRzkXn3qM08PTNIJ1givXr/Bb392jLA1eenRUSLkyjP+r336kC5TN4ZjTGKlsoF04ardMOg3RknlH3Voq331xhMB6T5aX0Hn5ATJtKEyG6exqkEYRzkWsdWghUUpR1RUZBUWvZDqbM1nOWNolURuCiiyXFaNhj0GekynNeKfH2dkZEUldL/HBoaQnzyRaG6wPtHbO8fERD+7vsb4+7roekqeefYybb13hzTffYrS5weUrO2gtaVsQKmKMxkeIXc5K07RIJfHOpxOSTM/5kyGBq0q+qiratkHrlTU4jXlm8wlF0WWwBOj3+6yNhpwcn0CE6XTOaDRKrf68x3BYEILs8mUk1bymX455773v8+qnX+RzX3iJO2+cMBqPO2Gp4srlbb6X3WIVKzBaH7G5s83R9Jh7H+/xu37nZ5PHXwbev3XAjWt9Ghm4t1fxv/4//AL3f/E/4bXbM8ZrmrqCzGpyetimRZoUl15bTRRzZCbwVYtTDu0tja3IARcdSumu4FMIaZAxEnxk88JF5s5iqxnff+NdXnn5s2xd3OXyYzsE2SIyjYx92jYF6EkZKHLFfLagqQP9/hrp/GZRSnZo+KS7CD7gY9IMCf2DepVPOluUSqikxaLBN4Hd7Yuoek5xPKeXlUT6NG6BDg3FoGTtymXo7/Dc9ZvEGGjtktnZAWxLHu5PObl7RPSS6GEr09yNHt+JQGTnsvDWEUOyuAppsDaSlT10XUNUaVTlNbZRmDajlBPuLdb5+29d47FLGQ8Pa57Y3WWUZZxoA1Ji0Em70i18rrXI7JGbA1YdX9EBsVSKMHASSYvJCiI9gjxJOTskxxOtQwZScdlapEidmVFPc+PSDv/sl79O3i/4ylfeQEp4893f4tpjN1nMJVd3LvEt9S/46te+xhMvvIJtThEK3n//Yxa/5Ll2/RLVZMadD+8iG0m/V3Lz6V3yPCMEhdYD+ibnwtVrXLh+g2effIpev+DhwQn9OKZsJXG5RM9rzCySlyPu1Ld5892HiEbz/gdvcnR0l5s3L/Ppz93k3bfexx7NecVLLs8m3N/scac3ZG85o6kdG1bS2oaNcSTXnvl0SdkW9GNgKCV51kfQ2a99xYO3v8P61SuMxheTiyRYdNeZleIRL0RKidEaFzytdwiZtELn0DBSSSDhPL9LrsSj0LE8RKev8ucFSowBqVT6hDvWhhQSv9qcXUBqTaYEphO6S5miToJJbBYpJUGKFNRJKpBYiTfptvdVFMfqGpIiCdFC6lL+y7fzk3tqUqafrSiu3TXopEAETyk1KkacSmTq3CtcjLjoUdAVdvFcWJrekw7l0MkCfFyNy2V3IOmKrk+MNh4dXB6tA0poPC7la4lAEwPBRkQmUCKNOaN36NVeFSNoidI5Uhmc6zD4Qnd6woBzNVEkq/m/HNK3slxHkTLnEPpck9nr9egPShaLmrppEC4QVMR4SSYMYTnnmc+8xGhzzPJoRhsiuzsXef7FZ/lvfukbSJILUqNI4SOdxfhfsUr5kS5QTvc/Yt8phMwYy0CmAgKFwRNkjhKk9NPuRCEClHlBpjXL2p9ba2FVhafuiTaGsKzQUuN1xIWWvMxZLJc8nOyl2W+ukodfKZSWRAuISL1sqaqK3toIHyG4iNYFwnusb/AujZB8dHgXOTk55oMPPuK555+nyAtC8Fy/do1nnnuK1157k717+9iqYW1tjZoaa9NCYttOcSEkAUcvK3HO0baWwmc/+NpEcv0kgZXoGBW+G1MkIdtsNme0tp6Q7kLjveXatSssF0sWi4bpdI73nizP0FVNrzegrRXDUbJGSi3Ye3DKpz/9ON977W1eePUq3/5nHxCDpOyl7s7OhY3Oe6/QUjAarWHKnNnBjOOTKZ/53KcIPuLchL/wp/8af/Yv/QfsPj6m2avwcsT/+f/6p/iFP/Qfc/fMMB6XuBioCYjYIDG0StJbLmlNnwj40BCCQ8c0YxZSpMj3mAOWKD2WJokQy4yH9/fJhhu8+jt/N8oJTh7s8+Nf/ByZNhAcWgS0EizqwHRa0+/3UCrSH5S07Zy7d+9idMGw3yPv5UST2rmqU9NHUiBe7K7XlMb+g26D2PFa+qVCFGtMz6bIsyW59bQi4KRPWG2VEdo5xns+vvMRH7z1Dr3BGoOtbap2zvRBg5pXtPWSqqkItmW8WaD3NU3tECHio0dJTVXVLJdL8rLAWks/19SLOZn2eL9kMjkBZ5G5wdULhMgZ9w1XNwdcGQQmJwuyYY/xYIODo2OM0tjOHaSUYj6ZYrIujTU8au9K0kYhgyBKkZKJhUIRkVmfEDKCDB1kTxGJBClpnSWKjFCAbVpoIxcuDTlZHjCbHvLZ3/bTFEJgl2ds95dod8w3v/mbjEyP3e0dXnv725SDy+Qm44WXPoUvB1zdHfDsU1dwtWE8gB//qWdZTD3Wg5Zr9Eyf1jWQ58wPzrh87TJSVamDFgyztuXixuOoSaCYBmKpOD6d8523P8BXS1544SmeeukKF2ebDPt9Mi3o5QPMtuSZ6Smf/ughzWyNf7Rh+CYNZBJfLei3kqWr2drqU2Y5dRuIs2USkpa2c+MZQjTMT88gOHr9IbZZJt1HTE4Q511X/CeB/Kq7Smcx1chHWgsSeynG1Yaf3GUgOupyGiGkzVee28kjaYMjPGKHrP4spSLmkEmFFQGFPHfxSNElNFsHQiWnDCuYWdc9CSvOSer+KCmxq8Iecb73rUaIj66nc8FIEvjyCLwWoaNSr+Iu0qHi3MkSA6rTbCElUYTO9rwCsCUhLDIVc96n+2MV5ipWh8PViJ3zJ7ka8a5qdKXAiwBO4mpJ6GVk9FM+UbCYoFDd+Fh0VU10aZxmvSV6QVGWEAVN09I0TTfiT9EmSqrU0eqKp7B6T0jvv+/GfXSvf319jNKCg/1jlErGjigVi6pGBM9f/Jv/F/LNNd78+IC+KIg4gg1s715A65TtFAQIJ4idAulfLpB+mNuPdIGSk5FFSfSSTCi0SAt8RmTpA0potIw4n7IWUjEraNuGXn/A2tqIlXiUmNwMsRuhmEwym1fIrMD7wMnpCaFXd6C1iKhaHJLeoKRaVjgrYH7GZNEgtWdpE8JZSXV+YlFSMlssiTEVBWWRc3p2wutvvM5LL32KG49dThRBqXj8iSe5cPEC9+7e5/Roxvr6OokUa9BSE6TrhLMpBE5r05lY4rk4anU7TxIWojslJ61EKmKS199ax2QyIc9LpEgKbZUXXL58mXff/YCmaZjPl6yvD+n1C0Z2wPHhHKMGzKdzrl65xJ1b+zzx1A2+8k/epNd/msVyCWjGm33eeeNDLlzbIHRJGEVRUPQKELCYzlAy4+qNXaTU3Ll/yK17H/GX/0+/xF/4S79IsaaIiwZfrvNX/saf4D/6k3+d9x6cMBpvU8SWVihyqXBhSVOCiDXRRlSpMLMElCqFwFmbNjtZI5XGO0mmB6nVKQWhnfHR977JR28V/N6f/3me/swrfPbVl9IcX+iUu2Og1y+YTSsO9s5YG61hjGI0WgM8773zAacMGG+OWVtfo+gVRO1JydMCH9KGG86TqVPz4JFor7M6+sRUUdrQWxtT12fkQqJzSWgcMUp8G1B5n5d/508zOznjvde+wwevfwOtQRWGQa+P7MSR0ZSc7h+dL7CCdHKtm4rBYMATN2/S1DXj8YgLuxc5PT7i4/t32Rivg/W88c47QGQaFnzquWdY2sgglxye7ONnU/Y/+JhXP/sy73z4XkcNTZ1D2UVGCxGTs0ClF3vuuoI0Fw+gOquikCCyESJ07rT0KwghsLkmFwpjI04CWtL4gNY14f6UwfwBd7//FuONC5RG8du+8OMsas+33/qQb7x/i+c//SxuKamqIy6Neiwql3RaAYTNaOuIKHIyM2K8sc5HD+/y97/869y/e4+1Dc2DieDw4ylHp/PUaZJ9elnG/Y/v8sbrH7NYTjg4e8j2Rzusb2zzyrNPQLQ8+8rLuDby/pvvsVzUZMMxIpMonbGIa8wGhwyWE16Z9vkgc9yKcDHLGXtPeRpo6yWb655MCpZ1g20im5sZZm2AV4KlnRNkn5OTEyaLdwjBkZeKXtEjL/r0ykR1XWlQ6EY+pnPerMIwVyLOcwhZt3bIEDHdbprw5d0ofKVvI9l8hSAdBruubWB134IgV92IpFGIWiNNhtYZ82pBu6iIMeC7TofouhChy5TKYurEhLZBddlagq4o6Aqd8y1wNdr5hEkAICoBYdV38vju91QERBftIUh6Di9S/gzdWCwmmvf5eCstrsmBEwKdXpYO3Za0V91Dr57j6hqHR8WTECTBaQQtDN4GrItkQaBzhdYBgkVEj1EC5z0uRVkRnEv038wjFR3hVaGExDvSJKD9gSSQH7hJkiZNSX3eyQVShpxLRc7GxgaT6YS2aci1QXrwa0WyPLcOl6XvSd4r+d7rrycwY2bwyya9j90hBFK44b9KE+VHukCBCKGBaAhS44JCRmhV+gCdS2Ig7wNCKoJIWo0gAsJolNGp+iR9WVznbJEyYjKNyTW1951tbpUM61IGTVdlD2TE2wjBs5g3aJknPoCWSBGQSqCVJEQLUXZodRAkEZMg8v773+crX/kKV6/+jymKHt4Hnn3mOb70pd/Nf/13/h7vv3uLJ56+idKKaD0x6HRxha61KSPW2rS4iFWBkj5a3z3/FXJYrP4Rqw1ydZEIjo5OWFsbMxgMUqEWBVtb28znSx48eMD+/n5H+DQMhgXO15ydzVkbDRMRNBMUxSi9vqAYbw8JVnLtxg73bz/kmU+9ghAp7C43Gm2SSn9ydsb6aION7SG5yXj79bdRg3Xe++gj/nd/5m/xv/1P/gijXHDy4B56c5O/8lf/ff7WX/u7/MN//gGuGVHKkkoJlM4ojWMWapwQhDpgDRACXkVUJtEyIn2iVapuMRYinUIyKVkzOaocgHB89idfwYn0uYY6uWyKgUKqSF7A0fEpR8f79HtrDAYDev0hzzzzHO+9dYsPPviA3cu7bG1vYXJNUeREmQiPyUIZUwq1Emk2rxSrlE8fFDYEtIlkPUnvU8/hppepb79LXC6JKmCFTZkaDUTWeerVz7H7zKscH9zl4e2PuPvhW9w/OWF5NsUjGOaaTBpyZVjWS7RM3wnXfT8AnG05Ojoly0u2dy4zXzY09ZKmsedobYHk5eef4/79A/TQ8sJLX2Cw/oBbJyeEoNkYrzOdz1AyiXkDqRBqmoayLBODoVukwkrVH0Ka20eBFAGEIeoRwjUYdDeaSOK9Qmiq2DKyikJqnA4YXdLs3+Hj0/vo3pLTs30yEZkta1TTIooC3ROMb4wQWaSxU+q556PDFiFzls6Qy4yljSxCTUFBEfuQScZrmpd2x1w2jv5GDyEa7Kblg9vv04QJOxcvce3xS6wxYmsY8a7g4Znm+uMXeeL64xw9POONd95l7/59+v0Bogi0k5qsr3n+led4/707HE9qljEjp+WyCPz0cMRYw9O2YGux5C295AENM78k15FC5QxbR8BgWxiOB6AE+5MzDr/5W2xuXSHPE6RN64yy6LG2tsaFixeTQBeRZhsdBNIYkzb7uJo3xHMHYMKwB1TXPYli1awX53q11ck4U5yvK5AQDbJLMXbeUzowQuJVNzZSEi88CMt8cYpdzLtEbIHwMlHBu4nNucMuQlsnRP4nLbwr7QvxERhtNQJaNTUidJLWRwVG7OzCMpBG5CsnTxRIoZPFObpOtyUhJh3N+f7TbfxSCKLuOj4hEF1ysQiRuoOic06tiu0f6PNIIEqMlIgQ0kgmtjSxRnoDPonGvdK0IeClQGcFmc6RUaKJKJPhvcO7zq7sA0RPnmmWKSHlv/8WAqKzM3vr8DppFQmRrc1NlDbpd4DQRtYGA6IU2FlNFiVN05ApmC2mtEtLEILWJQK0D+5cq+NXnZ//P0/lX779iBcoHikkWkvynsDaJTJmtF6dO1dCR0kkhq7N6fE+tRJtTG3MIs/RZpVIm8RE3jkyk9FGkDLD2YBsHN4l21kbfWcbk0TnkzVU5lRNlfgSQRGsPSdLp1ukcU0qeIRL9jghkq34W9/g+eef5TOvvtwV2oIv/NjnuPfRPR7c+5jFYkGWldTNAtvac9W91posT6TBosgwJhVTKxDPua+/O7UqmdqYiSooO1FnuoqXyzmHh4cpmNAkR4+UghuPXUcpePjgIacnZ2xsrlOWBVpv0tZHhGAJUbC5NaCuW3avbnG0f8rNZ6/x0Xt3eOK56/zmL98iy3+SolBMp0sG/f75hV7XNWtrI4ZrBc459u89RDWQ72R843tv8Of/5P+d//1/+gtcuLDNwVGF72/wx//kL/IzP/sG//zL3+D17+7xcNEwnVrmLiPrZQilaOoWrXuotga1JMtTYq/REh0UaJPAcy7w5GM3iVpwtLfHp158hq3RLi88/Uoi/w4EVlp8LJk3kV4WKHo5j9+8wmQyZ//hKR/c2oMoGA775AMJC8/t2x9SLauUQ+XBZBptRBKedicqIdJZUazaeHSzey1xpEIFG5D5GnK4TjidI2zbXfCBqKFtKw7u7YMTmGKbkD1EqCF5PMJqh2s9QpSs37yO3dtHKYEPDoKiKArquqZtWy5sbzOtKh67+Tg+BnqDHnmuUHmCEKI8pVDcPdpnuoysFz3unBxx78Ft7tz9iPzqFVxrwcfOorpia4LODNZZVr6KJE4GRMR3rqI0p3cgMlBDRGgwpFh5H9Mip53DDgzt0OAXNdE7+pToMEcUkvlU8Lv+jZ8hzI955zuv8fJPvEK1hPGk4cHDu0iluXB5g3YumZydMasfMp3WfHTXcXbs0EjO6ily+BpG5CybmuOThqtXLvPsY1eJecvo4TaDcoenntvl5o2b3HpnD2crvvg7PsO7tz5kcUtQ1RmzuWUpA6I3xNqM69eeYm10gW+/+Q7f+M5HGD8juprNnQ3s6TEszvDzOc8vljyvDKJ1SBwbQ8O3B4YHIVIrjVWCpp3R2gWN22TptplUDrm1ydX1dVRsUVrRKwpQGkmkWsy4c6cmxMDm5iaBgMp0x+I4r0tglTisJPJ8NJGKEaX0Izt/Zw/+ZGCmUim0U3ajGxc8UqeRUusshTboKAhGIzuBtheRnhQYjtDOow006R7TddGNZ3W3yccY8U2LEivrrMDHbsTyiXFO+OS6xyrlPKaTfIzY7nKTn5CGSCkp85wQPTY4nE9jR5AgUxdEhEj0sQMrpsdRXU8kBpI/nO6xSOOj0BVHjw6I3Vsdk2g1vb+r9GCHC54gFLroIYTEo3FBE0PSwgQpibLEBgVNi5ESv6xxbc1wmKNkkgoE79MINFjOd6H4aAwWuzGaIsHeIkBIBZZtLWWZkWUZ3ke2LmxjBjmLswVkkqZdphHuPCVT+2VNlJHdrYt415Jla7RNjQ2WnjQ42rQXiU+M3X6I2490gSJNQFpLoRSFMvgKtIi00QIGqSWZSl0VpTWawGDQRxY5ea9IFi+lESpZrlaqc9HZc22THBoChW0dOk/q8SQoi6mocWkTJwZMlrF1ZZP5vKaZThmt9VIHRaccEq1FovJJg5KGvMiIEQb9HpmB17/3Btvbm9y4cRmA/qDH7/rZn+Gdt97m6PCIi5cud+Q/1YliHzXL2rYly9Qn+mePwq9WORiPaJ3p/0u5IjFKIFkYDw72GQxKNja2kF0irxCea9eusjZc4/vff5+z0yWPPXGBIhtw5VpkOYcQW4p+RlXPuXLtIg8f7HPzmRu8980P+MxP3eTL/813CBHG6wM+vnufnZ2djjIITdVw+fJVer0eJ0dnPNyfYHuRRThjZ22D11+/zZ/4o3+VP/nn/ggvPF4SpoaTozMef/w5nv4PX2ZxcsTR4QEPTifcfecW9x9WHE5m3L074/S44rSZIF1NJdLGHIUhp0XkHp0JSq2ZHB1z/dkXefGzP0ndzDmcLtm5sJHav8qgC8ly1hJ8Q+UzlNIpen59g/X1dZxrU4JrgKap2drZ5v7dhxzuH9LWjgsXtxkO+5S9IhWwKlkFYSWYe4ScjiHgWk/TeqJLwlkzNASdo0SBdBHnBJWLWB9pa4vQU2xmuf/OWzQfH3Nwd4/KCUaji0jpubhznW/duUPdIeVXj1vVNRcu7OC9Z7Q2wsmM8fo29+7fx5jkHNre2WUwXKe1nlmc8tTuJfKR5s23P+DWe3eYzhZcNGsp+K57DSZL7hDnIzL4bv6eVup0Al/Jh7uFno4VEZNdVOsCbT0iJiZDBIxWOA1yUZMXBS7TeCnJXaQILZltOSsH9Hd2ebB3yOb4Cu9+/y7BCuo2snf3Fr3+Oj0zppFTVH/IxvpVnrxR8MG99xlv1cxOl0R7H6qLtLpHsBVn9+9zYetxampEk9EuLb6pEC20VY1QNSfHE85mS4gJCnj7+3dZ2ERcvvNgj0m14MODOdXJCdOHt+gNNI8/fROjCwqpsSdT3MMDlNDJZWIdTkCtNOsLz++whtc3NO94x0lVoYzGDUumzYRs6bn65A2uPPUUeZ7j2prc9PHOEoKnMBlKZ0Qp2NvfY/fiLhcuXkhCSgR0Lq5wnmTVdbhgNVtLDpPOtQMCm9SpiaLdrSlt5XHWYYREuMBysSCGSK/IQQj2pye4eUXdWux0TmwsbbUkb1re+f5bFCKNhlyTdGPJfZhSrNPhOy1u3vlHyxypyxO6VslKTHuuPO2ef+x+T54Ls7ssqJh0Ya7btbVM3BipNcKnLogUSdjusEgkbWPTmP9cW9Y9Tkyic7oOKXSMF6OSU8b5R9UQnauPdE0kPpFESk1dRx4spmTG4dIcCYOkl2XpvpSmFo5FXeFmC2Rw1HbJ5saYjfXLxBCplzVKJZ4VtERRnx9W06N37x3xEatECKRWSe8Vk2jeuXTt9rMCqSI9oZk0C/JGoXODbVoEkq2NTTa31zk6PEEbkxLXhaLs5cRFmwpama6H/76Q1f9ftx/pAoXgiXWBkj7NJVUfIWfkeh3VepxMUB+ForWeEMEtLXmek2eSXllwYXM9Qc+kAp1IgDIIZEiKdBUCvV7J1rjH2jB1Psh6OF9TFAX9wYDFfI5RCm0EWgfG233CWp4cG6JTz3dx15BsrcYUBCLNfEEjQPmad7/3Dfz8lJ/7/b+Xy9evElFcuHqZzYtbtG2D944gPIvGk5uM1rUJBKSSlkMoQ9PW5LnAuQTicS6c2wETMAsUBq0M3rcYYRK0znt8hyjae3BAZkoGa2sEOlV/DIzGGzz/4rPcuXWPtg1IXZHpDbKxwNo5IihOo6c/HnL37n22xiO+PavJzJCgBRrHePsCxx8fc/2nniTGlFIbIuxs7mBjSQz3mR7OGOQR6QfUyynj7Q1u7+/xp//oX+YP/rtf4vf+/k9RyoLZbI44EmSDAVcuj7j8eOQnvvhZZFBI6ZFtxaypOLjzgDv7D5ifnvDw4AGH+1Oq6SkPDmZMJy0zP2VZHfL6V/8Zr7/+LQob+cP/zr8DRLwDnWmUgawHs5nFVg6BopaCclCSFQqpNFIFMiR5VjAajVhbG6Czj9i7f8jy1oyrV68Sw5i8l2OEwouAjomr4GykrhrmZ0uqRY02krX1HuUwpfwGqVISqUhdMekiblHTuhnRDRFqTDutqE6WzOolw40R1QL2Zksa13A8/5D3bt/CuZZz4pQQKAl5ptl/+IBrV64y23vAd177F2yNL1CdTDk+vc/k5Lg7/QWEk4zWc/6t3/MlfttP3Oef/urX+NZvNlgFQeiU/yQT02SpAtJkEGtiHHa5MA1KFBAcUvXxMSBihaIA4fDkxPoMXZ/i9RYuBJo2kpl0kowoEl9BoISm9hEdDylpmbULBmWfX/77f48yMwzqGvuhpcxz9t7/kP5wyNnBPuPljF5P4RGYyT6NGDBQOZe3ruB3InfvFlx7+lk2x5vYxrIx/pCXPv0Ktz76kKH0LM48D06WmPtT9PolrNhi//AB3337iL0P7/PBnQ9YzE8RoUULgZg29MKCC8MJ+Vaf+YWrmF7B+uYOBwfTRKzO+ulalJY2RJCmiwfwRC3JfcXL8x4/+x/8YeRnX+CX/h9/j29845vYuOSFJ25w/flnUaakaWryTCarbMdV91knBFUB2za8/847bDQ9hM6JNlIdPsS3LcZF6vmCuqqRMSWAW9tickNWZkzOFlSTKUZnVMHS6/V58MGHDPKM4C3t/oSmWqJiAGdZLuZA0jM47xHzU6L1iePjbJeh1eJdgwiBYZ6xCJEsJhtsECJ9TzpLctOd/Y1IOWEiJl5IBFqRRh0p+I9ujN5NsuKjoiB1WwTSCYTsLMAyCXOllIRMEzHEsETgsWjyYFDNEmk0gzJjYltwmogk4AGFFYnPLAUozblAOPjUqxCdS62rYFBCAd0BMEZWIYqQIXNLM7G42TGq6EGeCseziSY4B7LtXrdARI8i6RyPTk5YX99iY7hGtayonEPkGi9SnlqMHc6fpLmRXXffyW6kJcW5aL+qLUUZugFe6Dr/kry/hpvMwRgEAq0MwXlOFi3bSmC9JnZBj16m5xjzAFESvYCY2Fs/7O1HukC5dv0J1i5l9PoZvbwgxAIlZnhRELPUqWhdQotnWhEIDNe3yPMSQ1clr1qAPiBCSvENUuCIRJlEkf1+zta4JDMNPgZaO2WYSYosIu0CokU4Cy6QhRxsg5YG6UBEQZ5r8qIPeJSCIsvJ8ix1btYytFYU/SF4hW0XvPXatygHfTY2toAkeO33e1hnk9+ekEY5XnVtV4136WfRpRGB9YFM6hQ4FgLapLDGiEMpiEEglcbJgA+KGDMkLVrVuBi5fe8+V69LRv0+0ukuCcsyKAe88KnnwAsQDic8OoJAovKSrXwLYuDVzz2PyhRf/KmXUVrw0z/7eYRwvPTpJwlugdQNww2YLyZpdhqWaBGpqoazQ4vzNTHmZOWQqm0p8hwfI3/9r/8SX/3qG/zP/sjP8dILm7TtGVVYUjUZcRkQvkGYAUJ4Rv0CPVzj8jNbXH/lVYZlloIhzRDpLZOzMxZnhzT2hHbecHzvhA/3HvDurWMu7u4AEaECMSZRcZZH1vU6J0dz6tqSZTmnJwucd/QHPfr9EiFSjHzwAm163HzyOkIG9u4fs3ewB0rQ932yPCPLDc5aQmiolhXL+RIlAhvba4w2xkijCDgIgvlkRnU4o9842nrJvKqpXKSxgJDkCo4OHtIsTvHNgmpece3SBY5O9zi8d8LZdEZbWYIPXcps0icVZZ/XvvM6Tz/9HP21EYNyhFYmiYHHfa48/ip/9+/+A+bziqI0RBm5+/FDziaRTD/GL/4vPsuPf/G7/K3/8r/CuZayCMxagTSS3Bu8rUH1QFkULYjUMhYqEKhJzowOdS4kISzRsqARgqAtM1oq15KpJY4cKyS6EMRoCXWXlNtUzNwCpRSuXlIf7jG8con+2ojh5haLsyOEiizrmn5foCdzchRRCRQ1djFhrBT+4TvQG7PlWva/9xqnwx5xUbElFPW3FgwmRxTSsdto3p/d486tKSeHd2kOaw4nR0TmFAPFjcfHyLjLZ159iaKXc+/uGQ/v7/PMs0/jA9y7c5fJyZQPD/c5nZ0wGo/YbBwx01jnkcIT/RIVFZnM8HhaBHJpOf7KO0zEkMoM2Ll+lcEg49KNG4gQsVWTnFm6xHmHlEmX4GxDJjXSS3KT89H+bV77z36JbP8gdZyraUpIR0GA6MO5jsT6tktS8eiukxJDRBY5gYCJgrlP2T+Ndl1PLDFz+qsICqUopMB1I6BIRGqB6roIMaYEeNe4DhPPua5F0AG+SAeu0P1ZrOioMbFNtKDrxq3GPBIVu/uJqRBRUpCSFdLBccXqiSSHZ0ZLQUT7gAp9IhqpmxRvQXaeKo/QROFSVpFQSOGRETQBLyQOgdASEbrRZUgRJCGmDnpEJp2NcF0mlkwZPSIVbdE3eCQ+aOQyIBqH0AHvk707vfIULYBS51lL1rU8PLhPZiJIjwg+QeKEJSqJE3QsFAFdlyR076VAnKMphEh6TOc8eW6AyGKxYDQaUuSG4bCksTPyIkvdNinJtWFyPOP2R7fYvbTDpDrBCUETBVKW5Fhc1x2VKvuh9/gf6QJl99nn2Iya3BgMktYFnF/DIWlsREVBbFvqtiG2kdYGrJ6jZ3MmxycMRiPKcZ8s66OjoqcLZEwzWSM1Inja0FIYzcZ6n2E/J0THhctXuH7jMRZVzdlkSpGVSd0sFVvbW2R5RpkV9PslOtPozFD0e6A0mcnI8pK8LNEmI10lj2aUIHCuoa4XLBenZHmRkMYIjM5ZXy85V6R37bLgU/ibUoJAjpKG4B2s3EuRDs+evPZSRYQMicHV8TykSMAYH3pkOiJ9y97dO5z1BmxsbrM2yJHE1HINLVLkRDRiFXlvsi5nIlnhTKHxUbF5YYMoJZ/+/Cu40PATP/WTEKGyM/7CX/rz9AeKz//Yp3nuiecRoqXIh/wb/+aLHE0/5uQ4cH9vwnzm0NmYVnm2h5I33/+QP/Vn/xo/9uln+d0/9wVefPIiZelQAQQDlu0MHz2tbVieQls58rJPleXoTJP3PW3lsG2kP7zA1ubjGJkjX4LPmYC2grPJSecRkMRou9clETKwsdVnOpmzrJa0ziGFYj5fUFcteZnR6ynyIiOESFGOePq5J+kNSu7e3uPOxx+zu32BXr9Hf9hjMOghRGDQz1gflxS9HJWr1ZAaKRTLWUWwEVMU2IlnOVswmUyYnM2xbcKGB9fSTk9xzRIXaqbzYw7eecj61phxr898OieShIkrAXTCnGvqpkYpg4/QK3ucnpzQWstofZPtCzsdIjzhqp3XtEGiTUHdNjx4eMyzz77CH/hDM/7pP/kNCplTOosXBilqRJevI5FYKowUqXiT2TlDQqoMggHniLoE3aJCRnBTjBKEtiFvM2JegHVE53BkCGFQuiC0gaWvybUia2v8Yspy2iPrK9xiwWI2ZbFcUvuanVGJCQFnW6LOidGQS8VIQ7Qz5GHNdq6xJx+wNs8YjtaIeU47WTBSBROp2Ogb/u0fe5rTwRpq4yrzmPH299/g869+lmjh/u2POdw7oZol1521NSE0tG2LRVPXnuP9Y5SGC6OM9YvrmMZSPyjIThqizDFInAxUypL7CGTMouDtu29x/589xIz6XNwZ4Z0nExkqZCyrGl3oJOaPkYRIdxA00XuENlhvWdtcp31ih+LjD4jaUQw11oIOrnP2eaJIglHTjYWT0sCkkbbQOElKuo2B6NLIpAiyswN3o5gIAoUIKe9HSNsVKEnPkaYhSQkRo0CtRoFdFyRC13Xu8q5CopAmp43ohK5dQrBI/NiV4SHGcA5skyJxSmT0iC6004kIIblYQjds8TGjyQK2BK88wVpyBVLlNK5FeY+KkjJTLJYRobt6KGoIjoYuI0hIjAGCTeYIGVFCU0gJZpUsrfAhIrQmyySZcRgd0RJk1Di3QQxDFIqoHFpArxwgTYnSCiMDsrt2hImIIFEqxZRk2tArevzmr30VtEEQ0pThfNwlutF14qV477Guy1DqGDN37nzMYNBjuDZEa8X0pGHrwjrb29vMF2dsbPWQSrKsZngfmFUVsrfO1nZBXTeMZgYZFZ6AbwW1b/A+ZZk1Tf1D7/E/0gXKe2+8R1OnGWuuJda3NDYkdDQpzt5FD1JRmBJTluS9HF1mXLuwy6WrV3nixmPsXLjE5sYaeZ7mdULKrsXoCSJy4dpl/ud/4o8zHpVIo1E6QwmF69wyeVaQGU3nMQM6GeBKgn4uDqLLJPG0vqWuk389dBdeCEk4K4lgHYvFhKZt6Q36rI1GKK2Sy0gkqJHoRIZCSnSWXCCFKZEIijIjzWd1mnTK9MVzwSOUQukkWowIhIqIzqvug4csJ+sbvvLlb/LVf/wdPvPZz/Dz/6Pfwc6FIUUZ0dITZTopRRvwKiGUlfQpsr0TtkkBQiQ4VACUyrHeoYhk2YjyAiyaOZd3n0Tseryv2bl4mT/3n/3ZtNCEGftHZ/zWb/wyf/H/+CucOYXXBWuFoMXxG7/xGr/+9e/x/LWbvPDK09x8bJOt3SEXRpKNra0kUsOzs5UjiORZ2nCCaziZ1ygbKPprUAeWdkK7rPEqMhyOkdpQ1S1lqYF0igDfUVI9440h2TJjcjbFuYDRJs2nq5Zc91PRp0BIQb/X59r16whRsn//kOPj49Q18hbXtvSHPfr9ZLsOCqwL4ENybLmAbx1lP0dm6yyOc+p5w2wyZz5fEKwjV4qz40OWJyeJYOwsqqfIGsnkdEKIhqPFsjN4p4I4OXLS5+S95/T0lF/9tV9DEukP+pwcnfHW6+/wWgknxw/w0WKtAuEYjMbUvsZoQ57B4dEDHrv+Ao8/dpuvf9vjqNNptUk8ImMiNizR2QAZ0/uiZUYQligVzgekakBbsJHe1hMpckH28MFihafOekgUI52hXUc91anwjtITpCVEgzCBaC3z+Zymhb4QZD4yWS6oPJTSM1Cp++cbS5H1GY02qZZLmsYhoyO2hq3BmH6ZYyO0raN2kXg2Y/PCJmW/ILqK7WmDWfOIMke4Ic00EkzgxHkOnMXfPkT6yMnJlAfH99ifO7RXnO7dZXurxzMvPY1dOvpbW5hFZAFIYVHC0wpLjaD1ELzDiZaPbl6ievkphnmGbyJ1CGQDyAeGSWyobc1Gf5QEkjHifcB6S9krCd6mokAbbFDErXVqBZkPxKVDOwUxWWx9DInGHToF6UrwSZX4KKhkWe5O5ISAUqQ2fkhDD1apvXQHJB5ZbokxCbzjqsiQgDwnTneLJvCIESRIGTcSzkFtQaQD08pDe279XUlRu7sLkS7pF9zKQRTSE3MidWGUB6EkRdaDELuDl8e2FuUFxqRE4X5Ps1Eo2tzTH8OoLCi0ITcRnWuEVkglMFqRaUFhNJkR6f3pUulFZ+12tk07hY/4kOi73npE9Hh1GYdO+TwqKbTSS8uIQRBDN/CKmiBaXNdND8EjnMVaz4e33k9YfyFxskXqLi/Ir1LLkqNwZflXUnXwxshdAd47hEr8oVwbiIHGBzY2NvjDf+QPgDcc7J/xne98i1HZx4eWm7tjHr+0idGRQE3ZyyBmKWTWe+q65uzsjP/ir373h9rjf6QLlMuPPctg0Kc3XKPoZZRZRl4O6OUlxVofU/YpZJZw6qVKp2fTQ+UFG6NxUnDLSIySKB0BnWbiASJtsuBGT6/fZ204RCpF65M4SkWH1IK6bTg73MdbS2YMOjN0EVBdy/oT+g8e2YylSidYZKI80m0YRmkiAUxguFaSNYrFcslisWQwHNG0lsnpCcRkWZVSURQDirJPlmWYPCMzCeazUtML2TmUBCyrBq0z+mWJs2dJNOoVMhqkqjE9zdFZzT/4r/4p3/zNN2mbJbf+Pw/55je/yxc/8xk+/ZPP8NhTu5i87cS+qatgtEKa1FKMIlmgRQwgFUokUaQPCXQmVicdAstlhVOCs6ND1i/0CTIj6IAQjkL32b4w4N/6fb9AVCP+l3/mb6KzG4R2hg+ewkhk0ePDex/zvVu36Hdjk7W1kgsXLtDr5awPMy5sDRgNDC++8iL9fkWReWShGA4KRGHQRYbOJf1BSWMjWmmE1AQfsDag1ArkRJLqi6TMKcucXm8Haz1tbZnNFtR1xXI+T0VxUVCWBXmZo3XBhYtjbDvh4Z0JD/fuMxptkGcFvVnNYDigLC0hBqazKbOzCUWmu45ckYw/KuOshcPTOSeTCctm2an6A9PpGc2iYVG1TJYV1loyoXHec38x4WxZg5fn0fKRVWprJAZHa2umkzN88Bizy/H+McdHhzz59DXaapn0AgqkdJRlTtPUZEYkJo8Cjefy7hjXekLsoxAYpwm5oKlaQiYJM9C6TdECbYPRLolpHRjhyQtBsXGdMHyWfn7GSA0pwpwtnbP0c3p5BiojWgNBIUJA2Ih0pE05ZDRMU/dTGOrQEOsFzJdEnSOlRaias+NFSkUOkdwIpHBIGZO2UUgujrfJypLFcsF8OWE0HvHY1kVuVw+48+HHPPPsU4mPVDWE0weEWc10/4TvhXcRUXH3zrscHz8kf/oaOxc3EOGMMizZ6bdcvnKJyY0BtRdUvsfp0QEqF+QxQ9SOzLV4bToWiGTgBFZq7t0Yc/LcDWSWI9sFmcppgmCQ98iloVkuMUojZBLMh9B1Ubp1ILhITUNPKLw3hPUxXoOuLXTahNiNamHlsOqS00mmAC9kui5iAN/9v45OG9tAEtoriAHvIlopQgxdArhEeJl0TAIUnyhGOh2J70I3V906Aam6EGmdVjFRabuY8M4CnVZbH0L3N8R5B2d163ow1CJpLaIQBNV1lEPqzjgRybRPY7XaYWwCcT7+hOGZ3R4bgz47m0N6PYlQGULlRC1QsjzP0IpGdsz7QPQJp5B0F5HWO9oYsC1denQgy116t2NyPDkCInhcW1N7j48SFT0+OJxrk27FJl2LMKmoid5jpCdXyeEjddalGjuyLKXaexdRTtO26bNWQhF9sk/nSmOkopUWbxuEMp0lGqQKCNnRgUMLBHKlUcSkhTGeL3zhZT7zmafJ0fR7AzCSQX+IdZ6oAxINZAjRif+97wqUv/FD7fE/0gXK//CP/TE2hj2C0ojYwWlkTBkFTiZbWN1ipGIZXOJhuEgbW949uwMuUmYarQ1BOgpd0jMKLRSmXLmADJPZkqVdIKJBap10A/hUIGhJDBYpA0p1lXfnVsjLHCHjub1XdvkOsQtyEhFiF3q1Au644AFJDJLgPS4IWFmpc0N/UKKjZzmdsaxmzOYLjruTthApehydgdIopcmypHEx2nDh4kW0MVifrIRaR1yQeCswmSaTBV/+te/x3/53v8HppGJsJKXwVLbl3cO7vPNL7/FL/+8Nrj52ja2tTdY2how3hvR1j5tP7PC5H7+Ja0CogMl6eLfAZCNktAhjCNYjCw3oTsHmO6yz58PbH1G9d8TW+BLrWyMubFzE9AUxg8rCZz//Ga6trzObLokmIzPJZ9A0cwSRYT+l4LY4Dg8rHjw4wHtLXJyxXOwxKOB3/dzPcuvWh2j6fPrHP4dbnHFxZ4c/8u/9QUbjHnU7wegcobJuFGEST0B1YrcgECIlXySAVfoeGiOJUTGMJVtbI6JvWFY1TeOo6gVV3VCUGWWv4OrV68iYcf/jh5ydnTAer+OC5fTsmLa11MslvrWozHD1+hWmy4rqdMJ4fUi/X/L+vUNuv3+LvBDJCloIMJpZNWfeVCwWS2xjiegULCYNC9viQ0R7nbQbMon2koAblJLYtmJt0MMFhTGKsqfo9/KkC0AjlU4dD6/Z3z9OBZBJXbjGVqjcY6SEtkKHSGgEQQek9PzcqwZVSHpontjuMygNeR7Y2YHxRo+m8mSZY3t7xHI55tbJ+7S1Z7F4wGsf1YyGOdFJxkWg0RXROILM8SEiFTQ+gaxMaJg6y1oQDLMShCU4n655H5jXNfcaAxNLNAkZUNkCmRmEUMwaz5qJLEPL8rRmazTm4vqYo+NjlouGG7vX+fWPv81vfettfvyV5ykKjW1bBvU+L4wtk2LKpSee5Nrjazy8/5Ann7zBxYuXODw45bvfeZPNrUtsXbhKe/yQ6d4edx8csJwtGG9vMMRiBhG7DAQZkE5iZKSVgYeXtzl8+gZxnE73WpQIITB5y2Cg8CJiG0VvkHWFWkRKg3OOXq8AEv8jNg6nHZnPCZsjtMoQfpGEo7ob/ZHywoJNo9tHBW0aKceuEAiuRiqVtG86dVs8kRhdl5YMIiRfkO4K/BSxoEnY13AuF1npRLo2TfqZeIShh+T3Wv0gnv8sqViESP1f1bkr01g2diOm0LmRUtigj0n3knlAdPj7mOZNy9YzbaZEo5CiRIklu2PBZ54ZM+yPmTNkNjthqDudTSCJ/C14p7HRoZAYpTFGp7GpTEySTBtKKRB9mZwxRIJ3eNeiVeIgOQ+x66yGKIkkbpNWgmjSeCaXOd572tgitelGaKmjbSMIcpS3KFJn0XuBbTxtSCTgc4QsCUzqG4sSkVaC9Y5MdyPCDlMRurGfVoKAxzuFzgzetVQ1PP30c0jl8SGRgb1I57ckEQrgk0XbBXvO1jHFD192/EgXKHsP94jTEUEEvA2IoGmVRfiUUqkICG9RSifBU9dJ0BJyIUlk3zT3zEQkkwKhYxKjupzoA21ryYohUgcWC8/GYEjdJEKq0IlmqPM+SkSMTo9RNw2tD0yWDhEFmclSjHVMI5yUe5Dmkq6Lu5adJ977FgGJqEmX9ik1zkfaxqNNznBzh/HOZaSMONskNXvbEnzKXFjMpjibkPvEQNvWOAt3707ZvXSJ3voWYNFa4paBfr/H8eGCv/13/jG/8rV3iY0lLzQL1+JcwBIpQ02mPcfulMlHJ/A+SCMJvkW7gsceu8rFa7/I2mCY4r1VpJmf0BtJTvcPuXbzBt/75ut89sdeRWeh088YbBsRwnJ4OOXZ53Y5PT3hK7/yHjefeJxP/7ZPoYNjOZcszhqevn6JX/mtj9jJhixrj8gLFIoQLCoIFqHFS4XJFNpkaGFAVMiizyBzrO302P/uQ4ZFn8PFPh+9+RanB4eo3PDv/bt/gKzXQ4ZIkJ7lMpDnEakU9dKTZSLByoTE++7E1oHxiNDUjslkTvSCYX+N3mBEf5gWgqZtsLamaRUCw3hjm2XVcnhwwNHJPsPhWrKH+iQa1UYzWh+hlOThw4fMZgsW0wGD0YijyYTGWUbZkKZqEEEgXMRWNU3b0FpHDJwXu0+99ALH73pOj28nfkU3dkqpsyCkpvWWumnpj0a0iwbnHAGBLnKiMThIBU5IC1WMGf/ky7/KZ17+HE89c5miN+Cj9w958603gBxRVgghmS4bXri2w3/5555m7u9TyBK1tk7b1IAkyCWtN/T7NxBacDY9YdjUHGeKP/lnbzHub7J39CHPf/6AF82ApV8ipCAjUAhJHQNCNnihWbqSLMak8XAeoSTN3CY9WJFTTQOD3gDRWmodaRUsvOD4ZMFe1XB5fY3hoGAqFhw+WDJfRK5uO56/dpVL25eYTU5p8fzUj73If/fr3+RXvvs2P//5VxmWfbRb8uzjl2nGF8mvPM17b70HTnN0tEDnLY2HrNTs7T/AEog2UD2cIoLjwsUxbbtkaj1qaxdd1UgtEWQIa5ntrvHxjR1YK5ExS5qjGGmCwIghebaOC4KoPaiEZ08p2YrWtxiT0oZ9gNIl5hcykgtJQwRlkgbjEwWJIKUQCyE6pH3i1qSRQtrUpUqmA5EpnHfkSuKlJniXCnhEisCQAqFUYjKJ9rzLsXLaQOqkRiIE+Ym4mhWpFSBRXKNIRZDvvrvEFCYopEo26HMB6CoGZDX26dw6IRUVAoHvYnIIiScUhGSoSlARGz0hCpSFelqzPGsZr2VE23C8f8D65XWsh1wZnHTpeQaPqBfMW8vJbI6XCXK5NRowUJBniig1MWi8SmPitNAbYjTJwRMFQQQcluglxEAQbVcsRGJMPJTWWUIQEFJ8RvCJzRKlpHUNmRRkSiNyCSbRwwuZMpKEUOdxBkortJSJSSN0YhNJ2YERfcfR8hAjWvWIwiG0ISD5zuuvcfnKDba3L6O1QMhApkqiCkhMCqHFomxB0J7qbIHOM5xzHB6e/dB7/I90gRKrGqv7YCCqJAQyWmBUhjOSImpQkqhACZGyDpQmjxqBxwNBSej+e1lFQuUIQqJmZ9BdljE6qnrCfOmJQiNFJJJSLrXR563yVnbq9yjJkbjYJhGqSE4aqRRSKoIXyKgQpHh5KUEEQYgCKXoE75OIlUAMHqVF1+azxBgS38A5siz5zaXUoHKUkWRZRtZPG55tGjJjura9QWlN07ZY13ZgoAyBptfP+Pv/r9f4yj9/B6dabHeKyrxCuwJnLE1ssHWLyQNS9PEdEE5L0GWfO3f2eeeND/jM558lhgwZJWWvT1PX5FlBtVwQA8xmC9Y3h6mljkUqj20DUpW88PxnOTzc4z/9z/80zz7+EjefvsG1axc5bW+TFQOefHKdX/n6BywlxCxg3YzMC4JStDYlo+ZoHB4SuBdfu6TjCA7bBqpFw87GLtNZw3C8wbVrV/j6N7/BT/7UF3nxpadxtkKZgNKR6XTCsL9BlknqqqKqPFmu0R18KoWbCZSSKJVjjGI+m3NwfI9woMiLPnmRdQyaPH32IWWgrI1GqdvROvYeHqC1YTReRxcGZx0uBKZnZyzOzmiqiioLCYmvBKPhEOEDzaICVXJycEy9qFgsF8wWFbWzjDfHPP744zzx0kscnM14/9ZHtKJFdePESOrA+A7iFELAGA1hRl0t8d6ncaXw+E4IHWxKrJ0vpnx8/33efedtvvSl34/SA1775tfo904YDgyL04YiVygLl9bXmB5X7AP9IscujlFRJFcEDikN2EAQluDhdO7ZkobPPpUjK8nIFARxirMel5X0FYyzU670JG1Z4UXKcFkyhBiwMwtagZSoqFkfjNAqEOw6WhWczI/YfzBPm2YrWFrHg3rKQdsyOimQ0TOrPQsP788t754c8sVnnuXyhcvcvf+AbWH4vT/7b/IPv/kdfu2t13n58Wc4rFumy5Z3D1+jCf+UIANCBR4+MLz3xhsIIWlF4lWc3L+NzzRKgxIBu3/Cyf0H6UCylaG2bnbhjoZeDmag8dHg5wFYoEQkyAYZDcIMODg5wREYFSMGvT4Q0TpLFteQOgoxgneOqQgMfIQi4pslMlqIFhklUkVkSPkyKfIm6ZNC9MQoCSLFEQBIo1LwDOn3fEz6CUfCGBBcEr3KdDchJFYKPOp+dPVFKhI6gZ4M4VHRkuqVTuiaChMZwNHp9EQaFRMSv0XI1IVYaVBWdyS1TofDjugaSbq41BlKnTXrPbZxVKenuCaiYjrYydiysz5mmNcMs5aF8yg3x84iouhRLWCBpxgUNEuPDmfYZc3y5BRpSvQa5G1DFiwFBTEzxKgQWuNjyr8JQlK3C4RKsQdCpeIg2EBoAyrXDAej1OGpHFJljNcHyJAI5o1tunwxS+sbjA2p++U8SibOF9F371E6YKGS6Nk2FhFDysAiEdV98MSu4yVJ0gTvXCrAhKXxDpkpmraGYKhmIFSKBljrb6D7OYY8SSZ0RDYZVjWEWSq8W9tyMjn9off4H+kCZW00xvT7rAKnuu8hAkGWwhzPoTAe0oXoIoh0QiQE8JEoAzaknmL0ycceu5n0KlDL5AM2StBa/MCJQrIC0HTWN5EyHiCgdbLPhY5JIkIkhjQHjCKdGkTohH4kRXvwbRcjHjohpcfHgHWO1tWYLCPLckIIWOvwPnnrvQ/IqLBtm0iIgGs8uJUixlFq3Z00JK0AqSJGRIKVNK5KOeQWRBvQgJUO4WogIF1ENJJWKiq3ROGR0WCFIM+nzKY1r3/3Ni++eAWdbSBjA0ZibUNv0Me2nrWtNc6mE9Y319KpITVm8d6xe7lP41r6ayWlMXz5y9/k1S88w7Xrv4eyGHO6nPDYU9eQ7ltkUTCXj/IdhFDUBkwEF1ocGUbUWGmwxsKypu5Fvvvm2+Asx/cPuH//iJc+/TzTJTx8+2PqeobEEaIjBo1AMehtMDmborRgbW1AXgSqqmYxr3HOnad+ZnneWRA9RVGyva05PTplOTnFLXKMMYkwKVM2SYKZpRm90ZpemXF8dsTe8T02tzbZXt+hmkyZh8CirRPQTWhcE2jqhtOTE4yr0b0+Xim+987rHBxPGfTXEV7QM4be1iVmzZDTs8iyXlKqSEORNs9gMRiEjOQmELRmZ/cyF7fW2BhoenmGs6e0lWe0tc1H728Sas/A9Ki0YqMMPHPzAoulZDq5RVufsTNYsrEG460BhoJCOzKn2b2SUWWeLBSIzKMoEE1FoCGKjKqFkLc4pakqxXwhODy0bF+H5myKnkFokr5Jd13RnfUTRms5Z8szZG0ojaS/fRkvW3oDx8XHb/Bzv//38dq/+Dp2NqPI12mt4OYz17h1/4B7B/vsrA2w0RLbltZpcBpykUr2aNmSCnygcS1fffcd+g8eYhvPxlmfy40jLzJun5xy7/tvJLq0lGR5gRFLgtQo0dlGo0dJMDGiS0M2lAQXCBGsBxsdRluKkEa8SE1hClRPIYzERM3AC0ImEWXWdQQ8GE3VWE4fnNAsF4iLFds7Y0RUEAS+G/lmeU4aGS/RIkUGRFMgpk1XSEAMXb5OTJ0NJyHgk6VYdpt7SDJXJcS500MIiNYhELQiYoJKYyJBB0xLGhhIGjTVac84Xzu7BmQnK8lJa66X4rxzkro5Ao0gbwVOJERArgQ+U5S6ZOJqsJZl2zl3QqCuWubVgqpqsG2DqxrqtmGxqKkWLVWdAjJnsxnz2YzT0xMmpw+YT08QbsHpkWXYU5TDn2YiCsZSkJeKcW+IRJEJQS0CQxUpdUZeBPB9dJExGmQIXRBUjmtbZHTYpgGTRsTS5ERRgBDUbk7jPESNEwYfI1VrMQKCU/gIJ1nEBsXJ8ZTlKbz0zC6XdtawURGFw3qLEobMFIieoLVzgrXYugUMwigIS4KLRPQ5O6ZEMx6qbpyU42PAe7DeYm1NlhmCl1giJlTkxiBUSR2XrJcClvs82LvLWXOG9AUhFEgNmekhJBgTIWb4aBFeAL7rJP9r4uIJEpK3VHZkysgqbFvHR9kN8lwvkCA13SES2eUPQJplCyLKKGJ0+M43LzqKYcptSd0LqVIeQwgBJ/x56xM66y8RYTTO2S6AkG68JFGqQ0l3T25Fd40xErzHd5h929pzxPQq4M27wHw+YzBIicTAec5OCBGlUjGmdbL1KbNSdia7IzEtWl6kOa3JClBztLHYtqFxiWAqkLgQcTF0SPW0YBEt3iY0vNOSLsOdumrxwfGd773Fl37fZ1lTLYVOtNWyVJRljxADly7vnOe+pNlmWsjatuHZZ59FKkWW9Rn0Bwiz4M3vvQP/k99DXuYE77l64wqDnqGVHuMiUms8nugtWikiKeJAIwCVhKU2tU61VLz/1vcZlJpmfogvCt7+za8gyxLpFJPTs5RQKjUKiXcOrQ2b22PqqmI6m9Dr9VkbrbG2ltrGy0WNtRbnLKuoeLo5fNkv8T7lhrgYyfL0/ntr8bVj2bREJyEoFBlr/THz5ZL3P/iQs+05G4MxShlsqNAGzuaC46N7vPfO+7T7R2yt9RE6cPf0HodH96hOJ8TekHJjDaEEi8U+i4e3OTl6h0JbvvDyMzRIYhtRMqRFU/chBNqzY568ssMTTz7J/p03Wc9KCrNNyHtcffpp7tw7Y80ohmVB4yLjoWSt3yMTGYuTQ0w2o+gbytEWlzemzHotMcDGUDI/1PyFv/OAQdHHuIqYATFDVEu8MNQIFot7nE0aqhOBUENCrtD5BTI86B327zV87Te/QR5KqtmcnUtXQUXWwhprawqnDTLLKZxkuempq5pf/5Wv0iwW2GqKlBNs2/Kd7x3QWsvNa9cxUkMuUQSkTPbZICOQFmwpwKiUxNtUjtAFOxoPH+3dh1wzvLTBKkNF5watAsaBI0sFSHRkuaHMFd5anAfvApYUUKiURElJL8vpZTlCrQSqEiclzgfwoIyiCi2LakE9W7CYz1Ob3npMSOPqGNNmYoxCitTqRyTgmXMuCSu7AgwB4niGtR4tJUiDbtrkykEgYyRb8X5jKqqTuSO5bdIBrPMBC9ElF3cnbtJjIsX5n/35+pa8KE6SOFMircNOgIsJkeBioBHQEGhl93dJ4x2UZ9JKyu++zj/+C3+Ds8MFYVYxmZ1Qzac0tU+HO9vStBVNWyUdmkvWdB99YhQF241lRDr9G1JXRva6AgJciExrxS/9k2+QqchTT1znws46s7M5O1tDnr55NRXGhWK41iNrPZXTOF9TjrYJtuThvVNk6bh81aC8pfUCYurA1r7FWujpjH6WPveqhaOTU2zTcOnaBYw2zBZL5vWcew9OUUqwOSoRfp/JdIoTBUgFDmZtnbAB0aGoMSZDhj6zakYTa4R19MsB0kiqesGD+xO2BhsMbqzjo8TaaRL1EhMQ1FsIJSJCISVSemLbTQ5CixOanu5x+eKAS3KMoMUHQ2MbdJbhnKWxS4wWiXkjkp3ZqJLF4off43+kC5RUJqQkhNXssks0SGOKVcUfQzfD7Cr3SEdVTaFIWimCa4kh0RMRAhdD2vRCpyrvLFwhBFSXJRGhuzLT40iRKIWiU79LKcgy80gERoLhKJXiyc/x86QuysojH0IK/zPGYLoRTd00LBZLgve0bUue59A9FjzC1ofgU1Kv9128PZg8MRZ9h7yXRnXKcYHOM4SARd3gfDphEcD6gBMBA7hznHN6/can+8VYZCwIMVBqze0PP2Zv75Reb4TPDM57irxIi6mLafFUXRO262yJc3sMXTFpGA6GNOE+bZ1U/VpLtNAMR0M2RhkPgqf0qehrZRrnGgdWpk0mxIqUMWTSe2A81rf0+zm1regXQy48dhV9OmcZFyA01bJLABEycTtkQEmBVILeoEdvUBCjSKOPLhRtMChB9IgxUlcW5zxaaUajDcQ4srHlmUwmHB+ecHJ6hhTd6ViZ5HiKkawvaYKjqSuUFmQicvzgDovskPFwnTyT1KIlxD3Ojo8oe3N6N7ZprCA2Z1zZLrl05WXwDfXZkto15P2CMi8Ts0al7CWNoLWdeDxaWhcIQaFlQl3Ppqe8+b3vIevIYlSTDzLcpOb9j19jMFzjmZeeJQRJrjOsq5kdp+9msJ7WX8RHwaKxXNm9hhABU0liT9IrB3j/OCozCGA5T7PppckYZJ7NNcOgjjz9pKBWglE5xAfFfGYJfYWrLSyXfO2f/n2Cdaz119jdvURRWLCCrAgEynRAcBppF1z0AwaFoNVrtOMClCcPGWBxBkQwiBhopMdVkuWiYVAqdA+yXk5cepQssKQ2rHQtudLncK+mdbQkHZlBkwuNziROOkI0OJtCPbXR3ZoTEMpQNy0xWBwRoUSKpoiR6BV1nfKLBoOMoAzz5ZLjo0OwEW0M1XxGqGokHqUCvUGBNCol33pHEAusq8lCnyhS56fope9/2zpWkRZxlbVCm7o63mEJhNgSRZY6F1IQlUhBqyF2Gg2RnD6kPHIrJS3glMCmYTRNUDhS/q9VkopILVPujYuRVmsciUHi4Ny540ncx5qGVJN1xUs6NXZHz0iMObqncW9+i+Zf/CrDokeIHmk0Qmtkh0oQq3hwoVDGoEy3rsUWLRTEvIvxWFmdOxZV0BBdB7kTWOc5ODhCK8G9+3tIqYgqQ2oY9A3jwYiN0QYbg4xBHjAmpTZr08O1kr29I5Rs+fxnnuLyhW0QlsLAoKeQWtEGiw+SXlEyKEvKKCiHJSeTCVnZZ2N9m3y5oHpwj1G/TSGurSTLFGu9Pq1TBCFBuQSIdBYlI1L1CTGjaR1rA4WSPZoWyrJAGoOfBYLf5/7eXQYD2NzapFeUNE36JNfGI9q2xQeL0cnUIWWK2IixJrOa2kraZo53MxAFAoVUiSjsOwGy8JHWVngcRqTk9JQG/a8JSdZVDU5mrPIXZAQvUrfBCTpLrzwPa4qkvAEhHwF9VBqaIrXBrC6ImPDfUnTZARG0TiArSK152dl8V7NNQSK4KiExWmNyQwyJbeJ82ryIkjzPybKs63YkpdhqLAWrTsxq0+4uzRiZzaY457qxTrqwUsqy77onqrvguiJMgpRJwKZknqBYUXRx6qmlKlWgX64xmZ6yd1gTVUydl+6xV78bkQSRcO4Q8AZ8EGgRMCIio0QZQVNZ3nv/Lo/fvEHT1EgKFq7Ce6iqirI0jMZDViFekDZ6rTX7+/sUxVWyTDAoewgtmJzMaZsWqRPpd7Q+5sLFAXc/nBClSg4bUqGXoHQRVFeoyaSC8zEStSLoSOstItdkWckLL7zI8mjG/snHZFLRKwZdERmIoUtGPVfspfc1rkZ+ogNByUevoeiljlbwHmebTnOk2djcYDQacXp8wuHhIccnBywXLW3TJPFssFT1gof37zA53EMRMR3gb1E/4OjIUTs4nZ0xn5wwXB9T9jT9XLN7/UnaENk/swQxorwQMbbi6PiUO3tHFL2M3UsX8FFzMq/Sd1B4BAHnQIuQwgJ9YO/jeywmMx6/cQPDkMJCaE9wjcO4HlKXsO4RziB8ZLlwnJ6e0R/08FEhdQr0c0rRXxtSDntUzBiMNqBQ3L59n9t3PqZsZmxcGiLaIaGILFpLsxgxaxsaC7ftMXmvYO/wAQdHU1S0vPL0VdZMj52tXT48OaX2S9YpWJzNoZ9DM6evJXdP9pgdzvmxzz1F3VYsa8vGeAMRBA/rCWfLiqFWZFqTm4yP9g45PTildWd86rlnWDYF7XGdDjDNCbkyDEY9XKGwElyUnB6eIIOlLPKOr6RBSxyGGDVVXTNfzIkuHSqOTydkIhCdo7UtkZDYJhGMDNh6hnMWHwRZWbC+sQ0ix1YVvp6SZxnFYA2DJ2QukaERLJrAfFbROscLn3qencubSGE6QWzin/RNCUIk27GPyV4qBBqNGxScaEOJoPERkee0ERoRaRQ0uWIRBJWPVDEVKLVOo20nwAF1hIaIjaHTn3TXCUmo6klAtrSmSrJgu/+WK7wKqmNFJXtxav3LmDreMa6yhyUBMBKi9RRKs7l9gTo6opBooYguYFU8XzWTdjAS3aPkYyVyImCtQ6qEpmf1fJF4UaEECCTRSQyQmRwpA7owqaBC0DYt1VnN/HTKnQ/usCYc17d75KVGZoaToznLpkGoxKK69fYHBJmR9QRbI01P5ZgsIy8VMi8wWZ/xcJPReIP+qEfdWoojz3gs0EYzqTMql3N095i9B4c8fXOHT7+0RjYoUn5SDOgix9Yt1bKiHPQJShFqixEaI2A4yCj7Od4r2tZzaWcTJQ27u7sM+2tI6Wkbw8d3bzNeHyCCJtMZmU4i/9Aq8lwjokZpQW+gcaHGugacRCgDQqK8wUWXhLm9YXJNiZiiDbygaWr6/fEPvcf/SBcoykiyQqE677YQXbKkEFip0OfalEciKdUBztRqLKLVI/phN4NNYqukXl51OOCR3kSKNBMVSnatzKREFzHZz5AKIXWn8cjIiTjvaOsWa1N0d5blaJ3Cplbd0nRLivPVY8YIznuqqsbZNH6JMZFj8zxDSkPb2jS6cY5VFgWQwqxkooY2yxZRCnSZJ/hPSC6eqpnzt/7W3+ONt28ny2mhUU1EKEAJZJMEvUhQyoFvaHUSayEjUYKTAqQjaMm73/+Qn/mZL2JbhxKSsuyzXNQIIalry8ViwKp1nLIn5Lly3PtksS7KHKTg8GSCbRyFgaLMCBpuPrHNN948Jq6XBNd2gKUUNNf5A7pxlqR1Hi17WAvRSSQSbwM6c8hqgRr2uTC4weTeQ6p5TQygtECgyQvZPb9HHZ9H47ikhucTn5noGA5SQa5TrEAISZyblZoLl3fY3FpnPp9xfHLE6f4J05M5k2rBZLJgevwx7eQBsW2Y3w8c9zQb62MIkgf7Z7z9wUe0dcszLzzBha2cs7nj4KOCyguqeo5QYEyBVDnvf3CHg/19nnhsh2x5mFJFo6Txjmmb0oIVgaXzDDY2sVXNe9//gLJXcmFUEJsP0VIxs5bj1jMuhgxDgrTJwlCLBV//zjuM18a89MyTHDw4BAI2KmQlcJmlli25DMhlht4ZcfLhAbP5Mc9+6mXcUlPPD5jPl/g2MF04TF8jm4I8j7i8z2Kx4Pb7t3nixiVefPZJ9j68xbsffpv7H82QfckiL9AqMD8QzOcLembMrfsfU3pLeGqT3uyY+bLhwb7hwsVLnB4ccXz0EDFaAyQWwfv3HjI7WvDkY5doj/Y4PjwjU5Fj76iC4/L6iPmxIJDhomayqHn3/n1efHwXEyPTRUMwmmKQ46NiNmtp5guE8BRGoJXmdLqkNJJenkSjRiho00lfZZJcQ8ySVdqIBhNrosgRIiJ6BtPv4YLgZDJlPpvj6kAzr7D1/5e8Pwu2LTvvesHf6Oacq9n96bvslSlZrS1jyTYuY0AGbIgqXBBRl4vNLerhKmRXgHkgIHigKTBQUUG9GFdQQZiHug6qzDVQ19jGwtedLMmS5UZtplLKzNM3u1/tnHN09fCNtfY5KcmWiLgVobgz4sTZzdqrmXOOMb7x//5Nh24U1bgRgnbaIhDAiadGThIyGWOQIl9rXBZ0oo5wXBv+g+tRLhOCoVeipfE5FQO0JG1zLWm8SknBrzJoJS7d5FT2WFHyupAFuTRYMUnI1au5TJFK26kgstIbJ6/GDpr1/qxAJ8WSDbTC06I7Uat4fNGyJjJBCLxZlCiy94mwTguWebSPDqUDWQfQgqqknMgFA3JZlyR4CQiNCchaLAZiRhst3EVlsDYLCdg5Bi6hxhV2VKPUko29ikHvCEERYiCSWbZLUosozDAsUMQc6TKEbGiUcMOS0hhbk4iyubQVrhoCma6dk7zi9mcG/N7HPku9s4kd1NSqQmvJ8gke3GCAG1hMldHZor2lGQ6oBjUhZw4PH1I5KZIOpm9gqKiMxpma11+7xev3JqTsoAKjPe1yyeG9E86d32AwGJO9xeeWpIuIJGT63Mk1L7lAOInTUDpT2Qob4XQ6Zbloqarh173Gf1MXKMONLQabW7JwlLbNyv690iXYPSP9y7K4xPxY+mXOpCA+EOIK6wg+YVRehybZMphkQQWKZC/kKMnwq3htVvwTAI/pPbbA68ZqnHU0Q4fve7quxy9bKiemOiuG+4rku67+cyKlSNd1eJ8KIVZaS51vaVKFtY18rliQFG1IIa3h3H4ZsCly+OCQelhz+ep5aWEoQTiaxrH/cErbJ7FLtrIQKS1tKJXlppPsCFmUXRaFkUpJBrtRYDRWw+3X7jObzmhqR9u2bGxsspjP2dzYZDabnp1H+cRorTHGMBgM1j+zWiR8825BO28Zb21hGkuKimefuwLtZ6QnrkClWDriCq20WCwgIXwoccatCuvfKEh9ItsBfdQc9x2XL1xicbzg+PBAev8pkHOF1madR7K6Ho+XkazvCSmLJCE4F62/zOQrFGuFlFWDip3BHhu7O1y/2rOYLjmZTvnS62OOHt1iERc4PHoyIWtRcg3Ghs0+0VQR7zOVTjRGE2rDPEwJEWoLXQw0lQazxLgTBhsJ6xQmaTbsoDgIa0ZElimwJDPCM6TnuO9FultbNnRiMJS2xbGFqe+pq5YtZSH2RBUISeFUg7OaipYNpUDVzEPPYNvho2XTOGzfE3RExSmHyhPRtPGYcagwLrJzbiSkRdWgsmf3fMMmnq3xmOPDKaSOvsqcenjty6/TK0O9mamQ/JVqq+GZ4RanJ0ecTiTZPDkFJnPpyg2q00cczaZcu7jLw4P77J7bwzQjFn7GcDBEP6hRbonSnlGT0TsOZxQbvqKLgc1RRYUgs4scmIUOY6MQixdLhs6SK9C5JXtFWnpJcK0Vm4NEiIGlzThtcKYmm0y2gmSobApfxKNMxNWKLibakEkq0C07YlwyfXDI5HgpyqqwxOTIUFvGxtK4EX0OzGentJvbmFoC7PpeHEq1MgS/aglXYDVRZUkKHjdMysLttCZmTUaycHTOWIFCZHHXqpBcSxpuQRMzSeZTUSOgio3CqsBQKq1GyhrVRq02f8J1Ia00OpleFQ4OwqvTj6HIKisCiqGGqAORQPKJph4RkyIrjcEXXosgIrmQXFJhxxizFBJvhhQEaha6jCEnQ0iGrDLGZXG8NmKEn7KMY5vEDA1lSBF0lnXk1EN70rPnK86PNBoKEhPAJowJ5GyIQXy0nI1kI2m/hoqMY6dRjGxP1kp8e0KR6vaBnDsgMRhKARd9y8GtN+hez0TlMSqAysSkSbmijwZTZYYbkGKmm2nwFmyLVjJP55SI2ZJyoLFKJMSpoq41fehZhhrlNIkWp2tqm1n6nvkCrGrISO4T1KQAbiDE3hxAaQgY5m2gqQwow5a1+CiFsg/h617jv6kLFJKSGGtV/GfKHlohHie6WDSL63x+bOAoohLSqy5ELokeF8vmlORJVZaFR636Pki/fhVelXJGx6LAKUTWFeE1+IhfBVopqKyVMD8iIUV8yLSFCGu0kOXWC3dOYoff92IKFxPe+4K+CEteG0PbduJ5EWJ5zYByYmVsrCIFzWI2pz0N1GZA6iMhRHSl0MngY8dwuMkLb7nKx37/NUFcchJfBVXeT5YBHEgkldDF0bFokMqEplAxY5zl7qNj7t97wDPPXCeEHt+1GC2k2JREJi3nRIqdFXoibq1SDI7GDSTFfLnk3t0HnLuyTTWs8aeJG09donIJ5TtJx3VKYsyxZCWa/mQTuQ/C6bGK1HYoKkIxyMNUJGtZHD1iVo0ZbW5y5+7roHS5lrL7TMWpcpVCvSpIVv+vvpZCy5Q2kADBwhQ0692jtIWikAq1xowq3NCxcX4Tn5f8we+OeRgUo6omKkOKiUUfoDJMpgvms5Zlp5nMM3vboH1L3wamsaayLeTA0lfMTwPLuaLvI9PlnG5zRNIa21TUCfqYpVNfOwgdJkuOkE0eP1uwPw/sblT41rPV1FwaZIxKYME76KLj+OQYnRL9Yo4b1JjNJfPZnGqAXI9ODABtVRPKfTrve2oXGCL+ORuuRtmeassy7ipCqxlbiw0jvnQ65d7shNpVtAeH/Pav/jIjB7UbE11NmrUEE+ijYdHP2L18kSXHLHyHM5ZPfuYmRzeucHlrl82Lu7x2eMRsphmOLMpE8APu3TxhdnqC1Z6Dgzl37QbjkabOiUsbGyQ0bcrE7OlSYuIV0zbjk2fqA1sbmxA1ykDwC3LsGA00KTv6sGAeE13MHHY9TmeGSRXkNmHJEAOzJPwLgceh6yNZ3adyFfSB+ckJi/mcpDLGQqUbjLE4nbAOlI4YZ+ljj1dJeAgp0Pf92rY8+oD3PdaZMr41PZFq6HBK0ecgtvM6krIlaXmfEmEnc5HMlKWMULlIf8U2XaZFQVgLG07mL2CVmp1XyEvOQhhjVTgI+kkp8nUqBVBpwychhhQBBKhs6VLCaCvhfKb4QBl5fV+cZkvDhhIDCFmM0eQNyj5fxrMXrgQir0aLuVtOgpKQc2lF5XJOVNE+S9EWc0RnX5ASzdC0DHcrPD19cXhOOZGNxiTD3HtsFo8YrSpx+k6BoTZsNmOapiLSk5NmgC7rkPicxDbReU/SAZpMGmiybogMIUsbK2ZFyFoI2DphnaEL0DmF8oFmDEpZTMho5emDwXvLwMFwvEHqNeQWbMOiq9CVxThL7EHpwFE7ZLlWpWlCQsrWJORsqzwoyd/JSuOaCu0KCOAizcgyGDhRzN77+pb4b+oCxVRKIHmFQIdlMdVZkZQpUCPrFkqMUaC6JMZuvpgihb7Ftz3z5Nm6dF6gUaRPGhAOyoozkcrNukJgVq57KUnYkiiDRHJKViWoStHSSmUtpTUhSq8Yzhbp8jEQHsTKyU+KDx9LDzsJ/8TaSkKefMBZIXxFLyhOTomcFPfv71M5xWLWsrU15Oh0yla7wbARl9kYhDz33DMXGdSWfukLgRgo+xdlzhbZXGJDY5B8BlU4OjlnQaAGNUeTGV/68us899xTomBSCeccOftyzjjDfB87nHMyMaHZ3tlGkel85GB/H/LbqKqKiZ9x4dJ5RuOKEBPKBZSrhH+CJJW67AjilkC2FpmaSttNaRSB2iSCnzP0PQ9fe5UrT18iZV/yl6RIUSpLr1oZYhI/CF2UXNL6kawl7xPBx7V6IoYVdyfD6m/UGfaiM+QQ8TnRe0/oIxv1Nu/7ju+lbXs+9qv/heMHh1SuEoRIa2bTGfNFR0Dxe597lUcHe7ztUkN7esLNh4GmadC9Z7F8iPctOUdUTjy4ecjpgxbVWHYvbbIzdDy8f0q3DFiXiRHmPtD6GS5n2tmSj33yZfKm5dLWBs/vjnl4smCuYKArVL9gEg+YTSZkD0fzlt/61Cs0gzGh67l6YZtbB4eko56ptmgTWQRNu1jy0lPbPPPMc3QPp3zh1UMOujmjxrFYtmSfyL2l15BjoIuJrUFma89y+alzLNvApz69TzVoqWwvDrkWqvs1KXYsAni/EHL3vOUPPv8l/uDLd7g8brh64wKf/vIt6mCpmwZngBjolz29juScODmd8+jodUYbgXdee5qXHx1yOvPUSqNyoo2J1nd0fcBHzcuvPsTVFcbVjIcNfjEhl6A7EyPRJ058IGRNGyKzPOFEZ6x2uKixKWAKvyllTcyqLLiRjbHl3PY5+oGGPMQNKjoCWoEtRYK2DTGDqx3Xrl5ho6lI7YJkhkRjCT7QNLXId2MUDpwv2jat8CoxMg1JW1TOMlZywmUv0Qe6eHQU8qjJBcvQKxS5tM0L+iGQBKQyt8EZ8igliy4/KaF/q8KGVUNIndHuSjmS1psALWV+zhJM6DShzLsehdFC5lUFGRKEWSaZvCpKhOQnhYnKKJ1JCUjCqVMalJIWvTFOeHha+H3GJIzOJDoSgoysODFoUDlhkXycqtEMRhUODwl6LDVJ0GebyZUixciRt8ySk8LT9Aycx2xmLllDZigRKTFjtWyoklKYxjOsRWFKkgTjoIKclyDO48Eo2pzwaFw1QBFplHhC6TowKKTs2imsqYUL1QeaqqEaJlRjsKYhaaiWWgi4Snw3IpbFceTB0ZLLFze5dP4S8/mEk9mSxTyzVUEXAkbL9elSEN8ZnVAOMLZgYYHd3TGw/3Wt8d/UBUrwUTwFvDiJ+nkrcr5Fj555Fos5sWsJbU/sE8vplO7oCGYLwmmL7pak1BFDIjQ1V//cH2d0bpfYd4QCMa5VOQU9Aamo17voFd+jtFlCjGTOCg/JrViBN8K5WB1Kif+AoDSPhWmpvC4AZFBLVojWEiSXgyL5UFAVGNYZqyX7B5U5OZ5QVQ2xzTSbQyaHJ9jRiHwiBkA6J/l8BSW5euMqw6Fi1neyeyBDimKCZAAVcDkTjaW3Cp0jJgRMlgk+KbFCdyoziD1f/OJ9fvAHIotlpO17Kt2QmePqGu8TdePWBd/qPOUsMmqAnZ1tUB0pVhw+OiAqg44KrVr29i5x/uKYNx5BbSI5GFKBLEPK1KXhnJ04ThoViLoS9CJl4S30gds3D1keTejCjNzPeO47vxNyxqZEnzIxZqpKfCdCiKSY8b1wZKxNGCc5E90yMZ+2uErhtCE95r2zKmaL+rgUaGVH5KHrOpaLKdPphNO2BQx63qGWE7q2qG6ScKs2rMS7d3nG4tgTti7wzFbDdP+QuwcTTMioAJVVRBWJKpOSZjqfsThpie0p565dYHp0xGLek4xGxyCyyuJ3IPdnh+oC9x5MObdzmaPTCQ8fLWicxtGDzmhjydJt5uGtfYw7JKtAJjA7PeH0YY9qNB09tYbdjV2uPGd49OiIoW0wquXg/gFLZwgxYr0hN0n8JdC4ZkhTy8Kpc2Znb5M2vs7yaIEmo5U4nK58NsS0S0nqt9bYoaF2HT5IorUOisXiFNf3LJUQJLVRVEnhk6axGW0CoQ0s+57Qz7hz9xGNscWrw2B1IqiMw9B6OJpPsc6wmDtM76GPWGMgFffUggY2SuOVJWThvdV1wASF0sUaB0XC4LSisZbxqMGECu8To91tzm+N6QpSbIymjcK96DtBT+vty2TVEFLApCgRA23EDBR9iKhcMoZacbWOClyIWDfEak0IghyQhASckbauWhPZwKcg5PBVKJ8647mtwWWAmJ4Y1zKh5TPeSX7sd3o1BxbUcf0kT7ZRV5yvAroIz1DJRkyvX0TkzQFBEkTckNcbDdnnn732mbXEGZ9MrBlW3B15TrSgEqIMKvN+maR1LmgKlPk+43TDqBkx7z22lwWaHElKMsgGNeicmMaEn0f6NgOO05w5mJxQuYgzjstXzqGVY3tri6QD0UaMjWwMa44OD8FoLp7fJk4m6JgYnKtRleX4aInqPTZmUelFMZKMVlM3Fms8TkeMtuRsGTQKN4i4Wqz5RXGu0ZVj0Htmyx4fDTFFajsi7B9xtOi5Mhhz7YWnWC5OqY8mfPy3X6PLlsrWOLuaR0DnQGM0Vge0NqgAe6MRb3vhGv/2V17n6zm+qQuUz/3kv2doDP1kKmZcpyfkRStthTbQdRN8XuBCxvSQrEbpgM09hkg2Dl2POffeb+Xaj/wAG9/yFrrJgqDEQA2Q9lE+61fKj4oaJj85mHJOZ8OrDLw1xbbsovN64Ks3/S2PVfsSHJ6UljohA+udh8LnjmUI2FChVMSljFY1wQdmJ57lIpKVJ636pTlJvlbOgjzoLNHjRiRkTz91hasXtzg4mBKywelIMFKEBVs+e5TP5pQm6w5lSrsmKXSq0MoRvEPrTW6+uk8/B03FdDpnb3NIiLC1MxTS7mPnwZiSAk1e/9vZ3cTnzMhY9o/m0mYyGmUs49GQ689t8aW7j6irhh6NVlFIYlYxTy0uOCqSqAtyRHI/FCkpsqtpTw64e3xKrRRmoHnwaIJ20vaLSfJFtI4F2QLnTCEcisza94ngHfUgMdxI1HXFdNJzfHpKyh051YKmFRk5iYKyRfG46XpiH1l2HbPljJPZIbcP3qBfHnF+d0hcNLShhBaqDLmT+0AprGkIwLKPDHY2OH9uyaTraMnEAs/Lqc3F4dEwrEcSUW9rdnY3adUJElRSEVJAkUlW0aeAsQpTK3yvqIYjrl9umJy+ga4MLhliVmS0QOEabOMwlSFlg4+JnZ0N2vkJlTNsKUebArpWbG9WxNNT3vVt38KrX9jklQcz6kpjw5yqHoKKKJdQybDQiS4pwtzjW8VT73iB4adeJWkp/p11EGV3qbWm7wtnSmlMknTYGgwSAAEAAElEQVTu2hmMN+ikuHppyP07M1yt0SkRlCsKPOGTZcQuPaaasJhyaW+Tg5MphCitjayxIRMVeOXRyTHUg1JgJJqNmjRtccoQtWSCAbI5yYLYapVlwdMR7cApi0XjlMZoIdRaB7aRsMwMuFEl4zCCeBNJQdn3PctFT7fs2RgdMRg46oEhBGlZ9L5f33t91xGCF3SKfHZPFnROuihyHvPKOOqx8fl4K1M9hgQ+fqg3zWVPzmtf+3dnSr4yQf4hf7+6p+XQX9fffrXXy2+as1NK669XWcjkN38mxeMvs/5M6zm9tLC0pDxrC9aWdSJKWnfO0hYy2okhHnI/6CLaSAn6XtPnyGSSuXLlAkcnC3Z2dtncaDiennKKQ23WhAS3ZopLW9fY3t1k1k64ePUC95df5Hi5j0LEG7fv3mOxnGHVAJ0913YcOxugY2K2WJJ0CW20hmxKgWItzWBAVVXE5ASljwGn4GgmYgy74jlqMX3rezjMHePRgEpplssFztUY5VgsoaoMViuabKnazKPZ/0o4KI9+5t8w1JoYPUYrUvZC8gS8EZJqbSwBafWMk+jlO5XJwWB2drjxF3+Qa//Nn2deOZaTJaH1GFed3ayUYbGa9Asx40wpQwEw8xOD9yzO/itv5jWiuVYISTEg6h0hd6YoKiLJ2/HC4UAi1FNU9F0mxEhdW0KSRSzmjDGJ7d0h1aAiNBXGKXH3rA3nLu/RDOsC0RrQkRAT21s7XL90ji++/Ihp9kRTFnStMELhF5hRaQJJ+rM6lc+YAfGQiTlSDw13bt/m1S++xkvveJH5Yo4PS7QZYKoK52pWEQIr7oZYwJ8VKJvbQ4ba4a3i4O4JqIyxGlvSVN/y9CU+/Cs3wQ5QrcfmREQXJn8iWUkURVG8X5S0gXJGG2HfY5QYcqHZ3tySTJusSNpRN3YddlVa4hijipRb45zcA95HdIaqqtnZadjaHhOip+/7IjGXa5RicY/NCt9pui6x7Oe0fU/XdSyWc0iB0caI8dYWm9NjXNeTFPQ5MJsHgeNVJnjoEjw4btkc9FjjqIxhaRLZZNoQMUajs0LnhE4eUPjseXB8BEGC9VTMYveuIPhAMqIo80DnIyo1vPKFB4wGDcnVdCHSWoH7V1LW1RULfSLlwP7hEbvbO2J6aCxRW0wKbOxewrtrLPJdTk6WqDxke5DRURFSjR16VBQyXa8SNkmrDtegzYCD+yc0yuJrcT2KKYHRhBhRQRbXFCWeIStDNopFW1GbxOHhDG0NWzuXqeoxXfuI8XiLlB2z6QRXLen6npAs1tXse4tODcPBLjEFBuOK+XIJKTCoLMuQOFn0ZJ9RKcn5dwOCVdBFnE7CeShKv0RJzNUKHS0qOIyWgsgbg3eKujjHp9xg1ICUDTkVo+uQCsohLUQy9H3HZDJnMe3Y2ZrR+218qHEJiSUokQgxBvrQ471fE1ZjjNRG5p0k1RnWim9SXs9vZcp67OsVN+S/9njcWuDNz/21D70uKJ4k1z+20Vv3htJjX682PPIcq68fL7ZW/8qzlXs5r5/xzUWPfPwn38/qOXNB8awxxTsJrNOQhG9iAZMzbRT+hikbiVU7Sj5bFjTTGJQJLJZzNrZGTGan9NGzt7XL5GiCMjU74xEqZqqmIYbMoBqxMdrE2ZoCeVPVjuA9fdfhE3gUe1uOQYTYKw6niZ5Azp5lCpwsLSkryVJSer1xFO5OQgWPG0r4rVUif05myOlkidFG1tk+Ya0iY0g4SIpl16GWmawtOnqWi57F/OtDT+CbvEAxzDBZY5AiIZKL8i3R9IYwcPgk5mk6a7S29H3AWxi/4908+6P/Defe/178/hS36KQ6jBkqIc7mx3ulXzGezgZIVvkMzSw/Ww3A9cDMspSfkbhYt4zkKPHcOcmirRwp97Ijz1EKk5RBy4RlsibHINk9GbCCLtSVDICsNEYpsjKcv7j7BI8kRSF/oRIehVOWG9euYdQrWNuXBICMjYLYqILgBGNwytArD0pMjTKRHCPGGmF1Z03MmZdfvsW3fOtLZKVYLKfs7GzQ951Mguvzp9bOsmdnNXL+8nk2hgNOes+DB0dSbCCGVSnCW559Ec3HUVaTcofWFqUqVElSDbonxozWFSprnK4E8UHUR944rIqinrA1OSdMJQThWkmy69lua4X4rN6hKqZ4JbumFJYhZckxUUIEW90JIURCWMktFXmc2dgaM53VHOwf0XZzVEz4NoPZYfv598D5q4RlizaKk+UJdz/7OU725+yNR8zinONZx1EroWTDGPEZ+pzxKhGVIcaMW6N5UggYpdm/t0/MCqMMRmtyzDQZknJMO2k7xdqRQ0TninuzKUkd4XJDjNCahMpJFAqrE5KKAaDRKBU5mN5lmCyuUeg6o3wi3t7n146PONpfsNmMaH1kdzRkPvPoBrZqKzv5sGSeBiUVPOJsxc0vf5l7X3qDvu3Yu3gRrxSvffnLjKqGHGNRoErLRwr4TOwlCbapOxatnIerT73A8XzOpGsY25qBa5j7JVubI4a7hnYRGDQN9W6Fryua3S0Wbcvgwg51VhLCGCLtaUudZwyHUbySmkrujWWP6foyoZc2Yy4Ll1KQE6qQ702W5NqFhuH2Dr3PLB4do9WCNJtSVTUbG1u4UKG0qEhiSqjU47tIu4iCnNaRRcmIGo08vu+JSUjd4ggai2JCUJUQvYT8FcWZMbo8ttzZT6AlX2UO+684Hn+eJ8b54wv8E+jIVxYvb1bQvRkFOXv8V3+dldLuzcXF6nnzisXLY7D5V8GK3vz3q3edAVTGOUVVW6q2IvlIDqAfUzX1hXCs9Nlfr+bClWo0pUQzGDEcNxweHbG9vY33PXcf3uXC+ct433MyPaauh1TZkl0i09B1othpGiOoq8pYZ6nqWhKIo/juKDzaNpja4MgoRBRRd6UAMxayzHEpiWeSIhHdkBA8FkPfB/ZP9vF5yK2bBxK4mzQh9PQ246yhdiJUiVFhCkigUmY8qhkPvv576Zu6QPG9JxS2uiRxyy6YrEtqp+xiTA5k6+mCJ25sc+kHvo8bP/KXGV64yPTBkfS9jSaS0KMGoqRdylOeISBQltXH7t31TSvfnA1qnviz1V/K//kMlVEljGK1K01ZetNOVgFJqkwKrSwYITdWVaZrO1JIArcpTcwWnwIqKSwiEUbpkn6RSHnVOhKnVGGtK0EKVOapZ68yHA3p+kyiRcXCudGg4tlATiFTW0fymRUJOOdITqGcKoOpDF94+TY+RBKGtvWcnB6zW+2g/pCJJmcxUTp//jzDrYrpQ8/RbEryHu0M2mqWbeCF566zaRU2J+qBk8IjiitmNpYqucIkdzhdkXtgaMkxY5FNRk6aiCOpislsynMvPUPMHp8Sg/W1Aoo3w+o2EJ5vkT36nsP9GaPxgI3tBrJdPy4VRYJVglalJLLTlMC4hr1zFbt75+ludEznE+7ev8vN125yeHhCNdpidjKja1tM0OxsX2J2couQIzEr+i4x0JoqSR9cKcmPqja2CSja0wk6ZkxO5BAl/txYfFZoBcKzF4+IWmtC0ngiXhtCjuIUHDrIDk0gogkqUCVpN2SFRAxoVUjAghamUGTuVjFbtNB6lOk5md5jdFqz2Qw4N264eTLhmSuXuHt7n8s757kwiCSdCannywdQO4WqDSFlHsVIihWhX7DRjJlkCEmj64Zu2TIYVPTdEqUUJmdUpZFP2JOtISTY2hpQjwfgp0TfsjyO2NpweXdMM95gtFHTziZYHEbVWJ9RdUPbBx4+OiRli18mku9onGZnPJLoApUJRFKIpBggRqIuY0IJEfPMgFGXPkAWcy0FzdAyHg4IcwkVVTqhiaADw50RdV0zWywISYi0OcViMgZNU6HI+NizWMzx/RDrAjFl6kGznmr6zqNQdCFw7+49rj/7fOFUFGSUXHgXwjVQWubQxxfjM7n9Vx55PUUq8ZN60/HmAuVx5OLxNk3+irbKm19TNgWrr9/8GmDehIqcFSdfrbBYvW4ZrWdtnfVD8vpz8cR88FXOgJKdqdFQOYdzFcGIJ1UkFV5SpnLChNFRtqrrHa30f8hJo41lMV/SVC3nzm1zfDxlNBxRO8etu3fY2tnBVQ6rA4lA2ytGgwSxI3pPDjLDpizFe+0quijCCZtE3ZSsR9kEIaJTXpvlUTbkuSDH5cwIupN9mTc0p6dz+jTgc5+/z3yWqGxPoiEZJbk/WtP5ttR7SVSyWRGipzINm8P/lfigrMhRKSdCFiM2bXLJuFC0xlMnMSvy2jB8/lle+mt/hQt/9k+RWo8/nGMrTVbFsMdq+hRw5qucllVLZ9WWeWx38fiNvy5PHi9o1o9fDZTHHrdq7xSDoASoHEm5DDAtoXoh9KQkVurzvuNTn/wcTz11g/d/9zkpeJJkfdg0JJf+9ioKQLxhVm2oYm6kpODQKgGR5168ysaG4fBWi8kRlcFraQG4Av02ypKjwNchafoune0MYwIlxm3OZd54/Sb7Dw/Z3N5DxcRsdsLO7jZP7k7k80s+kUCK7dIz3hxw7fwmd/bnhHa2Lt4Gg5rDowP2LuywuzfiKHhqZWm9JxqNMY4carRJRB1ISlJlk4qYnGUBVRYbFYNGQ52pdOT5F1/ij3/Xd+K7gK5HnO2kVpOaXr9fId1J2+Zg/4hbt+5w7vwexl5gOBqRs0apvJYmG6Ox1pTbpQbkOoc+sWwjSVWMdy/w1p1dnr12nTt3b/Ppz36OV6aHRO2ptGOzHrO9MSAwJ7QRUynObdRs2IyPIpVXJKq6kSmkVuguYZAE5IxIIiMKFaXg0lqTjRAoRfYoi6ZJmjSu6DPkLqBixIcecofJFmu1FO9ak6wi6/LqEXIUBYF2kKtERmPVAGUCV69c4R0XLnNw+5hmZ5eUTxgNLB/43u/gwlh2fwvlePiLv80gd0QnrqbNoKZig/nhIdiMTRVKW7Ky4JxksGpp/eQofRGjPcbUkBRt77k2voZKicsXrmM6T6M1G4MBScFkOWcWOyplqHQitK0YEHaBRRuJKQA9pmk4d36TkXNEZcVbI0UqmyEGfG1JXuPMKjFXFChksYsna7JWZbHIaGtQS8/x7QfkKHwh8czR9CHRJTh/7hx+/4jp8RSKNYEyCaVEHCC6nkTbzWmXW1R1IoSe0cZwjaCkKDwxay2HR8dce0ba081giLVW5qIiqacULY/PaV8PerIqUh5HXL7q477Gz9fIjXwndvw5PfH7r/W3X+s9nqEuTxYXTxYshXuz/vsn2/Rnn271t6vHPv7mWbe/tD5r2VtTjO20EUWOyuRCWjVeRNvrmJMsLVKFgQx1XZHw7D+csntuh67tQFl2dzfo+wkhJkY7F2iseEclr4jR0PlAwAvyoSwhwWy+kCaTBukzDIoQIqKVxihp7aVUPte6oDw7FymDST3aWpSGtuu5du06X/jCXJzYC4o83NhkOBaTRauECJ6S0BYynph7XGOw9msXvG8+vrkLlADZAsgOAzRZGwl9CxlrskRQ2zHn/8T3cOODf5Wd555mdnhCpRyhUiidS1KnRUWwWgEecGcKHc5ucVHbPAmLPt61XNvNmzMH2lUGEPDY4wqMUmC9WP6hZIAGseEjxUSILSkFwLL/YM6v/erv8Ou/+nG+709+B+/9Y++kHjT0IZCSIfgg1s+mNFOSGCmZInddM7pMRpX2mEqaK1cu8se/+21cfWVI8j0+iuQ2Gs1AKzYGNW5jgM2aPrX0vefw0SHT0ymL2YzFYo42luFoi2aMtAX6jgvnNoTXU2+wtzdG2MemnDsZFCuTthihXS7J2fCutz/Pf/7tV9l66gLWWLrcUzlR/ww3t3n+Ldf48u077LiGLlim2RD7DrqMR3b60WiWOdLUhkEDG9sjLuzusrG5x9PXtjl3eYfdrfO87V3fxng8hD7ianjzhLbaTa3bfUkxnbWcnBxx6fIQYz3379/jypUbDIbNuqe8gq6lJSRfZ7IkfVYaZRK69czmPYtJj0qGC5ee43vOX2Xn/Hl+++Mfo51rnK5RSeN7RewzV7YaLo8rfCceEFYZdPCEg2OSgQYw1pGNeJ6QFKEL+DK5Kq2LV45jeOMSncpUj44hZupnn2H41CUW7YL27hH90TF1B7k/InUZxhsYpYildRVjJKGEt2Q0hojqNaYORBMhD0i25SD2vLx/wrM3hnzL267xBx85pLKB689dYjkPbHlDUpZZ37M9chwvZzBu6HwkpR5FjxsoTK/xvsf7trSXxMU0eI81CqVtcXlW5KrG1pqsBiwWC2yCczu79O2c6XKBD5GgE6qv6LXFrlyXc0+dI3UzYHO8yaBqiG5E48DZGqstVjuRgVfSXN4dbeEXc4HGc5LxXxavvu/pu57ZrGNxOCGlINlbPWgVxOwxi4dJNoAzzGdzrB1w4dJljk8XzNuWEHuUZ10/GyNBnYvW0/YLmr4hhShcqSReTDGWCI6qEg6U9+gQGG9uMNoYM5mdlntarp8oFtMTy/ofWiA8Vpjwhz7+a7dwyg9Zt2FUaYfmN/+NemK+XT9zzm8qUtL69b7yOc5eboXarAurxBMI7+p9P97QWV3TJ56zPI81tcSgqFwWYYXKDu8VRkmKkdJKPLfUSgatSuFTkFmjmE6WNE3D1vYGhwcTdnf2MMrRzwP1xi5p2ULf0zcdRMuggd7PALC6EuRbaSHkaoNCEwhlLjAiic9J8uO0Jucgjup5JdGWNYlc2oVZk3UmZUNKPcNBRTvreHD3LtoqoEaFSOw9w2ZEt+zIXSeophZ1lHOVgAfWgv5KpO1rHd/UBUrSUTIakMVUxSxBblqTTcCYGr17ges/9Oe5/lf+Er4aMH94iqvEEnm1cFiKk6AGVRAGnYsVUc6slLer9R1dCGbqzP58hZLkwtBW8Dh8sl6gCnVWboRCOBSCbFr/NudMLCZxMQXpQyfPF1+5xX/+5Y/z+c+/gW9bJqcT2mXLcKOBIIVGDpHsAqsALKWlBYNSpBwAIULFLJOtWDkrnK357//7/5a4bOmjJ4ckZnZKUStNM6xwQ3GtzSnT94H5dE67XHB6fMijfQnTOnfuHM1GQ2M2GG+PqQY1GoMwJxXeg1YiEc05EVM8k/H6xLJdYGrHu7/j3dz4uV/jj33XS7zx+utcuH6RQTPEOYPve/67/8MPEmPLZtOw7HpO5z3Tk4dMZ55Fl5lPTpnFwHxyjuuXNrhyfZenr1/lytXLNNvn2N3ZJUTJW1IoFt2SYT0iaiQW/jGo9wyBKgtOF5hNT9nZHVFZS8oepTyLxQnD0cU1oW79DI+19FDF9RiFVo5hrdHJEdvI8ekJB/dP6RcRx5itjT3u3L7DPM1os2f/aMGF4YC37wwJYckiSY5KyB5FkMHsFTmJe2Yk0COmadMussxiEW60YdG1bG9f5YU/+wFu3r2JnkzZ2dlCjXdZPDqinbTEnHGbm+SoCdGgl5EeyZXJKUOCShm0MYQsxFUVBcXU1PjgQUUao5lNFrwcZ1y5+hIn+ydoG9ndvcC5jSu8evIy1za3mc0UR5Mpext7dIMhOSq0G5KC5pkXn+X69Su8fuuYZljJRF/+5c5TGYuKgaAzlR4RUovSGp8CRycHjDeGLNMMHREVVfCEGACNDoEuewauYWgbRhtbjDc2qOohWol5o0GTdCRkTcyJPnUobaDVWG2pty4w2C2oSTGFVMXMK/Qd08mMOcdsqJr55JTe95jKSPaSUtgoirZquybZmhTh+PiQp595josXZrzy2hfF5CxJT98Yy3zRsVh0dG2PD8JBMbqkm+eE9z0xrBRO0iJquyX1xibWOobNuCyOsXCIVOHznE1eWuuiWOSxm7jMaTy5eUNJkSBrWy4O2aVdUAqZsy7NyuhtVZBIy/hxfHXVYjlDZhRnBI7iqbLqmq+RjVX7qOSolYIil+fPuczvSqOUZfUXCbGKV4+1ks6eMz1ZQJ3B6VAeo5XCGZErW+dQKWKUoUuKKJbXZK0hB5SKj80Lgjwr8beTzCQnr7NY9uzu7bBcLNEqUI+GTE9nbG+OGO0Nqaxj1rZEJQB2zoEQW4y2oISibUyZy4qgIWlRlTklnDWd5N7WWsJwi7ZAXLCUuPpmAihLjIK2ZTI727uMhhXzdgF6ACbR+w6sJHv3fUvMSVAXBSRNzgbJo1u5hv/Rxzd1gRKLjbFWWsKRQgatCcljXc3w/e/l4l/681x/33ewmPT4xRRdCTUoyxNIu0JlMEJkFGWgVLxksVMPyL2oy8VLGXRpzWTUE4tXqQtYOYwWiolAgZSBqERPr1NJFyWTshBbc6lepd0jyMfsNPDR3/x9/vOHP8rtBydUtQY8y/mCvusx1tAMEsO6FgjR6NI3FvfSnDMhenJM5BQFTtQSLCZOjomcDK52VIOGIWeTx1dApwAmkzTUG1sMd3bYu3KV53inFGcpluwOS0qZ3idi7EnRl3BD4W8kBBaMMRCTFCgxJzCZyXKGNZZ/+Hf+Tzz/4iYf/Z2P8Rdu/BAZRV1ZQp95//d+1xlErYqEN/aE2KNpyKql7Rb4TjMeb5MocC6Wvu+ZtZ7cJpKeYeoxOhkMFpmLiyIgqXV3RwoW8WqZzmZkOjKJZdsVKF+dTWJKPlvOMnGtwbJyAnWGGBPei2w5KRiOGjpfw6OOm7de4/6DRxydHNCHBX03p192XBhWvO+pLYa+554P1MZiksGrVm5SVs6Xch9llSFlWi/psZRgR1JF7pdsnLvIvdbz6DM3OfeedzFrJ8xe/gyhFU6HSom47Mizltj2kLPs8CkZV6tgxughRnKb0H0onjRp1ZqXzYAx1Nbwmc/e5OVXX2Ppe777278NqxW6q1hWjruLOUdHJ9xuHN3FHSYHE559x7vZC/D8M7s4u8Xth7/H5etXmR4eoJNi+9xFDu7dh+zJKkuIZ+ohG/yiw9UNfTcn1BpPIHYelRMpiLFayAmdDKPRgHHTYF2Ns4au7QhBiNmqRBZopYjGrzkZWkt7UngopTjTFq1zWQiNhPulSDfrCW3H9s4GKfY0SWMHltAHmjbjrMINK4ZbG9jBkMUisVx2tF3P008/xWR+zP7hA2zdSEG9WDBfdMQAfd/jA/gkqckqW1JMdN0SnQMxKnI2GOD4+Ijh1h6DQcXW1i5OW3zMKJshZuGRrCM7SutG5zIxyuZkNSjWM8N60Rbp6QodXiPIpDNuC8Jtk4Vv9aDiyl2KkZSLl5RKZcbUZ6h1joK8ahlzEm9RPHHKRJtKC3NdR2j5vVGWmDQoj0KMG2NZfMnFq0MhfL2c10TwnJW0yzNnBm2K8nt5DxqoTKJpDFiF6Q3WOinWkiJkv1Y+apUhGbSKKBVkfsigjCVnxXQyZ2O8QV01HB2esLO7RdcGpidHjMfbDAcydwdvMcEyqkb0odgimEqQTGORYNBitheLl48BHR0WS6t6qtxjgyOGSCFyrlGUjCYrDUrcd60OeA99iAzHDddvXOJzn3sNNQgQxbV4vlxI5MJEvL0iURBNlciIf5Sxf3jL8PHjm7pA0UqctVstEq1q6Og6j7tymQt/7k9z+Yf/Amp3j8VRJ7BXJW6lMZUwvFLBykR6VrRkMsGsBuEK84BVea+SuPutJqqzovqsJxRVlGDCLENspdhJJZSLvBqIYnYmKh9hTcdiZ69i4uYbd/ifP/xJfvOjv8+8XVJph+pF4qp0BiLRi5eFVgllrPRC13BdWSDjaodiMMqAcihl1xOBNuYrPwdfCyKViSbEnhC1KGaAnCMxeUK2WGeEOIu4q8aYcU4s71efV68cV1XAuFW0ANRGM10suf7ss1x97gLfPbrEigSnbQXR430nbZQCu3rfs1zOadtO2mHZ430k+MhieUIfF1RugEqO2mWMA50cKTV4n7C6x4ytBKUVl1j02ecFiUBYLBdMpse4SlI+ZaLwLJcdgy6ys3up3GOyC0ulp55SJuVYJraye8oiG49eiuPKVkVqXJEeTkl+wYYZ8shnGmv43rde5IXNii++8VBCK43GpIROmlSV+zomjPFS7EVNIEOlqDDY3BJVyRxZKKphQz3SPP3tb+H4cM7JK1+k2dtEnzsH85b+zj750Skh9NAL2Y2ci6S8wOipTORZ8L+g0npl0qrYD+ZMDIEYA/vzRD3smEwizXCLXDvGm3tUgxHBgF14JicLJtYxnSw5ufUa3/XsW0iuIQbFoo00VcNz73kH80XHZBKwuiH6JaaWXUDMCWMs2xcu4FPk/O4OKUTuPbyHNWKml3OQPBXrqGvLwA3pulYIqQmMrbBEUcMVtYu2FqzCVhVkCRpdRTRYIwuzASnSUybGXnr28yWT6QRtK5IyuEGD6SX1vA1LoKMaDVDVgH4RMWlOYys6nTk+OuDpq9d44dkXaLuOruvo+8BsOoNkUDnRdy3B9yxDwjYS+RAD9N6LbBSFsRCp+NhvfoKnbh/wgT/zfexc2KT1HXXVoFzCx05aPbrsorVaO2KndFZArOeAr2jjOCmGUmJlhQ8rr1glhYCWhUv0g6XFgGzUovJoVYOJ0iZLpoxxT8aJGlOLfFqRShI9hBSkUKFs8ACVE+LInYspXtlwrfhTOUg4asropNBYkpKgReNEdq20osQMSUmWxY9phZCr0koRYYNid2uLK+fPcTo9YdFFrDUMV9nwbcIQQUubOqsOTCan1eIfy2eTkr7rF9R1zda2pM0PBiOG1QYoT1U5VHYk2iJkyPReAlmNcWgtwbHkLHYVCJqntKXKCWUiS+UxCbJyeAVJ9WUujutsuJVjsNZabP2NLumNmt4n3v2ud/KFz76GQTLIrKtoZzOqyhVxgMxJRkmWm9Yixf7DSNdvPr7JCxSHShK6FWKgd5mNb3kbV//6D3PtT74fvwwsDjuqqiakIAtxQUVMMo+1VlgvRqkQfkwW7wLUynFVFalxXiuGnhikpchZLe6m7BaiOutFK0AL+1XaRkhhIYVBKJTphDGJrg38wade4f/7H3+Ll1+9LQNbWZZ+KYMxKkajEYNmQPKyeAYbcRjpeZWdu0Svy0Lt+0jf9STfEXzg3IVLjLbGRXGQsPpMhfJHn3vJz0kJcfDMYgI3Gg0JyRV5tFrvDmRlFtdKIWpGUgJXOUByhGJIJK/wOjLadDw8uk94xXP/zj4vvTTiyvVtXKXxnYR4GStwrRyGvnc4l5ktTsh9xlAR+qVYNpPpQ4Bes7AyCFNUEiWOZntzyLkL0qowa/i6wMWlyAshcXx8RKbHh0zf9sQYiaHHh0Cez2kX0nvtu1BaWokQJVQtRrlOVmectRhr10ZRqTh5Dkdjrl27zsnxMZNHM7pOci2+8x1v4duuNMTjfaraoDuDThnlQEdLRwQV0Cis0SQf8VmRVIWpEkZHrBqUAgPywFKliE2G0y5xfOd1hs9dFangl+6S7x5hup5AlsndiPogaZH08vjapFbjRJyRV78qQHmZ4OXGEl7fAJXnfPd3fztuewP16ARVjzhZPGCjhl4n+gdHbLuGh6/dpL1wjmF9jS4ELu1tUNc9ba+wbshwPMPWGb8UKp7VWtRto4r3vPddfOELX0Qrw7f+sXfz//ofXmFvZ48QO1IUrsZw0GCNZdkuMUaKBhmGGR9EFWOteEu4yqGULve+tD4UJfKhfGafIil4jLakHOmWLX3f4yqLVo7Oi+w3aYVvA3XWVJtDRltjQq/wi46IZ7TdoLVi8ugBd5Zzrj37Ek9df5YvvPIypycTsRpQmkzEe0/X9VRdi93aJISORRfpWmlxGCeF8M0vfZlP/86n+J2PfZzd3THNcEBMQijuvLRixJPIC4CYo4yxzFlrZT33vWnDkkvLG/EMWiMxpU5JSdxcV60DCkqRU0IrU9xNE6SOlHUJ0YvFSdmhDEQPtnLi3xNDUSbm0j7WKLFtlLdZilSyzO1RgdIW8ILialnYU5LrGUJChR6MJvbi67SyN1itDRLee9ba0kpLMYoiK8twWLNZN+wNhqQuSmxPlgTroC1RUWweenJYvYYmEQSdiZmUOqBGM0RjmJ7M2dzcZtnPyClz7cpVDKKqAU0MHgi0XUsIXuwDiioppVB+DwpHjp7aQIvGY9E5oy3oGMlRr5Hj/BgHKRNJOZIMBF+LGjEoQp85d27IxQsXeXTwEFO4oJOTCfWgolbFy0uLglFnRSiRMHVVf32LDN/kBQoZtLbkHKm2ttj83u/lmf/urzC4cZnp6RyTYKNq6LKXwN0obptm1ScVVJMCpUjRoAXSE9MjSmKuSHJDQfFdVsLKzsUQDEolLVkZ8MSPy1steEZJ2CQJdJqL9XlK0vbQGiZHM37rNz7Nz//SR7lz/1BGhs+QI8lEQUp0jx1bssmczib4tmMxn5PRxJCIIeG9mIDN54XIOpszny/w7QnzZc+f+MAP8i3vegfGll0MlJ7qV/cuWJ/2Mna9LwM4S0uqqirmi0CO4imzujZKRl9ZoDMqRbSS/B4fEouuL7AntIuOKjuscfziL/1n5rMjXn35DT74Y/9nrlz9PjQrvwDZsacC+2hlAS3nMUUpXpW0FpSS2PMcxcjO9y3CbFf43NN1ns1hg8qii8jqbLdFXpkpwXw25/DgiHqQ8V4Wub7v8X5Bu+zIacnVSz0hJU5OTpicnrKYt/g+SAFTdt3DYS3twCQR7nVVU1WOWPKcmuEWrmpow5xFPOUdL17nvTsN8fABXYJ6YDEzjVWZZAS9ciXg0TqHj5EuAq7C6hUsVqGymEbhNOd2G/oHt3nwG5nj2w8ZvvU5prMFfOY11GwpRbXTmJQxMeGzyIpVQUzWQWz6MbQoF6NBZNysIx/KfaNUMYIyDuMyly5dZjJv8X5G4AK37z/AVpplEqmiCQrXJ7ZNw+bGDtN2RoiBLjnGtcEvWy5eusb+g32Wp0eYLAmwxlnatuXWzbtcuXGNgTO88NyLGC0eDil5tLE0Q2nnpKgIoaeqNgjBy0JtEirI7tF7Q0pB+AW5IoeOwWBQ+EsZnQ0qAoX7obX44HR9T9u2ck2bmrYLBO8hJ3LliG1gXFUMt2rICRN6KeKzInW9OCQv50zaKcfDDW5cucHdu/e4e/cetqjelJLQtrbzbKaAUoHJ/ITQJXIwVI0jBc/NV1/jtc9/gQGBRTfn3/2//z+84z3vEZ+MKFyEvIKV1+TJworThhyfVCvKPCDfy45Yg5LsMEFH1xedVaNP6dWYLbekUgUhkaBDhQUlKelKCwKilITRSaGl12i3Nrqg0CsuoGw6lTZExCHY6oKYK+Hz6aRwpfDKuYGQsUjuTtUkNDW1q3AaKB4g2EzQSVpQPqNNKYYUxTFYxt3AGQaVJUUYVBU7m0MOp3OW7ZJ20oPNZKPJEXaGDS9dG0BBhLIt3ZUs7SVbD7BVA2jO7+5yejrl6vmLbG5uk0LHqBmhsdgaFqaj0pZRVXNuZ2ttKwGKsLzGfLEQLo7WNEqiInyWHJ9aa1TKbA+HjDeGxdk2l2DXFfqe1gXGinowGo4JpZX7/IvXUXVEeznvoXjs1FZAA5mdNFXJMauNoXLua64tbz6+oQLlJ37iJ/i5n/s5Xn75ZQaDAd/5nd/JP/tn/4wXX3xx/Zi2bflbf+tv8W//7b+l6zq+//u/n3/5L/8lFy9eXD/m1q1bfPCDH+RXf/VXGY/H/MiP/Ag/8RM/gbXfWL2kdURVmfq559j7y/87bvzAn6YfVMTjOa6yqNqwyAGLhHH5VX/eQ29XfbaigV/5fjzmC5tKXzNJbVAgr8K4D6lY4K8W8hI9rpEBniVHRBeOTCwFSio7TaUL11wpskqorEkh8qUv3+FXful3+fhvfp6j/hRdJWLbyW5Zi9+H9EMTBsPBowPu3rnJ6cEBKvVMZwsWs644Agr/w/tWdnUoCRa0gTZo7t15g+ff8jyD0Uh4MVkIEl+rOHl8gooxMp8tcZWEajX1kNdfe4Pf+sjv0i8jw8GIEAJXru3xPX/ivXRhUkh4lcSZ9wuGwzFf/MLrfPQjn+D5F5/h+nPPgK3IWtHUYz7y4Y8z3jpl2WZuvv5FFN9fPBoeI9sVdMMUtnrfBZQZonRPjvDGG/c5Op2hTMbVDqMH9GFK6hM+ikPu9OiQ975ryLPPg4+JyrhShMnnTUnyeF5/7Sb3798nxCk5R+q6LlLOnul0xs7WZZaLGfuTU+7duc2jB/eIoaO24j7b1I6NzRGDwSa+D8znLcpb+oV4pcSY8dHw8OCEB/f3GW9u8txQ89YNRXN0i6Nuhq4tzmkcEEqoW1aZ2uhi1w59MLhRg20CLDuqXBNTok9BSHs5UVlHnM9QX/g8u9UQNffMXnmd0bxnacQxOOSEyVk4WlGs3qV1uGrjFCllXhWKrHlLsknW6zbqmh6uMil27GzuMB4OOD64ScIw2LnAwYM71LXjOGdCCARnSLM5L73wFp594UU+8eDj1NbhSLhql6bZ4XD/PoRcPCTEqSHGhKkqLl7a5WS6pJ3C9s4m58+f5/DgEGsVo/EAaw3LZSvBcWSW7RLrBC3Rq3RyLe87hE4KX1PR1BJl4FRVrOPlPowxkpRCZYP3HV3blvVZlVZgRwod2ioJ/TOWoA11M0J7T69aSX9NEBctpqoYWHEQnh3eZXt3l7c8+wyPHu1zMplJ5ZcSMUoyOkoTUiR2vZCls2fRJx7evMfxzTc4PzAcLj2DUc3p6QnHB/tUdkhOEU1P1kVdl+WzaK3Xyd4F2398Nij/nkRTBCFZcdhWAIYR92ZdpLVp1XxWrEii2hlCDwpLzB2KJIUJQjQmOVSOZd4vLRy1ymMS6/WejNNqrYrKaZUeLsaEOiTe+7anuHp+i3aZcUZTO42rKuwQqnoTjWI0aNAaUgi42tAlX9RPCh8ll2hQ11J2pdWGBrYGA5Y+4CrHhs50vWcxk6iBunFk6+hi5oUXrvHCW9/GoBKfIWUk9Q0rQXuzhWc687RtKvd1pktJ7r2qZjnvUGhGG0O6riOpzHg05PLFXTlvpSB5+9teEhQlJ5TTfPojH6U7PkQTMbrHasN86nnnt3wbL73zpbJhlvFrkFyrFcJrgiUxJeWamDvu3L1P2wfe9rbn+NZvfzfMe3wSlD4lX+JVkmxkoxT7vVLUi/vE8L8QB+XXf/3X+dCHPsS3f/u3E0Lg7/7dv8sHPvABPv/5zzMajQD4m3/zb/Kf/tN/4md/9mfZ2triR3/0R/mLf/Ev8lu/9VuALGw/8AM/wKVLl/joRz/K/fv3+eEf/mGcc/yTf/JPvpG3gx0P2PzA93HjL/1lRt/6NrrTKXbWkiothlxZsjZthlxSIXMEFYrkKyMVexlrMjWVXrrOhdEsOwCjFDpqbJmwkllNYMUHIolsK2l5Bp2LgVlBXmJO66TgUGylM4reJ3zfs1jM+MxnXuOXfvETvPLK66AW5NzRdYEcPToGMXFSGayRvn/s6do5y8Ux88lDQjfh9HTK6ckUrRT1oME4gzYaXRtS1nQI9DZve15/4ybvnS8YjUuBguzegDWP4GsdkqLscNZireHlL7zCT/3L/yef+PjvoUg41zCZzPjzP/j9/Jkf+G66NlNVjqYeSHgZPVtbI2rtuful34f+ISEtef7t7yNFxc7OmEtXzxUlQuLhgwegwFSgOs6Y+W86Ukpkr9jc3eHX/udf5//6T/8VKUCzqanH29h6h7g4IaeIHZ7HDsb4yRGXdp7iO94POp618igLj1Kavlty587rGJswZlHcYTPWOpqNDS5e3mNjY4uHB69y8+Z9Dvb32dwacfnKZS5c2KSqjSxqroZs13+/ahN6H1gulxwfHFOfHHPj8g6j558lHNxh8cpHOD45IFvZyddW0xgtYXBKgdWYrPDZsOg82SpG25ZqVDE91YQWfIzorElBXGdzJ/eurR0eT/zM7+GyxlcG5SNGSf/dB3HCTApyH8r9vTrvuRAHVy1LWaCeoDIVInlhW6KUpV8ueeap6zx94zqvPNoX75TxgMXhKdYZ/CKgc0RbB9Fz7eplXvqWt/Obv/kbRGcxzjE/uU/nE0+/+Bbmx6cc3r6NH2hUkNaBz5EH+yec29rCNuB95urV69y/e4eNjQtUlWW56Ehe8pGsazCVKcR5gceVEnKkBHoqFjmhbUVWCd1ZRqYgLMELT0UJOpBCYjFf0Pseaw0pRrpOVDaUBTXHRCBx0nWow8SWMagkXAajirJCGZSzVFbhrOLw3i3OX3+Wt7/0Ir/9u5+m9y3WGiFcB+FU0EsEgHPQhcjrb9xl/95ddiuDtWNxtZ15mmokfDSjifSkQHFCPpOgV84SY5BFMKXiVbQqRuQqP+59kiNo4wqykVkbRSYJ4QslhC/FhFbFiyclMTNTBmel4NDZ0LgGlSNGi11EM7B0oSnkZoUmSRGREjEpQkhkTCH9Z7LT5JiIKROzJ6TM9mjM//GH/yzXzl3EZ/HpSb0tKImGZOhjlDSIKHlswjNPxVUVFm2LAmpnySkSQySmSM6BuFwQpofoFNFkRoOGYR0wW8JzaoOiVwlTDdHViB75/KJTsKSYWYaO+4+WHBxNSGQJ8UMiPtBLgpdF3xjD/ukJSgdWFhlaC+dkVVRoI3O/0hllLD4kEh6bNcpncIJxhhSYzoW3pnLGaC0IlpI2pmSRAbrBugEEQzXYxDYdKWoG9RbJiG5whJUE8NAL4BAy2VpS11OPNpne9ITF0de1vsM3WKD80i/90hPf/5t/82+4cOECn/rUp/ie7/keTk9P+df/+l/zMz/zM3zf930fAD/90z/NW9/6Vj7+8Y/zvve9j1/+5V/m85//PP/lv/wXLl68yLvf/W7+0T/6R/ztv/23+ft//+9TVdXX/X4u/rW/wgv/7V8mD8cs9ifY0k/pnZDlTIaNpGlTIDj5XsWIqSxWrSBq2TXkgkSqApJpJahLRuzpc0FRYpL9YI6h5JEoUpAiIyeFT5G27Yk+4UMv3JgoXAWVIfuIX3Z4H+hjy8nJjOnxknt37vC5z3+G/aNDMEn6lMmXV0+QvUDlyqKjxRorkLLSjLY2yTGynFbM2sTB9IBl21M1CyFTWkvOmq4vbZawoG0jbdzkT08m7F3YKQQ4+/im6CuON/sIQMbZitu37/DP/+n/jU996neoKgmFTyyZLU7YO7+BQlHZmrqqSFF8WppmyJdvPuCV126xtTViZANf+szvcW73WS5ev8xwo+LiU5d49ZV9bKN4+HAfFGhnMUYmerESFwKXQL1ZghBNJOXM/+Nf/TRfePl3ubh3DucHxOkJ1eac7u7LGKPZOPdWgrKYruX+rQNu3bzNeLgJZkUO1AQvO4Hp9JjpdMrzL9ygrvcYjSsGw6GQ2pS0labTOTF7drYtFy9c4+r1a9T1QIrQEPEx0faeFJ58/2L3r6ibIZeuOi5c2WI5izx87T737n6R5ekBGkeIAntXWtM4w6yPKGWwpcg5bSM0DaOhIDajegM11rSmxftaIPzoCb1noTNdyoSQpC1hEw2KRZIiWOWMLpN0RGiK5jFZpVQgAiWvQPzVOFp5KDzhIIo8yGrNInrOXd0RNn+v2dgYsMyByckjrG3oo0dpRQhBCupsuXTxKuPRBjr0dIsZF89fYTqbcvf1WyyXS4zJ5JDEbkAbVB+pUiBqzfm9i+iUmM+mOGdpBo7Fcon3QTYsWVE1FSEElJc2XC6SyscHg4QTRoLvaJcKa6Cua9pWSKpN06CcwS8DfdeitHig+C7RLntpgWmF74vCIXpyzkwWSwaVY+wMPnvZmSvJ2KpspnIVbjCg7XrmR4946wvPcP/RIa++9qq8ryREWbKh7zvxU7FD7tzb59Ht+2A0x8YyV5pcjTC2x9kKdCLEnpQ8Ua1a34WbMxoyGgxomoqubzk5OmKxlFwnMSt8XHJbdt62IGQFeVRKHKYdkUFtxXdnWIsv0cAxHo+xxrFsA10bePbaJnXlMMpR2walE5ujIaPRkK3NAW0y0lqIEUXEWEXbtvRdJKUVHpPwpRXh+8Ci6zk8mXB4OmGeGjbPXWLSa8xgi+OTI+K0A9Uzb1sqZcnIBqWyjpwjg7ompYCPHh8Ti+UC7z0peJwWZ+be9/gYGdUjtkZDcl8RexgPK7px5Hjaoa1Bh0ClFcuTU26/8llIWSTjxdU15kSvAo9O5rxx65jZoscYIaAaVZNzX9rO4mkj9hMBclW2BRGtKPJ5JWopI67iKWrUcgGpJ2YJd/U5YWvL669/gXsP7gIZu/LQKcR+IZyLYECVsVVXFd/y0tupXODBgxN+95OfwRpFVEI4tkrTK0nSttkQlEapRBsTb71QceXc/5+cZE9PTwHY3d0F4FOf+hTee/7Un/pT68e89NJL3Lhxg4997GO8733v42Mf+xjveMc7nmj5fP/3fz8f/OAH+dznPsd73vOer3idrrDXV8dkMgHg+o/878GN0ItI3TSiaogKnSPeJHIErygptZCNxS+WaJ1IWWyjQxRyZh/kfx+LAVUXSCHifU/rBaaLvaf3vZhHLYIYMPmOdtnSLhYE72n7nuVyQey7dYJtVmIoJbLYRApJoNjUcTqZMD2Z0C4WKB1QOhL7QkLMuiA6wopPSgERYsDYEYNhVfr8Blc3xDCgj4k7j044mS5wVoipawvnrKlsVd6P4v7Dh9x/8ICnn76OduVW+DpYsjIlSe+27zp+6if/Fb/zyU9irKLr52hVlbC8yO7entzYKkORN2ur+YPf/gI/+x/+Jz75sd/hz/3J94GuGNeJ21/8NOcvn6Nudrh45RK/+3u/y5ULG0xPpizmC6rhgLmal5aU7Lwe39HlnGmGlpu37vKlL3+Z8VZDn5dUVORkqaoadq5D7EjGEfMCpRKf+L3f4dl3DtjdOAfaMDud0y575tOOnBPzdoLSLYPhCOcirhoQvGK5lMnJ+xbnLJtbYzY3NxiNxqSUmU5beZ8acpL7UCVZ7Fcy5BA90QtHJilN1YwwdsH07utM772KRRQ5OQjR2+SM03nNo7FkFh301rJ7aQurMjFEVBZ4ezRuiFEUAzEblG8YeE+fM8s20PpEiA6tPDpbliril31h98v7VCmKj8MaPSkKnXLPrGuWN/EU1GpBU9I2VUaKmmeuP4PVloWfc+n8BR49mJLbU/Jwh2WcU2eNdhqVM0cnJ2w2Q3a2dkEbBqNNjo6OOTk65trTN+jbPe6+9gYOK7bixtCpSOsjYx84eHCfPiVu376PdRUxeGIAUiaFRFM3kAO9D1g0pJWEFbIu5naFKK91xhRL+hQCytU4Y5hN5sznp9jKYahQKhO9p+sDoYcQgmyCYpbrTMQoCeojwzxmhrURT6eSXI2SBch7wFSYDLOjfbbPnePd73wbh8ePOD4+QVnx1/C+p28UEbh36x737z6ksRZTNYRBI7YFDuyyo6qNvAetIRuycNXRShR4msh44Di3t4era+aXz3H/7gH3H+wX8nss3FFVWt9AaddInJkjZrn3/8R3vpVLuztsb5xjY2eXve2K4eYmw6pGqYq2i8xmM/a2moIIidIvZcN4vCGbqpgxtUNjMWhQCW2VpLMrR0wa60BlQSaVyngv9ga9D9y695D/8Zc/SUyO7a0hdjCia1v67oTkDc5EcliglMMmhdXSJjemg5gIy47ZyQnoSN8tWJwe0VSGrBLLZUtINdXlpzCjAaZ2uKQwyrK1mVj4xMJ7shZPndBPmRweU1eGQT2iayNOCaE4hUR/OoPlKbqVNSlqEVtkuUBCNS7unzEJTweMkFkLsVcUQRlljMBAWdFkA9qJ6shAyErOd9/RhgNWG46YkkirlREkLMtT+CQqROdGmLe+QFaeSGT/0T0aE4kFFCALbyeGKMnNRjoPs7bn2Y1rbAzP/ZFrzOr4ry5QUkr8jb/xN/iu7/ou3v72twPw4MEDqqpie3v7icdevHiRBw8erB/zeHGy+v3qd1/t+Imf+An+wT/4B1/x8wc3HzFuAjlp2nZJygLXLuZzQs60bUuKmelsSijQ4OR0Qgie5WJKO2/pO0/sI/2yw5cCxHcdfS/5GiH0pCAa9pQzPvT0oaQLp1hY3HJTKM5IsVoptJH47XpQE1NkOKixRoiMEgAWQbVgOnQdxS4861LFrxZcUBjZyOWVi62Es9UDhTEZoxzWOnTl6ELGdz0EL/kdSJqv0lrcDU0W6FjDbHbC7Vu3eM+734UxTooZnUH90bdFCJ5Bs8F/+fB/5sO//MsoLcF40r4JrJzuzp8/hyLK4MuJuh7x4V//Nf7F/+X/zhtvvErrE4fTd3Dx/C616ZmcPmR6eoJS53n62hV0rGiqAd0scvfuQ55/y3Uhm5rC/Ge1WyuLZda4esTJwavMTya4AbQ+Mcwe+pYwmaNHzxOX9+iXU4xeEntLG05QpiepKSFkYp6Q8wLnRNGgq8SVa1cZjS0+KubzVvKQssgJrdEMh0NpC2pF27VnVuM5yaK0ko/ngsBl8c3wBHKQxbFyhuwDr//ep7n3mU9h+iXaSIGblClE45WKJJB1FkvrkGkubTPc3SQsliQVy25nQIwdIpaStlDSDuMcVepwxuJ8pAuBPjgqb6hGjtMU6GZi+KcRUyeHJq4or+qsVCnfrouUJzwo8qoVIO1DJUJcXnjuRfq+xTYObQ3Hdx5hUsRHhcqeoGqIGaPg1p2bRBJP3XiWX/jFX2RycsyFy5dRxvDowSOWsynGicxX5ZKMnaW1YJ3DaM1kesrkdMLe+TF974k+yoKsFehE14msFFc4D4VHYbQ8xliNcw7nNM3A4KzBaktOhqoyjDc2mM1PyV7yoDKUwtXL/ZQiIPcBGnGaLRbzMWSOo8LayF4DNmuSTkRi+TyQ2yXKOJyxPLx1k6tveYlvfec7+chvf5K2WwKZdjHDDSpOTloOHxxLsru1KCwuKlxd4wYNy/kpw4FjPm1FzaQVMWsSSZDZlKhMZqMx9LMFk5NTdAOXLu4xOZ0xnS1lxSrmYiuSKsmC6UA7DOCToqnG/G//zPcw0A262iLZCus0fZLwuYTBOsXG3pBp67FJk4IXi4IUIXf4viP1PcnaUgOpIvcVI7CqHhISqNpiksIYRzKakC06GephzWArc31vj3u37zPd2mO403JykrDJUNeK0WALsXmosN5jCPjUUVlNCorZLNHOZ5y7uINrDNrP0MbjiVgPKmmckfk6BiX7SAt2WLHhR3T7M1ICTY8yUA1qKqfRldxDWSV8gkeTOfcPWxadZDZlk0Frsi4iBqUL/07aa7Eo51IKpBiJSaF0BCLkClsIysInCmglOVopeQwWSQzSpa1dOGPGChJGFu8vGdSChANaD8DBcHNMvC/BtbrQDnLp7TqlMCaV+VCjVaKyYG3NxnDrj1xfVsd/dYHyoQ99iM9+9rN85CMf+a99iq/7+Dt/5+/w4z/+4+vvJ5MJ169f59/99L/HqJq27eh8R87SL10uFgVe9YTQ0fuOGD2p7DJSCsROFg9xPKQYmOXCxRAZ4EoaqdXKURG5cDmXHU4hbOmVo6yoDyhsbLTMczFJcZSTVMC55F6EEIqvgSf4Asvlsttc6XNXRNyyS1GFyGt0BcpIpWukL699xaL1LLueEFNhma/dUFBRFgpJqkwslwvu3L5F27YMBoNC1vo6CExZJrLZfMLP/uz/SNcvJdE3erRRBSlYUrkBFy5cQKR9UNWO27dv8U//yT/n5pe/zMZoxHQ54f79fd7x0g0UmqpqOD7ZJ4YXuHrtOtY6lNX0Ycr+owNeeOFp+TQJVu2F9Z5eFa29VSzaBX3nqZshXfD0OaF1YjE9pOo8Mc8gCFFMuwG3777KG196J+/9YxfophP2LuxSuT3pxyqNMoacNbPFDJU1i8UCrTTD0RAQImG3bOmKcV6x8FvD4OIYLGGNwpHoReOSxAVSpwCVJSnN/Vff4N4f/D5peSJKoyjFn2RGGbJy1IMBg27KMiQmXcbtblLvbeLVgGgUXTwlJ0VlszD+lUE7LTlFJpOjKF5cpah6Tdsv6fpIT6aqHYkxi8WJIGEqCR9TVqM1yvZV75RVYbL6/UrFkQqnJ8nkd/HSFtOjYwyOEAMHBw/QKJadl/ySJO0RbQy3bt0iBs+169cYDht83GQ6mdPOFlw4v0e7OeCN119DNAi6qDQUztX40BLQdG2P0oG6aZjP53J9lBIVUhbjvNpWklNSpP5ag7UVWitcpXEVax6VdVWpxoLwJ+qaQRqTgxij+SAOyVKkZtnM5JJmvLIf92KeSGkfHy8yI+vYdNDnQpzMkjodCTgnxP+2W3J87x7vfOklDg6P+cLnPo8P0PWefDLj4OAUjMEYJ2iIdgQUvu/Z2Nxme3OLxsDB4akQnGMQ/gYGRWBQV4yHNbPZnBiWRJXpJx3OGba3N5jOl6iVpb86c17VGmIKGNOQWZCjoq6GzJaBhweHaHWPurHgNmiXmeFoQDMaYVPE1rVkZQ0GuKYiZZHgR2tR1uGG4qCbs7RXtILkZUef/FyUjVGjcg0qoowQc+uqwRjNtSsX+At/4XuYz06Ync7ZPz5h/9EMFZek5PFJ5lyvAo1y0AV88gyaCkLLcnFMpWG2L23+sLCElIg54heZSM/2eU3XwrIt7tNRLAdGg4rlRs3xaUui52hiuXPs0SoS1QRfWqKxh5PTlsmsoxnUDBpHO5uR2ogygirlwonKUSwyjNHYqiqtIEtOFT62BA/Bg3Utm+NNnLN0yzk2RUKK+ARGayKRPvX0y8dyuYrrt3RxZY7VOhFUjwkR5yxJVdT1mHZ5zGQyZaSqYmtRnqesPVKxaIzVzOY92tQMmv+FZcY/+qM/ys///M/zG7/xG1y7dm3980uXLtH3PScnJ0+gKA8fPuTSpUvrx3ziE5944vkePny4/t1XO+q6pq6/8kP96q/8gkDlJJRTGCvyYaUU1skOSGR/smsT2+ey+BfyEAjJLyOmMqsCQZPLjk+cDFe/k2IEciitk0K8Xe8oy3yclSTXohwd4nvR+SAqnjJZta1kdKQokJp6vDBZX1zOlBFKFxMeQVW0OqP1ogzaVCy7QNdLYBSxfBaF+LpkYXjHmIgxYrRl/9EjTo6P2dvbe2JH/Icfibpu+PSnP80ffPozaJNJkqdNzmKuFGNiY2OTp5++LiSzmKkHFf/hP/xPvPryy+xs7eB7YTfcu/dAnHVtLXDyZEb0matXL4qNPwJTHuwfgUI8JlJBl9aS6JX8ONIow3wxJ6x2BUGuV24SpB7vD0hKbMZBk1XPdHrC73/is7zlLU/T9ksGBfXSWuFcgy39+ZQghY6qctIuKut1CJ7QC4IXCrfgcRmmUaU/X0iCCVDaEryYetla5Iv7r9/j5m9/nOXhPQk/zLLHEYO7pexujGJUO8ZuyNFywaLS7J67gq2G9GFB0plFykzmCxrnGTUOqxuUzgxMjW4c3mcyDqUyIWTaVhGJLBaRaZcYDUfs7kQO948I2WBwRPo/El372hZMQpKNUcin58/vcrR/QOg6RpsX2H94H6trlj7gQ8Kus0Hg5OSE46Mjrl69ggpwejrh8tXLDJuKg8NjJu0MYwwqJPGe0IoUNaenp9x4+grWNqLi0Gl9TbI6G98xrlyGKbwgMZRylaUZWFE1WINzjqquMabBGkcmgPZoI40HpRUoW1yNE13biVNyWMUlyP0avCi/JCm4tI+Mps2Z0z4zbhQDpelCmQ+UIWuZ56LvscZyenLEbjvnO7/j25menHLnwUNmbUtYdJAMldFo4zCuQlWa4WiT+cEJ3XLBxniTo/1HLBYzKmcJscLoDBGc0QwqkdCGENAWDJaxGxFiS0Z8YXyRoRq1KkRTQX2tgCuqQueeShuGY0t3dMy8bZnODbF9RNSBxXSM0RWDoWNYj8kGwlLes7UVoEm6wlUNMUv+k7IGV1UYYwhGyKKKSEodKkfZiKY5KjpC8mQ9A23RbsB4e4PNnU2Sr2i7lr3NKadHpxwfHdJNFhwdH3M0eUQ7D8ymYj+QY0KrntZPab2iRxAcomxCaxfRKbGzc56nnnueZBJRSagr0UNIDCvD+b0tuj7Rh8T9yYLX7kwwWTgeMUNOsqBbI3YTbnOXjfMX6MMd2uVDVFSE4vsSkphz5hTZ2BzRDCpGw5rKDOmDIiQPybBcdkDH9vYmSikOly1tGwWhR4sMOAO2FpJ0ykJrCFHaPErQfBIYlbFDTe5nNHGI0oocDTG14gPlpbUXYqaLK27aWeu9Mo7ZvKVyFcOh+bpXmm+oQMk582M/9mP8+3//7/m1X/s1nnnmmSd+/23f9m045/iVX/kVfuiHfgiAV155hVu3bvH+978fgPe///3843/8j3n06FHZXcOHP/xhNjc3edvb3vaNvB2S6zC65Kno0uNWEvgXgy9VnKAFuTDxVQnWicWXYmW3rAoBsGgO5eLkJLsKdaZbUGuSYNn5rDkbmiy59mv3WLSSbJwMPksir0+peH4E+j4QVk5/Z8xD8mPFyfpYFS9AzglrLXVdY4wSY6RsCTEymy/xMaCVyJ7FN6RYn1OyfUo/04eeo+MjHjx4wFNPP42x9uycvInk+MR9gJggffazn2E6m6F1WEs1pYgLhF6xd32b8xf26Nse5ywnx6f85kc+gnOGrveoqHBO8ejRI2Ztz7mdbQmX6jzBR3b3ttncGZGz7Fzv3r0HrOSP6ezElOIkRtmxguHk9IQQeyCQiXSpp0o1Lmt0rovrrhgSmRRxRvHqq1/mzs0HXLlxkd73jIajtZHc6ekMckbrjNXiJhpiWO+Mo5d4c6MNIcdSQBUnx5zRKq/zY6QsssQouTbWCpF5dnjE7T/4HU7vvY7Knbz3pMl9xMaEaobkSqN9K+6MZOYxw9Y2SxRmsUBLqAvNxiYLFpxMJyy9ZxQy169c4tqFhgf35ygdCSnTt1qi4OuAD1BVEbWUYn17Y8BypunmoJQV6fZ64nnsfnj8Xi2S2scVVrKACYcjhCXj8Qbnz53n0RcfEKNn58I5Dh88wNUD2mVb2ppCuM3Actlx+/ZtXnzxLVy6cIWTdsHJyRGzw1P29i4w3Bxz57XXSCqWFpMhpJbt7S1y1Bwe7/PiCy+Qk6EvJlwKvS5uV7EUOWWphZXBmIrhsKZuxNPE2IqmqXG1wZYizRRX0RgiztaykIUFMWXm8znLxWIt1V2RylOOpCDFtRRhgkw5Z7DOcNgGhpXlmW2LSkEInxr65NBJUWkIORI1PLx/h7e+4z289zu+neMP/yqTyQJrGpqmLtYIiuwzfb9giLRKl7M5rYkcT05Yua6Ku2nGmMywkVZFCqEsOBFSQOkKa3UxmpOrupqxVJkVFAqtJH4i6ZqsIWrPwQxyrWnykF4FSJagLTZF5l1P9AecesNwbKSY0DWj0Ra1bYTsWlmwhqwGKG3ojMO5qpw3K5YSSmHcCF2tiLqRWqWCDilC8MxPerS2VFbT2IbRjuPCuaugOmJQtIspi/mU6WzKyXTOct7Szxe07ZTJfMLx8YT9wxnT+ZLpYkq/9OQuQO7ZaMY4I/wdo2zxlUn4HEh9ohlW7G1v0HU9mbm02lMlm0c8KRdvFcRQ0lUVm9s7LCdH+Km0dH0ClMEmTciKnAzjesTA1sJ5occEKSZcpRi7Ado0QKRPmuFwQNIaH8VEMifQOYNRspYIm5beB3yKxJzpQ8T3AbU2mRwIZUBB1p6UFzgn64nWYtFhsiYn6UAopDDXyuOMZmtrm8xXX1e+2vENFSgf+tCH+Jmf+Rn+43/8j2xsbKw5I1tbWwwGA7a2tvjrf/2v8+M//uPs7u6yubnJj/3Yj/H+97+f973vfQB84AMf4G1vext/9a/+Vf75P//nPHjwgL/39/4eH/rQh74qSvKHHSqVwqSgAkpb6dHlTDFtECgwnWn4UxJVTFoXAytXzFyKvbOFT/hBsTjJnqEaKRXEWqnSnxMia1bFWbIQxyTCIhWKq1Soki4sMsZVSN5qt51XzoWsdk6r7QnlvYq6QqB5g6sEWZBdvphTTU5PiTGgnRDZMiUpM6uymIqU0GhD53uWiwUPHzyk73sGKx+aMut8rah1ceDN3L17jxQjVWUEyvay+1Qqs2w7bjx1Ha0Ny7ZlNBzxyU+9zN17dyArun6JURZrKo6PJxwcnXDx4nlqO8THyGKx4MqlHXb3djl89Ih6YHnw8C5kGawxlrNaMpPOzmHGZ81suiAXS+yQPT5YxtYRlx7cUgoELFEJ4VEpw/70kI9/8pP8qZ3vwcwNiorKw+HhMbOZhAMOhwMSir7vibEtPKJcDMzKudJSNK3PnRKZefJR7LqVvG7IGWfl83TTjvtfeJXp7S9iTScTW/DEoEghYJTB2QEq9VgNyxR51LZ0boBzFd4viBpcktafto7hjiObAYvphMnhKaONxHPP7OBqL8ZbyWIzkMROqV3MaDu5Z0LfoU1iZ2uTeT8lhnSm8io3yKqmfyLCXq2M7dYlvRSBWqA833muXXuWrY0BD3RiY3ubts8cPzpAO8XS98ILSak4OUuj9fatW7zzXW/nZHrK62/c5MUXnmGYNbPFnOU0Yowm+IzRwiNQwOHhQ27ceIa9vYt0fU9dD0ghsrLwFunsyjNDFHkYQ1U7XCVjL0VF5WpMkdM7J5OwhFv2hCCtIEVNUw1YzOcsly2TyZScfPFJ0QWeLxse5GeC0GmsFaJ32/XMpkuUT1zbaBjWlknnQSliBK8z1sqmo1KQ2gV3XvsSb3nLSzx89IhPfOp3sDqRUyCkRPA9ujf0oUUH+SzT6SmRlqoxqCjGddpaUoKhsxgjC7qkVIvxoTGJ3nuMEgO0ECLKiJPquqWnFCqLMaPWEPGYqmLSLfgffu5jvOPZhm07BhNpakfMhk2jUbVj5Bw0Qyorr9mHwHI2xZtWkGsNqrLUtkJpQf/qukZZuX4hJaxxjEcDehyn805yxVyND0lariFgtMG6DOkBVXG7Dd6R9JJhvYXvAxsb57ny9HP45PF9JEYx1wvLnrA4xXctJ/NjJu2SxemSrpvRtUtcbtjeHKPwWKXIqSOSyNYJkO17Noaara0GbitCkMVba4XCQpRWKhlSEKVXCBm0IRuxx7dKNsSSTB8lg80aKiMcOK0DOuqiHl0QQ4VCiLDJKJq6RlWW3gexJShCkBSWsp5pi7OaYVOBFiSnD4ngA9lngonQJeqmRquGytVkpdG6ljWwUBoMWfiUyBKmjcIZha0ymztbdOHrx+q/oQLlp37qpwD43u/93id+/tM//dP8tb/21wD4F//iX6C15od+6IeeMGpbHcYYfv7nf54PfvCDvP/972c0GvEjP/Ij/MN/+A+/kbcCQEweCVc3qKzKv1JErAoOpdfFyDqIKiNN38efKwJIJsOqMHnz5LsyMxMDL1cQFNaMapm7ZRqiEIZykv792W5N/sanRIpRJsa8+sdqu8n6Cdffy/+F0VAmtZWxjmSFdF3PYrGUxacEua0WjLPHSkGXjeyStTY8fPiQrusYjkfS+im73a91KKWJoeVg/wTIODek72dSkdvVTrnjhRfeIhNI6FBqky++8hqnk1OEKOnJOqByTfBz9vePMe9yODUk657ZbIIxV7hx/Tr379xhY6PidHIkDpHOFF5Pua7l/IgRnEaXfrskfkQUGZsy43rAcdtJBmAOZJ3EuyKBzgaN4vd/97Ncunyey5cvMZmcQs7M5zN2drYBaLsWosCfIUixq7Vcb1Ns0KUNKB4EAs+tqBhy/b3vCaktRD+N6hUHb9zm3md+Hz0/QemM0RXJDvDdlKgVVW1xaYmKPd4ovnSw5F6rUZvSvlBJgbYSogaASK43d0Y0jWHq4NaDA7plS+UUzWgsPhJ5QegUXR+YLyUSIaqMIZJjoraG3c0B+8dzVBanz9Xzr8595gxtWxXZZ4BgXl8hozRtyly+cJFBbdnaO0duLV9+7S79fEbKiS6upJRSNKaUqFzNg/sP6PueutKM64rFvGc2mbG9NaBWhvvG4KNBWUHRtJJgx8ViScqi1Nnd2+PocB9XlaDMMl6l3SlwtrUWVym0Le3QAMkabEFcSBVKG5yzxBTx/ZyYeowx1HWDc47Tk4cEH7C2GJ6pszO24iRpHcvXkZz02nU2hp5DH7h9NOKpcwOJk4gyUccU6bPCKYMJGXLL0YO7bO/t8L1//H3c33/Evdv3qV0tSpfiVD0YjDA6s5xNcbqjchVoS05dQRsURgcqWwo3FUQBQi2/j7IgqqxZLFtAanC1grlK+zmvidAeqNA5YTJ8+g8+Q73cgGSYLhx7FzaohgYTDJd2BzyoEgPbszMaUA8qbG1xDhSBUT1A6RqfFIMaYsyIw0IvFgMpMJ0vMMoSujnHiyn7RxNMhtGwYd7PyUYzny2orcENKkiZzWaIURnf1jQ17G3tcLTwbG3tktRFFrMJwWfalKUd2oOpE7WpqEYjzu9dwlxTpLikbTNh4TmdB1Qv7V+dBCnKUZNTK+oybRkPai6NxrSbHa4SxVVCPFVEOWEKJ23O7PA2Fs9oOEaUnCsygqKyrDeDIfbkIK3FVFYINFiLcKqIEBMqGlIUaoLNEq6aY2RsrJhZpJ7kE8lTAk9TmRvlBjbagE1YpVlMJ4yGjnY+ER5VUKAThoRKmVV2mkJiY2wa4HQQ+4C1yeYffXzDLZ4/6miahp/8yZ/kJ3/yJ7/mY5566il+4Rd+4Rt56a9+KEEGhPshSZAQZTBhpIBIZwiJzA2ridWU3a88T8oRver1prQGMNdcAlUY/6y8Ecqtkh+fqlfhaKxRlLRCPXIuYWsRsWSn2O2ndX9aXusx4PRNxQlIcZByxjpbsibkdQC6RYvv/bpTtQJhoFj2a1Aqk2LCaEsMIqk+PTlhPpuxvbP9hxYmZ6e9QKbzFlSmaz0x9iWyu5gba8MzTz2P1hnnHLNZy2tvfJG2DYLsKENMEmZWVZbbtx9C1iijsMqS8ZDhxo3rfOKjn8DahunshNlsynDkBKrPq1bUY1wUBVmD7zpIStp62hHaiO968QVIhmw0Bo9KhpAsOgWMVkzmc37ro7/Pd3zHO6kcNI1hMGhYLOeER7EEXpWgyNITfjwwzlpXouszKumz91e8rJUWe3qFQnlPjInDRwfc/fTvEqcHWAXBZ1Ix80pBkbTFZYPCk43i/knktcOEb4YMGpFcKmNEZmkkAVtufgM5MGgc7tw2s/mUByentIuEq07YGClsSsQ24GMQBQBClLVFUhtCz7ipODTzkrz9xPCjMMAe+3k++91jRYq4KssYvH7tKqPhAHSDqSuOH95kfnqMMZX4Lgjb8rFnVUQfOTo6YrS1w2uvvcEHnnuave0h9x/uM2o2sCi8Fk+ITMRYx/HRjNFoQNVUTKZTnn7mBvuPHpJ7X1K/JbhMpUSIkaqqqGq5VqvMHW0E/UjlXkrRrNPCh80GOSmOjw/o2hnWakbDAV3X0vcdIAuCWLbLyVgR843V5ToJGqeyorEOXVlSUjxYBIZzz1bjsCpjM0SlZWdqCooZAga4/6Uv8ezTz/CDH/gz/Oy/+zmWyw7bDDGV2NR3MTJfzDi3N+Dq5Rt86fW7HE9bcctNimwitUs4nYkpIE5xhtAV9NhAwGNjTdcFjLEotSL9FtdYckFPanKIYCTfxWhLXcvCfDpd8ujuIUfTCd/24nl+79Ovc+N/8zY+++opB/tLLmyNqcc1WztjtjYbGqvZGm/gaiHTTsKAxXzKxYt7NLVjOBiQSFTDEdYaRsbi2gY3aFgcHTNuFNYk5stThrrDpITxDTrXMJegveQrctYElwnzzKSbMT99xOlsKi7KSKSHSgnVWCpTY1RmEhyz5QIVA8s+0fslsQtc2xry9ufPAwYdNCYkYhKeTE6Jce34Y2+5yLue3cDUmmmbOTht8T6IqVlUJJVFSaZ7ctTEZotEJClpF5NkM+SMQ2lJTXbO4GyNrSqqRktgn21wVhWivwGfCCnw/yPvv55sy/L8Puyz7DbHpL2+fHdXtR0HYDDEwBECIFIUEAxRoqRXvUgPitC/ov9BfJOCAVIUAAkhEgSIMegBxrQt01V1/b150xy/915WD2ufzKzuGbBfFKEWdkdX3Zt18uTOfc7Z67e+1jPa3kdnmRCZMFKNOaZRF1NyUPLY95JjJuqIFZIsLCdHFa0J/KXvvMV37h0woMnZkaJDjDUDSkiUFmgDYHDZ8uDuITPb/I+uMfvjV7qLR8pS7JVSQMpSwV2shvthYTxGDclXufGb7hkoC3cRee5jvMcAtz14QhlORJYjN57Yp0LkvE+hZT+/lol3TH9L4yRZfs4Y73wNk48QMHs/155a4Xq62O/09hHiArC2QmtNHEOJlILNpqfvusKLx3QtwgMIoZR4iXHIEgKcKzegEDsuzi+4//B+SYL8H7/yOO8ZfIeUkmHor69hyoEQEnXV8uDBPYQs5VJ/+Id/yPPnz4guIFUuk30ed9Za8Pzpc3Zbz/QIpLIFliRx//5dKtMghKHfLVlcLZjP7123rO5hxOJoKkx4TD3eDcWOKAU6S2If2e16qAXRpZIJIiWCSCUFtTUgFEIlLl6+4Kd/OuU7v/l1+q5n6D2XizVtXaNVhbZld1CClgrVpk2pOFdSolVJcVTSoKQp5yAlWRUYV0mNBEyEtN7y5uOP6V6/QMmCrIHAu544OKJQaCFKFoo2XHWRz8527KTCzmqk1mhVgtm0LkFKUo3DUC4ljiln0CUY6+hwwtnrJZeXK7bnjoqK2gjI6frzERMlhApR0DQpMFIxxIIW7ZFFru2O+dbgD4iCLggFjEN4SWwu772vf/gB/bJnuVxxenCHejbHrbfo+SFFQVSoQonACFF6UaTk5csX1G1D8AnnCsdvTVUC7LTFyZItkjOQysC4vFrQu8Dzpy9wrkTZOxeuKR4ofUgpJaqmhAlKPVK3WY45joUSC96gZCn1TFkgtaVuJzR96bhKaGxlELKEsIWwd9CVz68cfYFalUVDjvoxrSVG2aJd0GX4iQHOVgMmW6aNJAsPKEISJFmuTyGLMm634vnHH/Mbv/3bPP0Pfov/7l/+a6Is1y4r2Gy26OgR6oCkTHE8hqIbiyRqK7GUVnKUJvh0LQqPMqJECa5zJELKgC4XOZebSxa5DOq5ZKpIZci5v3G/xcThyRFRa45mG7Y5873vvo/wgZOTA36znfOPn/xrXrgr4kuFUGBsoX9tVTKe2smEjCH7wJ07h8xmMw6mBwhpUG3mYFYxqSdkXXNxlZhNjnEikJIgS7B1RaUN207RWIkSnpyqkqZqMotd4s3VksNactieIEIPwqNyVWrQdCC4gWqiuHfnLlwtuXzzBpkz/S6w6Qd2w8BJc4JUdwCDSImqnqJP32G53hAvPqedK6bzBqXmSJ2JyXB5NbBc73CDo+u6sVG9ACouxDEttyQGk0ru2Hvvv8fsYIaxNcpUVLWiqmZo3SJNQunqKyGQkUzyAQi4BDkFVJb42Jd7UyEuxzVGjJSPQmQJMSJNRdapIHNkvE/4MPCXf/s3y/AcBT55wuAQOZKjxujRom8tSA+iIgfPsPv52oS/+PiVHlAKoiNHl87+5rhHFG6kOL9g2QXi6I4oD4ACSZW/3tA6N4PCaNi5zicBxl6SERkRcszDyfuizvHmVM4xj4JVwf5c0rjruHWO188triFosf/ftQamaEiqqirV8dGTciH81puO3jkgFWFsLhN3TmmE1TQKPb5py4R8cHSEMYLLiyui94XzHIezn0dTbqguyTB4Ntsl+0sOxQIoRrdB2064d/8IEHz62Zd8/49+n+VijXeOZlIjYiRnNX6z5PLinKvLFXdO7yKlorIVPjoePnxI00yIOETOXF0uePe9B6SURi4/kXO4XhRTLMPPcuMIAnY+kftdoX2Co1F1SbNsMqY5pDGWe1ND207x0hZvXvYEn+m2K7r1ZeGyjWAZwaoW1diSMSEEdaVpGoNWAqMkSuhyM6wEWXqEbZDCkMZa9hAC3ntijugY2Xz+OeunnyEoycTEgTCU96c3Gi0Vrcpom1i7yMcvt5yHhJm1xVWiDZWyGF0Wt1Krvu/GGfGNnNDJ4l3i5OSU9959hx/88AsuLq5YLzv6PqBlKvHystTDI+PI/8vi5Bgj7q874PZoIQXuT3kvLhfIXHIdIKKFGgG+NKKagvfff5flxWty7nn46B4//tcvUUKyiL6817MmiUigOENCDggref36EjV+Zp49fcl6t6JuWpQ0hFjg7Cj3fS0Z7zp++tOPcSEQkiMTx/dqOZccMh6PMSVnSGuLlg0uBoilGTqPQntBabxVKoEMpVBOSLIWVO2Ubkisu4G0XJJToK3NNbm1txWLcSA3Vhb7PBIhIlKWiHFBCXHMgEqCTfC8So531RRTUyovGBcqmdGiXE9k5uzZlzy4e8j/5K/9Bo+fv+bzz54hCk+CFgk3wONnr7lcL9ltB0RU5f4gYzETpIyXCVIFBFQCcgIdCaHcOYQQGCGJShQamzKsXmf9pEwSpbBQZ1l6wEQRir9e9Cz7nk2QrP2OJ9vMb//ud/jxj17xV7/3gJcfHvDxyyVEOXZfDQwhsN2VTJocy0BaC8PLJ0+RVqKEYtIc8uAdw9Vih9FzyJrgA/PDmpgHoAxaIXmEsaw2maNGclRHstIMGXoX8YOm3+44mVre85CGAWU8MkU6L5BVcT0OMZDMhu1uBYybwxRQPtEKjakgZF8EzUqCMWyjZT0IDitJVUvckAhRo8kYVXH3qOHk6IDFuuOLxy8gJqxWuBhKM7n0qFQCR90Qmc2OeeeDr3F0egzCFD2OUIRUAjid70uvkjJkVRdqOXp0WxDSipqcAzF6WnWAFFOiGMjJoVTZVCkFJEFMgqrW5Kzpuh11ZUkh0g9D2ewmj7VF8B9igrkkOI/VipxKrIcyFYkits5C4uX2L17Uf+74lR5Q9sl3+3VzbzHeH7e1CXlPsXDDA9/8+atHHvUEBeEQ1wNKYV1uhKOlq2EvDL3NMe/P7PZZcP2V2z/nmkLKN1y9QIzUrtifJjf4TPm+ypZFcnT7MQwDV4sl3rlxZ7jXAoyNq0XJR2bkFvPYexnLYxaLBc4HGlsGGvZo1J9H+eTM0Pd0u+76+o6eaiTgQ+JgNuH+g1MyiU8++YIhbLlaXI7U1njSeSTKhKDrB54/f8G3vvUtYgpUVYX3jjt37jA/PGC1eoWQcrSkf69oakQRqJZLnrBWo5TBGMNuu+G41dx/65Sp9JxMjzk6OWY2ndEeHDOdVjTTObNmwsFEIo0hCkWtwKeefhs5WyxwpjQv72Jg2PT0247+IrHpHNP5lEfv3kfrhklTM20tVV2hqxlWRQYfcEOk7xwuuSLazZ4hZXSAfPmaxZef4d2OGIvQWEbIqThsos5Ym6gkxCT47M2ax5statpQNRmjBNZqtDJIVaLLsygYRBlU0jVtGHOxModo+O63f5O6nvDHf/wJWl9xcX5G6DO1KS2014JXAClRetS2iHGnJcpwUgbsIga//ozQk5PE6LLgyqyR0owUqkTpxN27x2SRaPWUelLz6ssnVK1lFQIGiZEGHzJCq1GQnjBW0/cdvY+E2PPy1WPcMFCwpVxC2bQtVGqOKCOJqefs7BlCqmu6VApZemBG3URKgeBLvLvWpU7AuUKTZZtHq21NRo7hjDU+R7xzqBjJTo4Cfcl2uWZ1fk4cXAn4igEpJHq0I+VYqNyUITg/fqZHCghVdq6AyBItIIrE6z5htOShnhRKKJXPV9SQVIKsCFnQDRueffEpH84m/J3/4C+zeH3J1WrJQTsjalimornarVaEEFHZFIRMCZJI9AJkyqP9OY5OQMAXmi8rTQ4JN3Yz+TSgZEZmiRGSypoxMbRC60i/9Uhbc3qnQT84YrsRiHzI0amlcRsuL3bc+7WHPP7kBaHf8hvfesjFVU83DAxBIwwYIQiuApXIJpNRyOgRYgIy0IcNv/G1d/kbf+UR/+S/+ynLq9dj7gycrYoDJSZKRlPKbFzGpcyiESwPLHff/xq7XvL4Z1+SkkMhuFhrPj87p60qEAKDQmSFrBxK16U1XWWy89RacfdoytffucfQO7SWHBxPyWhAo4wgy4BcfMJxjBzMmrJRNaM4W4ji0gOaytInTRSa6HusLgWzQpUqi+TH77FFXN/1PVxe4PvInaNDlGmJwuPiwK7rqRuDNDOS6km5orKJSkmyUDS1ZbvJDG5FO7PkFKhkJglDFrKEuGVFJRU731PPT1idL+iW59SHU7QAt1wilcIPW+S0xjlBDB2qallc7Xh0v2Kx2KGriqYJLC57gu+ZT2qWm6tfXFP+guNXekC5nTVRtiv7sWDMNNgPE3uc9TZgck257BfMrx77cLXyGHEjMGVPKYx3GjKMC8DehJPFWNQk9xDb7fO9dQa3B5Tbg4wYtSb7RMzxkPIm86Npm9JbNNIYfd9zeXlJ3/cw2i0L8rIvNSxPnEcLXgxlaHnx4hUPHx2zXC4JPo46m/wXDyfj6Xddx9APYy07hTMdw+lyzhzMD2knLbtux6tXF2QiF5dXlCyMMTiGAv9LWYLNHj95QkYgR02HIGFsxZ17d1iuXoOEi4tL8khRlTZTCRhc59gsdpyfX3G2POP9R3f5z//hP+DO1+8wqQ0mHuJVh7u4YiUEboCcHMELNp2lriRKZ7aqtMtu+46DyV3kbMbgB/Qu0skeN+k5CIHpbihunk3PVpiSNrmNKOmBLY6IFprKCFL2JbgvRPq+I8bIQRiIL54StzuGqPGuRN0LFEJKPKFkDyAZyHzxpuNnFwO5rTBtce5YrQpqYzI596U1dtRHaGVAhIKCJFFgjsrS+x5bt3zn2x/x+Ms3xNzj+ob1m13RZIzvx+SL+0EKWWrrRy5T7jGUXNCSPX26d68JFGmfi5MFTkRkAC0VXg5MqwnHd47xYYvIkhdnZ1y8eEbbNvizRelBSgNGGkQoMf5KKISwoBU+ZnKWOOdLh0wcUMqWoUQCwpLTOHhLSr9MLLb4lDIoj0SP+UgFUfEhjeBqGntWEtoqhCidWGgzulQiUqQRlYzk4BBSFxeYD/jVht16hZWK5PZlpJks/TX3m4Uk+pJ9IYUcP+s3o8poS8SngFSlQ/jlcs2kspxMy05U5ExwmWGk9UgClz3bbslnP/oRb3/r2/ylv/Id/tt/8ftYK3E+klUgBFXso7FHRYdOEh0kMUqShGq8eRmrqWyxHkfA1JpMorGW44MDmrrBajBaUDdTmqpCGsiVIXbQWl3ErMrw4M6cSVPhI5AVegpxE7mKkZfniof35yy7LY+Oj/jOu3f48WdniKrYJKMTKFGE/pFCIWUhkERilNS25nd++z2+9s7X+Zu/M+WP//RP2O6WDM6Rs8UF6J0jpsjgy+AeiZwcSCbzOXZyH/TAgzsThl0Go6lP7nL14iWrzQK8ROaIQSJkTxamZJdISSUU3loe3Wl5990HhBTRWZZzjUXwN4SIUZKTVo4IHKQcrtOVoSD6RhsQEURAK3C+x1s9ZvUUDWNII1qvJLrSNJMayPjQYasjtJHEVKGUxKoaW5UN9ra7xAXLbDInjUggRnC+XEBYI4VGpTXTqiZmSxQenSNDn1Ftg5aB1dlLVAYtI6vVBUcHcxqdWS+vEFJwft4xr2uUCeB7cr+BaNmtFtTNIWY+JXkHsVyPENyfv678Ocev9IByffzCfPFz1Mmf9/BbX98/5mZBzqON9db3jNPH9WOVvE7HzJQEvUxRPEspMarEgKVcBILXDZNj0uweNSlPd/Nzb07t5/88OoByKZibTqdUVV12sFKx23Wslit8CMUiOZ5PCMXKiBRF6CXKOYZcBHtXV1eEENlst2Ovg7h1Pn/BMSI2zhULZMqjqmZEfYJ3HMxOUFJztbzk4vIcoQTLqy1K3cqF2GtuKJkQT58+pe97JrO68PAxUNcNb739kE8+/QFKa7bbXdmZI4kelBF8+eUTvv8v/pCLy1e8WVzi+sAkO95/9DYxJL748or+8jUbsWCCZ7NakVxEqYqUR2Gr0Whp0EkhJooX5wt+7f33kblnmyLJBaTIpMowbSuaieX18wsuXp4Tc0GcXIy4oeTL7HxGqpq33rvLnXtzGtsQQ2S3W3C3SiS3Jm6WuBAYfCyUV9ToUcgsjMSKhAmJl1c9P3m6Yk2iqiXZAZTdTi88klQSQ5MEobG2LUNfTiiVS25GTKMuCb54fMZ8pjk4OeL14g12eoTtFTFty2AuTdHXxKKXHAZHSHuNVxwHXvGV90oeaUktWxKew8OGk8M5nd+VeHIUb64ueXT3LU4PDvji09d435OoePPqCVSKPgWkLh0m5WclRFW0GlIKjKpRRASCyeQAH/pCB/iElZDCjihzqZKIhSqRqtTV7wdfXT7FSK2IsTh4DufFveaGvsSLi1Si0sffLqtEEMV1E7JDBknykhATUW2ZHM7xyy3bTTeiSKP2jL2WIFPqHvZcPyULCW5SDYgkyu8pc4kmgELZdcHzfLVGW0VrRnIlFkeURWKkIuZIcA63WnD12cd8790PePzobZ6+eMFiWXJvrFTUVjGdnjIxNfNGM60tQlp8ihilSQK00Rhji9U7Z6azGcIo5pOKo6N71LYl5kg/OHIuOTpKBWTdkPryPO28QSCYNQe0bUuXBtbrDevB4zfnnL9Z8GK14He+cchiucM5yzfev8fL1z2+X2AwkBRSlkqIlIvNNkhQMUAWzE3NNz/6gG7X8rX332LnIp/+7AfUfsA7gXIRoSNZSESXiQ5qazmcVzSTinT1nJw6Dg5gKyxJSrQQnBxOWa0TuYtkpRACbK5QwiJJJKuppMQ2mXouxxRtSczjRtBnkB5hi0PKhdJ9I1Qmx0jMERHL80oVsbbCxUR2joNK440crdyiiJGTopjUy/2533a8enFGJrNebZhN59StLAOIMKM2UZeMLBPQOhC1RqumJMNmz7BdMp0V55lUBttMsKlIA8iZXCcqY8p7Y7Xg5PQYLnsGB6Y2mFRhw4DVFrHtqSc12UaGdeLO6YyQMsYIaqMYXEdOHq2K8/aXaFK5Pn6lB5TEKGW9tZ7mXF5IJfRXhwBxC7rOt/Upf47mBLglbyuH/CoSI4S4RRkBo+hNJorNapx8uTWcXJ/q+LXbWRG3h6q9cqX8MV8PNDkXtEcqzWRSlOsxlJKpzXrNZlucFqP27/r3ijGOlrFUFpYMWhmcdzjvEFLSdVu2my2nd45/qWvf9T0++Gth5R5CR0DX9bz11juEkPnjP/4zwLFZD2w2PabSRRkxFk+V2P0SVnZ2dsbl5SUHh++MKaqlkPD+/bvEFLGVYTP2KmkpGfqB1kz46Q9/xD/7x/8lKa243Ow4VXPaOkMQZN/zB58/ofKJ1ETuvX3ECZkNERkiuERH4eFrZfAy49aOz1+85sNTA+stV0NCiojOkWRqVirjhsCLFy8w2lxfX4SiH3p8DvROsesTL59OuPPwHrODQ2oD91qJaCs6dqAcA4IsE1qWMLfD+/d458P3oda4XYcOPQfLnpPvDgQBUZbG1RgSWSi66MgCDmZzFm+WuEgJayMy9MU27Pr1iO4ZpMi8+NkntB895LCeUKWKRvSIViKZkEIgR0UIDoFicb4gJIdyGcs+1vwG9Rvf0OUdnDOShCXzl//ad/hf/K//UxZnF/iU6YaBf/pf/RPe/fDrdIvXnH/xksDA8cP3Wb56xbCLbLodKkMSFSk7pAQXMn3f4YcNhEP6nUOKSNtIhp0mEHF+hxeKGDJB9QiKZTzlMg4oWTYQ123MCkTStM2EjOTdR49Yr1ecn19iTU1VFXFsSkVXJJRHKNBoWqGZtba0Zuua14slKSUCkT4MGFtfOwczCXQZSGIqQXAl/LEMLKRADJDTmCg71laYxiBRJNSYLSG46HvMastbBxWVyKUbJSmijyQZSCLjuoHJvGF5ecaJNfyNX/uAf1tJ3jo95e79hmYyQxloJ0dkanLqmLYWq1vWfV8A6BzQukJZhTEVkrH3SRUBdo4S13vIEd1UCKVprKZtBNEJzCxSNzN0YxncwG6TePyzx1xur7g4e8P2YsVu8wa/dcwOajDvoLLmsodH0wnvv3PA4pMFORdEM3rwiVGv47BCkVXEBksaEh8/3fH4yXNEv2XT9WwHGIYIWeOTIMQySEth0DpxONPM5g1VLbGxI6DYphYxs0TnGFYLJnVANQZtDEEkovJIV0LNlBQkA1ZAVWUsIHxAxDHfKmt0YqRXC12XhMElj4xuTKMuOiutQYhI3/Vs+0DqO45qwTAxbPobpKXUN2lScFRGsbta8vGf/ZAkMsPgWVy8xtRTUtIorTFaY1SNNgKpKoTdYZoZRtTkaDFmYLvrmcxOaScgbCl2NHiM1ISYQfTUumK93JHoeX7ec3l+RlNrXp5f0e3KcwgKMlzXipA6hi5zMD1k6C7IMXNwqNk+v2K36bC1RVvFYr3+pdYY+BUfUBDFGb7vzNnTOvt9+ciS38InRupiHFDy/kmuB5Obm67UtzIsKLC5IF0v+iklkiyQqATQCmE0hEjq3DV1U4S044CR0oi0FB1ITrcHlPLvPaByPTTlnxtccrHttm1THDg5oYRguVqx2+3IOZHiXj9zaxAaqSw1ljoxNpKWZFkYXM/V5RXvvPNorJn/dxwjxVOikm+osmKZLlN8OzH84Ad/yu/9q+/TtJLHT64IyWGF4WZeu3lllCroyPPnL/j6h19DojBa4J3nzt2Tkk9hBNvNmq4PGCPwsfD4l2/O2C6fMWlyiYRWO1TOzMSMXVoiuQJ7wIen8wLZY2nUtFTNm4hMmkmlSzeGqkldIGVJFDCZaOrsqdujcUEJDKln23UlhVH44poJoty0BQxR4XPE+Q53tqTbLpidHPGNezMm8oCn52tq42jriN8lEpEH3/gW3/r17zC/f8rd9z4CJK7vydnTu4HB9ZisQFiSFKOV1ePDgBSCST1hs1ziQ2Dwpfl76P3YAj5qtVLJzmnmFXfuPOTZszecTmv67gqSp2kOkBqktCgJYQgslytiGsiiIpBRwl/buRGCECIheJQpN0YA12342nf+Cr/5l/86wpcqh24YuDexHNy7h86J9999G1dvmLSJv//3foc0OL69+C6VSeN7U5KzxAvHwfEp7z48oWoV3/3G2/yf/vf/K+4c1AzrrojSVcIFAbJGRMfQx0KZpKLfICdSBu8CilJDP3jHwdGc+eExIgu8H9hsFtTaUlsFRhFzptaWdtKgtEFLS3M45/Bgys5nnjy7pPvXf0rvI1YVLYy0FSKXBFMp9XidJDKNIZHBjXTR/g40fn4k6JxRlcLOW5LP4EFoWe4VOXK+GZgYw2mjyDIDJbHTZ0cGdn1gMim06+rNK6YPH/H23QNOPnyHw9MDHp+9oe89wSV2oeeLz59xPKt568Ep6/WGMARaLanrCdEAVV0Ey8lTVRXn2y2Xr95w//CIO8dzXIiIqqWyM7ZDYKJmVDOJj5onX7zm6uqcbrPl9evnxAjDao2JHdFATppsKzZhKAFkecAFy4O3Gp69aXh9MSBEIImSn6NkBqlJXpLrhEmGFBz/9//q/023G2AYiKJoh+Ko/UlkvI/X2p7J1HIynzKbTklWoLIk+UQdE3VOOG1odCpFeHrCB2+9RdsqBteTQmK5OqffbVHKcDSrqVvLZDojuAxEhEggRKHnUsAGgaznqLvf4vLiEn31GXWt8UMe6cVEiNB3Hud7VO5obOBorvHR0w+xlPCJhBZl6BFpIKWBPuRik07w5sWSkMC50o6tVERhSMmXZF5dwuCiUAxD5GLtMbWlri29B0HEDSCERqJojERJh5SR9WqHSiX40aUe3SiMUsisGboeKRNaZ4xVWJWJKA4mp8ybiKTGtCui2+H7jrqt0VXFuv/3hOIp6/dYQ72HPq4hkLKL2W/s8/XNIN8aB/aakr3QtvCdUpVyoz1EUoSmZUgpzw1ihClEKrsyjEFXliQ8vvflJpvKzxVjkFced1UliTVxrY3dn92te9Z+mMr51jI+IinGWNq2uYbYC9S3ott1I6JRviPFeL3jFchRbV+cL4y25pRiEcqlyHK5IsSSh/DvSpEVCMLgyKmEoBVOPo96Eo2ShqvFa374oz9lvey4+8BydXUFcq89KRztXs6wL1oMoefJ42dFvCdLdkDfD5yenmCripx7hq6jG3aYRiOEIZE5Pj3gg3feZ9iuOb+6Am2QPrLLA093nuDBq8hHhw0y7/j9Txf0aKJMxBSJ2bAyRU/RpS2r3ZZ+6/nxx0+ZTasiOrMdyUj80BEHz9A7/AC5K26wkMZKg5BJaI6mE7731n0eHTeYSmPqKW+dHqBU4nIb0MFjM5ijTHNyxLd+9+/z9e/9OikNOK+IHoQ2xODIaPSYGLu5PMd1Pda22AyV0WijQWom87uF/pJlMe76LUZL6qYlJXDeMbUNLndcLItO6e6dY3xvmc2PME2NUIoYynCYY6axBh97MhZpDYfTCqHAh0CMhe7RxlCNBWDJRxbbc2InOfv4M3St0dpidc1f/Zt/k8EnzPyUA5Fwconfef76f/wPaazEd4p+eM1sdkzOgmHwSCvZ7HrWG8/z5085Pb3Dw3t/nYcPTzmeHxBjIMlEt+2YtIcl5t5HlosFmURlFUYZbD2h2zkkmXpSl1TbFLFVw/JqQdtWGC2QOmOEwYvEerdGhIxSFULKUrZpLNPpjB988iU//PG/IWx65tOWN51HG0OWmRTzaNcfazbIJXI9eXJw430plE9pLLtsUiq26agxg2clSmGpiQYfywbK58yrhUN4SVsVui2jEDoQcuYqQVMHjJL0FVQvXqCGiFOOn716wc+ePSU6DVKyzYEnT8/p78xQm5ZhlRlS4KDRVKpii2eXBcELjMpMqpYnq47N5SUH3/yA8+1zdsNAyBptK7wfOJjdpT2dstxGXjx9VsK8ZiWIsc6nJNsyuB2rTaC2Lc5MWG8zVRaYOCDUhEYrvvmNu/Tb1yx3mTwKcREOSUNvO1QqWjrRJhZvXmKFoaTZSWLQpSE89iBS0X5RtD6nhy2nx1Ns0zDompgEWuyQww5hDSoLknL0KCo7QbZT3n7riFpZOjewuJywWS8QGWZTS9PWSDmFHFCqUHiCBCqhjEGrgvYsL18RNjsanVBKkU0ZmVIO9H3EOY+ghAVKIZm3NT4Zzq52pCRu8reyIhEJRFAgkSWtPHiGTpQI+9ErqpQfDcFbUpDgDJiIGwKXZwFhA0YXiij7ggA6ZwhOcHxQ0ZiBu6cT/M5xdhEYkkPb0oIuxyZ5YsRIQW01uhIoY2nqhlytGHqDUp5hteXo5JB+N7DZOBoxx/lfPqntV3pAKUhAWWjFqDYT1/km5TE3KodbFI6gdB/kPWaxF8COijXUtVaklFowVknfUEBy3BmNMA45QBKBHNINDTQOJuwRC/ZOonyD9IgbhGR/lgJGDUm6pnj2wt+UE3VdMZk01+o67wNXV0ucK5NpHvUz+7K1mxGn7OxK628src6xUBNSJZarRaFPzLgbvHWtb5xP5Qxd8MRR0Z9I182mUpQramvBerNAqghCcHm5Qo6R3+RU9CoUblmNQluB4MsvvsT7gFSCEEtw1HQ6ZTqZsV4FhtCz2y05nN4lpWKX/q3f+nXeffCI3/vv/xW//3v/Z/zhPV72O7bZsfCZYQfTxiOy56SVHJH4yeIV2rYMMVLZlkU3oENk7eEyBmZScHb2lPOFYreV6LHNOqmhiAtlxEjDsEljqFhAK4NFowx8bXbA3/7Oe7x9d4KsKqScY6o5Q97xfobNcoN3gYPTOfXxMfcevAtyyuWrN2TXo5Ok36zZDRuqSmO1oQ+O9ZvXpF1PaEsgmcAUS6GQpCzIwRPG6vVh2yG1pG4sUlWEYaCL8KZbsxkGKtNi8kB/taTKhuQjm8sV0TmEzFS1Zac1ioQbItV0QmgnGKvZXF3Sb3ccHJ0wPT2lOWq4ePMGNQx0fkfqNsjqAkzDpdsi1QzRKGRKuKNLVm/WKFmEwdlWzOZThs4Rs0PLTO8G+m5D6HaEMLDcbDk/u2I+OeR89YaLJ8955+vfZnp6h0RkczGwjM9JwhKz5/L8nNm8YdLO8X7JpB7oNkUUaCYNppqgbMVqsWS77jh7eUE7PWDodmTfI2rDZrul3+2KniWBMgqbLIenxzw9P+MnH/8Zp6ZBxIG5DPza2/dY9B15zGBJISDYC2sjiKboUmLCKFBaMYyojpYl5dokidaarS19K/QgtUVoSfAB4UZUV5ecGBeKHkMJgaNQuNYmogFr4Li2vF5uWF6dY3LAyII4r3tPyj1K1EgGWgtNjjTGo3zAkdARwlAsule9Z3u1ous2yLSiW6zJIWMrS1iV++7VoqPbaS62AVKm1onkBsLQc7Z9Q7f1eP+avnPc+/Vf5+jOCbth4KJ3TCTIJrK4iFTWoqeK2Fdl4BMDUlTkkNDSYnPCm6J/EyqTwlC0cBFi8Ggp6cSORhmEzZhUoVXm5HBKdVDQMKTBe4EJDZGMrDImOLxUBDeQU+LFxWuy3XFaH+D8QAoZbyakINjuMo0MNKrHMiB0DaZFE1HWoJNlGxP9ZonvzhEkFiojd0V7UvKhPL3zkIvvZxDpmiqWVY2pAqt1X4YxoSlVUUWIHmImKV3alENmcHuNWaQTYEzRopAVUkCUERkMRmtmkx7blj6yqdb44IhCsFoNXK0C2UTm85qPPrjPZuVYzK9YrGo2GbJWpek7JVKAnEt5Y9u2ODzt5JDDY8PyasXUnjA4z9XVgBKKXT+AdmTx/6WywP9fO/b4wTVMOhYuiVzSNfeDSv6579vnp9zkoNxaxnPJKyj/zjcOHkYedIRlboikAgSUBL5Y1P3X0MiNS2dvc74dIHczpIz/GOGS8q25DCej1E6O8fMxJZqmZjJpYTy3rhtYLFZ4P8LvjOjMn/d7i1SQh7GfKMZMCAlbZRbLJSEEUi4CuTGl6itXPOeieXHOjWLXMsZcx/jnQtccHB7Q9x1CluK8xdV6TJqN7LNcUipi15whxkhlK54/f8Z2uyvhWVGBiFhruH/vLovLK1JOdF2HlqV4TqE5Pj3k9NEHfPr4Dbnv2G6/ZLswOB2QQE1gZhrWYeDQttw9MjyJBpENzeEpf/8f/kd88dmn/Oyf/xFJ7hiGSKNN6TMSDmEUpEgdDUkVe29VCSqtSrx1zlQqY0VASkFgILkOv17iVEAoS9JrdHWOVqUocbNcYU1NUJnNasez6mPMsiPHDisCw3aHrWqmp8doK/G7jrhaQ78pw7K0VPUUN3iUVjRVVdKCg4VKIkVk2EyRyuL9lr7v0TLQd2tWiytm04aTqSYjaa1kemiJGZojxfzwPj5ErDG4bkvyPeagKvN43GClpmo9QxyYqp64fk2IO5quQ1uB224w2qOqCjWsmIkB5z15vUNqQchLVN+X1+bwgO3qDa43ZK1oDo5pbWBx+Zo8DAyrFd71TCrLvSONX73kpMps1y9ZPjdIPFpDuHqBzUU4ul6cIYQm0NBWDVdXL1jHSAg9VT1Fpgnr5z333v0abujoVx3nTz7D2IroI3F7RXt0xLob6HbLUuo3ZKw1DKJmd9ngmjmQWXdX9J3leFIxMZK5ajCmQhszDicBJXMJHqsakihtv1VVo5qakAvipRmzmXLGqDJ09p2jX+8wyoz5RGVQQgUQHrf1+JjpfKJWFQfTmm+8/4j5TNMLy5vzc94srni8WNF1ATeUfBrvA+tNGIXuDqunbKRCBE9MCZUkPglyDiQp2fWSrRvotzscntD3zNpjlIxkFXFK4L0iRAgpgc5sN5Jus8Gvr8hZsVqeEYZMYz059Nx/eMrbb52Stlu8OuH5Z094+tMvuTrrmDaR7a5j0WnQ5T4tomXo1hzfu8df/Vsfsdo66jjBq13JdInF7u66Adc5qnmF1ApHj6kqhtWSh/OGVFeElGm0hBzxrtSGKJvIQmNQHEwOqKbHSAFvLnqeXj0nsmbbDUSpyAMcmobvfPCATTtFTQyLK8fnP/sp2e2QY4imIBFCQKSyNjgfsabh4TuPuPfgGGMbkpGlmFGkkj0iCkWegcPmDrOYGZwjKVXqTUKJrc9yL4otAWspBrSQ2MrQxQGRS3x9iB6DYLHt+cmffImMa3yIHDRHWJEQVhOCIo7hf971VDbQTCe00ykqOBqdmU4zqy5w5QJxRAGTKJuXEHase8jRUN+rmE6mrBYDAUMwCRcDkxhKiKW8EY//Msev9IBSEA91rTTZJ8iyH1LG7gK4ATL2f76eXH5hFS//SiN8rcT+OffjxJ5CEgU1GGmgokthpHJu9C/AGJp1MzHcnMu+cO2WXXo8bgwSe5pJjILSTNM0NG17/djdblfomVCQhxvk5OZIOY/Oi1vXIFO6gFIZKna7Lc45WtrrS/GLJE/5yjAM189RwKRiH04pYa2lqiq22w5jDH03sN1sS5fD6E/Ie8fQqJNRSiGNZLG44uzsDdZaQjeUV1kI7t+/zw9/8EMgs9715XrkACRcDhgEB9OWd+/fY5evqJzGadBkvMvUGoYUycLQntZMd4ekTqJnUxY9rDaR+WxG33smI8WBVJAjB5VGJ0mVFdQ1VkDbKmSW9PRoo0scuQCrBE4GFsOa55dLDkyk1YqsDdIFUi66jThEhIh0XSIkwfrP/pD06Q+YzWfUxvLs4pKLILB2QkqRXTew22zZXJxR5UA7bTCTA7Ife5WspO9B6orZ6ZyJiCQnMWbCavWG5eIMbQpHvjk/x0pDVZ9j66Y4ZfQVdAHVWPR0TUDSWMtmvSSRODw8REWIww5hJcZK3jx7jckXZKnpB8d8NqM9bbl4ck4TPamZlwUiwwBMAgwo9OGGSmqkMhzpY/pOYmOknc/xl4GX63M+//QzogvkBLvNGiUSOXlW3vP+e+/BdIqrDvjk8SuaVnF1dsHdwzsc3b/Drhto2ylr32NchuldCJFnX3xCaxV1yKzOrzhzgWGIJGG4eP0caQUn99/CBcvV5RIpFf0QOJoeIBvFbrVl6DfMteHV8oz15RafByYVCGvJYmCaKVSQ8Ggt0Wpvd46oWOzGUmh0lMioqZoalCTHiCagjMaaluAieViB6DE+oKwkaw06li4vJ4ojI5XQv5muOVKGiYRq8ATgpGm4uFjy2ZOXuG0YTXMRFzPZBZokUEPgWGR+9HzFdtcjq66kYveGne/QdU2MEk9PcpmTQ0MVen7w6Q7RSKqsCQSG2JNdBjsjqcSb1z34hMgL2um0OARtRtWS0MHx4Yx7d09I/gCH4ZMffcHF6yXDJuG2niFGfJIkX8orRRCstgO//rW3+fr3vsPz5x0PDo7wdsOwO8T1gZCukM7hdokHdsLz7FDNQK0sye34xjSxCvDqbE3MGqMCyTiUlkilSRJCSDxsTmkO77N5+pr4ZsN5XNO5gaurHQJHDoqjOy2n9pQLZZEnp/jtBc+evga/BNugZMKkop+JIhKAFGByeMo7syOak4fl3ikEIo6p5GPmllIlIM3YeuxY87jBE2PA2uKySWM8gzKlQTnGiJaZqmpQpiZ6h5SKYfAYGTl2nh/+yZdst452IrG1pJINCoeWDX0eQE75O3/3I376yUs+/snnnJ5umGqDEy2iTTQW/MWW++8+5JMXr+jWmd/9rd9geiQ4e3HGbu1oraDvJEnUDCFgmwTJELeRTMaHgc4FftnjV3pA2QvQ9n/ZDxAif+UB3Cy1P5c5Im4edzMg5K985x7iuBl0ynQhRyHrqMajJHYWTQzjkPTVJ7p12oJRTMpXBpMbTcxe/7E/T3E9TEkhmc5mVHU9BkQJttsdm/W20F0U29tt/cgNSjM+TcoIVTjsEAI5g1KaYXBsNluOjo/Yx+r/4uC0H1DctQC3OKHKfw8h0DRTtJIsVx2z2Yyrq0u8H7DViKAIiDFhTHHAaC2vRcohBr788jFKqbFttvD4d05PGD+/7DYdhWst1j4pa2SO2LjlwEQ2m8hk3mKVLhn/WtI0E3ws2QKzg5bjSaLPCdet+f4//mcQHfenkjQohElUjSIJiaFmbqvixJIFzmwaxaSt2K16EoWuyrIEK0Ul0EYw5MjCQTIC6iL6TLrBzo/pVh30F+NQG5A5IPsAwxWsMklLpsOO3XJDHBIKxcs3a378ckW3jTw8nnA0Cww5Y0zDYhd5uVoR+5ITMZ9XfOOgptaaHDU+9OTo6XC4ZDhUgSHCJQJBifsWRAjl+7uY2YUIxuBCQEhNVZuim3CCrMqLvVutUWiSLPSCthppJWdvNigfAU2ooeoiwZasoCQsemxwlsZimxpExghFY5uSRBwd3WY5BptJUijiUpUDva34yadPkKKiNhO63ZJJY/BDsaQfHp0yDCMClwIZQ2VLed7561fUIpNMgmFA1IajowNcVvTrM4IxbD55w2a7RXYJYxQhF9RlOpsxkZHYD8zaCZfdhrcqRatqpEnUJqB1HnfAkZQDxBLGJcZ7Qo4JgQcpSfSktIY0AXTJJUKiqgZnduy2a0K/InZrRMrkVJOkLbiv9JAkFVAZQegHVJD4kNnsJAqBGwLzoznvHh8wzZKrYU1IAkOkoqSYproCH6mFY9JEnrzaMW87tBAcTCyn79znzZM3WGBqJMIKWp04PUz8wWeXXLzomaNJRoHeoXtNM/fshGfYeCrVYGpNWyW2myIcrYlIk9hcrel2EeclfT+gk4eUEKoMXFmCtKVQNbiEUYGYKh6+ex+iQHuD9xtC3FH1M9qQ2CDIzYx6EknJ0gbN5LAirOHhnTn3DzNN16Nky/M3W0TsmFQGmYqAVCPYSpgcnTKZH2HfNaxkQL1cc9AofGfZdh3CGtq3HqK/8S5TFxCVxVrBZGJpVAvKIvDjgKJIQhGEIIbM7GjK/GCG0pboE8EnVBJII0lSjBk+ZVDyYRShGoORBpUV1lq0FvjBXddQKKFAaGSO+L40uKssqFSFrWumlUa4NVppyIb5bIqxFVJOmDQNUnmMb1A6oppjnj5/isBwsVyw1G0JNVSC2AnuPDjkre99mx+/voC4oTp4wDd+/Wu8884ZWkiGoWMbBl7uep5+8ZqHdxu08EyUQerxc5D+PdGgFKSgRJ5/5esiX98Ufh4iKVREKWSStxWo1w8o1Ir8qgLjqwt+3tMlAHu7cFnASo5THhfTG/vyz/2Q6+Hkq8+buT1WlFlq3ytUnkdJxXQyvV7cAVarVckHGRfwm2bZvP9xfOUXLQlSSFmKykKIaGUIwbFerYv2hX9HkixF93J7eEkjIuK95/iwvRZq1nXDxcWCmCI5lxSKfeLvtTwnF4eDMaXH5PPPvxzPr5Tu5Zy4d+/e9fXstjtiKtZRsix9Nzkym1V857d/nY+M4p/9Dz/icr3EysQqZY7aKRIP2TBRkdlMMLhSEdHkJYeHLY1oMeKKNiZkgEACZQge+phJMmIHh+8F/drh+4AUJcQqpIBWgkBpLTUZhtWObjenrSy7kEiH7/K1v/ufIp495cl/84/QoqOtyvCpdCLJUbycJQe1Yq6npJABzWrb8zxtqTVM2gm2EqToqdsB0Tn8do2PZUiqNobJwTG12hGBiQadLKve0OXApIoluCxGeufI2VGLSG8qUuhJAbpdZEgJZXRxi3URskOLEniWEVSy9EiRYao0frfh05cDy37g7vGMX3touRp6zFyg21P+1Y8+JhmF6Iu9POuACAllW3LONBJm1aQ4zaQoVCAC4ihmDpGoN6yuzhEoVBJMjKITHm0N62xZPvsCrcoHIQmLTwnF2NclJJ0u7gcjBKaHfJjxfcaLgSFInn3xCrdccNDWrEREJsGVWXN8v0dT9FTLboPEce+gxrJPNE4lVU0Ikth/xssQncfunkKZjpRoLJUKEElZQiyupWHYElXGxQEVS8MwQuGJ5DxgjIGxY8WY0nuzcwWlyUqw7TOnjx7yzukxF6/PuFvBOw9Pcf2SlCwily4sHcDJzJA9V9ueb9yd8sWLJafTEuj1zd/5Tb73u7/LP/u//Nd0bx4ztQKjIl0qO/c7J0dsV2+Y1AODmmBzjWgyVS1ITjLYiNEd+Ey3yfy1v/pdpkahVcYZw3TWsF2tiUmxWizQclS9qTEjIZXCSCUUSIkWAV3XTA9PCBGmU4sTmuwNdFtkjMwnDWs7pbYdActRVtgqsd04JjqjdCIrxeHxDE/i9ZsdyVcYIXBxICSNtQ323gldNcMfzthtVshnL7l3XKMN/OylwLuMbKcMtWHjPXoI9N2AMpZpMxYsJjUOqkCW1FriYqaZ1FSmQqTSSq2NQaRIVWmkLDdDgSDp0shdEo41otFkpcFIamtJzkMscgKhSp2ECGWjXPIyNTkGrJEYxZj540FEmuqAxsxJIjNrDUkEJB5TZ/7pP/43JH/G1985RplY9DkKdjvDW0eH2NMZj896Zu0DDuyCx08+Z5CG77x/j9Ojmu0S7p1EPntyzk8+ecz5+QREpK0PmE0rJtNqrMH45Y5f6QEFKFO35FoLce0MuV6Qb9MnN0hK0ZLc0D97CGCPHFzrR9inmo5Uz/gc++6cnPJ1KBpiH/99K/dE3Ho8fGXBF/ufvZ8jxPj816d2fSa3TEqCuqnQSl+7hK6uFuy2O24TO1+ljW6l1OZMFiWQR4yi1RQzUpQwoNV6VSLXx1Cp20H9t4+9IHc/aKSU0FoTQqRpmmtkxVrLmzcXI9qyP68x3C0VwW6MpVHTmFKs98XPPi8FZ1oTQkFqTu6c0jTFubTerHHBUVycZTCQQvD2t7/N3/3f/R+YTg75v37//8gnnz7nzqTm0gW+dT9Rq/IGEUkza6Zc6jUmKCbtlMYYsk8caYUg8HyTGZLHBUGniwg1IxhE0SbpMRdH5sJlZ1kWIJ8Bl5nYRPZrzlcNJxNIQ+LlleOf//QFebcGaZGio9QQCKRIJdMCGBSoaFDS4nWxCBtjmTQGUwUq6xFKoLAYU5eGZKlJWiNkHIcKi5YglSBlR3QJqy3SGKTuAYVUFcbuLb0jpZkqhhSISlGpjFQZj0TKCpMrlPIYykLrRCbKjJISKw05jRQfkXZ+wNe/NmNz5Ti4d8wQj/n9H3yCtpIYJNZYstyiG8PQwcQ0zOuMDKkEgcVElhFJJCSH0IIkBDoptNHXuSZWG3JyZFl4eUFPFBYhMlomjBD0g0eIQG00RiWEMiRk+W+jHirKhNEKayTzqeTwQBKyRHnNGsPBdIrsVyRkGSR7QR8zyIQeNw8agUulsVpIQRBFSJhyIovSrKvIe2AFKSVhiOO9o2jfUor4HArCGYCQi9pVUrqargO8/PUdjVT0K7EbuNhF7n70W3z0N/6nfPn/+H9xEF/xzofvcbnesDpfMgRBUgK0xcgydL/eOb75bsN8KpjWhrqqidvA4x9/gZSB+bxiJiUYSQqeQVTYGVTWMGs1Vhp0MCQVmM5q0qUHvyOLyMnJIXcenfLtX/8ux/fu0q22dFKiZLHRz6Yt290FidKSnIQixLJhKhs2TVUJQuw5ONG0k0NCqMlyR680tazRx47L5Q5tEg0SZY7R0iF8hT2a4HdnRLHA9cVuK0Ti7smUurH87POXBFHs3SFKbDND1jV+1+H8QPBbbCM4mk9IynOvt6yXlqaWHDYT8B6lbNFrWIupfPl0ZE2UnhQTOgnM2JM1rVvuHR0ync1JPqCtHteIojEkF+GpEJlMJMSMMgKDACS+3GzH4ldNzgKly2ajlJgGsooobOkmk65UK/gEMaJVQEuoK0uUgUprTD1B2R6ZJZW64MGDOVMzo08ebSTeOz786Ls8/PZ9fvjpBXPRcvjdI/rYE/pLLl4t2b59l86XgXfSHuL8IX1YcLWNbDuPFFusgdnElu6rX/L4lR5Q9hiJyHtXTfnqfqj4qvPkJkyqAB8j5bN/olsgh0i5uLrEPsvkRjArRv2KHGmafQukFIo8pl/uKZmbp92fw5+z2H+FQvlq63FpOc6UWnOKQFUI6qq6jtCPMbC4WjAMA0IUrckvSJBu/YxRFcN+kss540MYw+Qkl5cXBB/QWrEX7f4CIgP0fV8oGFVKxLiVLDqZNoTokKqkmV5eLMrrsW8iECW0KuWElnqkciAEhzGGV69e8fTJE77x0Qd4PxBjoq5rDo+OWa1WODfQO4dREu8Hqqouaa7NFHPvPe6e3gUr2Q0DfaVx0VMLgdGKKDqEaDhqMt1BIAye1s5JOTCwY24kk2nNT84ds+OWsA74ACYUgXQ2EZkipHJ99h1HoElJkZHILJFJ0idJ58q1qaVgsnzFs9//r5kqw7sTRaUbQixJoIhipxRSIJUkS0MmY3NGykRVC6qqgmhoW4tsBWHIyLYhVWUoSTnjKcWJSmR0CHihyBRtksyBicilG8cHxq399ftcxYzvIymUgjeTMyIqHAKhEkp4lAEtJNEHtCwOrBgDUUh2OeJFj4wJ6SWirUlnDtsesOs1LkCTJVpqVJYlvAxJ3zkeHt/j3kHDl8++hEGjRPHj7XN9Ui66Mp8BGQhRkKKixyEF6AGy6nBSILMvO3UBUiasVGXxD+CJqJjIKKgsgUQUgXoKh9OaV080VYKTicHFTJjWuG1Cbjq0Nvhc9Gk6G5RRiDwgyCSRSmR+UtdlnMU6XDZPQo7XUIZy3xAaZIH/y9CokSkzdD1916OyoBZjUBuxNDoHiXcBZMJUcixylFgLKmWQgQR88vgpj/+ff8Dm88e83y6Z6shvff2U7tSw2TrOdjueX/iyu0+C11eBerLFGosyhrbV+MUrzpZvkLGjbiY0RpKzI6pCm81bgxVnZDNBq8jMGHZCo0VA1S1S9Qxpx7u/9m1+6ze+zbJL0Cl8n6lnU+LgIAswNSSLEQmkRwlAKKQ0jH0ACAEhZt65e8p9O2PrYRAFQVaqovOSpA1RZobo2K4ClSldQqvPV9yrIlVMxFTTKMV2GIhoppOWDz+oWCyXvFkvQCWm0xprLHUbSVHzXFU4I0bbveSgPaBSLcfHM9qDBpEySgkO25aJ1hy2tiBpqawHPha6xVYKEzKVkTSVYT5t8V2PMrZsAiLEXNLJpSjOmxA8WQSUGENAs8AqU5BjmTFKI4UmhkSyCS0kStWgBEZaQgy43DOxFasoqKQhpBIQJ7UgyQl13aKtIqpI7eGddw4wRkDwVLIhKY1RLXfefYd1qDiYK6aTCUMckK4lHxwj1IZPfvYlz5RAqYb0+ik//OnPqI1GhiLSjWM2kELiu39PygL3BVs3Mo9C3xRK5BaMlNMt7OP2YnuDMOz/eT1CFNXSDRVze4DZC17Hm4+U5QW4ZlQkI3eR/tyZ5Hpwuc3AcD0ucU3v7Kec6/+a0drQNE3x02fwzrFZr4khjk3Ce6ilQIU/n567F9sy/jmEQNd149dhu92SYhyBnHzrXL56DENPHAeUaxpqfOBkOmFwfbmhB8d6vcUYU7pQZOmVmM9mrFbrMRmXa9TGGMlqteIHf/YDvvXtD0eNSolkPjw84vJyges6govYpkYIQxxFyTgPAwihCs8uBS456krx7t0phxNPqwSDlygFp/MaEVtsY2l0z3ar+HwJb+mIXlTM37vHYTXj4z/5M9RuQEtb3kGjJVQJCbIk9CLU9funlqBUJrnEdutYes1Ue47pONAeLRvquiLJCrwoxYwykqUmC1UoylSeV2HQRKRV0FpEv6Pb9qw3FlFppFzAboN2jpgTIpfiO4lExNKAijaQPZoAMZNEXdqCY0TJhI+RbRCIqOhiIORin08iokRERwNZM64e9CkijcKliM6JSmhiAJJEZEdIMDEG1bSoasP2comPhloJooRKZsjFcVahqGvYpI6mS7impakr0jAUjY4o3DwxIXNxjcVQBpeYMy4qaqOJaQxhy4qMHusHDCn3REBSAuAIBVUSZERONFmwHTzHx3PM/IjEGypbM2labIykusHHHXm3I00nQCLHWHRisei3koAUAikbhIWoMvsmZ3nr0y0iJaAsjxRXjuSYxvMp7bXrviNlaLVGyeKIQQlCKAL5HDyyyiipEVlBBmsleTDkEDC1odmdE7/8N3x0kqmjIHYDd47m+MmU1WYLF29YbrdcrdZjSqvgJ7vXRJ+pjiq0MiiraXJCaImSBamKAqpdptYNE9vi849x1OTQcXSnYtgIvny8pJ1F6jbRO8WsmVDZA6Zih04JqQ0hQ+c8VtUslgPdrisiWhxKGIQyDEPADYGqMuU+KDWNaJAv1tgmk1vFbtNDrYjZYXJHwxyUYCYFbVMRokS4SJsDGUeShgjEKEo/VXbcv3PI4ayl+2xgs9tx/3BOoypi3hRa18FB2yBsi4+XJJExlWTaTNFBo6UeN1ye03nNe48anKO4gxQEX94r1aQqBZh1RcyOJCIpC+KQiiZLZlL0iAx1VXJGohZIZVDWEEe6q6laQorIao8kQugjXYj4oSMJRUpFS7YbArs+IubgkiRJSaQiC10akKPl3bfuoFTm7I1CsKI2liAjpmkwMXO1dXTmmB8+fkIOiq9/9AFKVTAIQtgidE1zmHj++DkLt6XfWZzdsbx6BrEE5AWpSm1GFhxMJ/j+F9eTv+j4lR5QiupZkuWIj2QQe5cIt4aQXHaxewTiZvGX1wjMnqLZL+Lp1mwx9uztY0fKX3IhQMLYw0Iou1Bd2ZJDMmpg9rX3ctRU7GebryI3+QbluJ6Syk1u70oq4qKSFFhVJRRLyFQGgM2uVNIrOXZ77H+h2zqYPYYkb+gwUQYD5xz7sLuu3zI4T9PeHvoyX0WkBP3QjRTRvpU1FuRKQtNY+i4wmTaslh3r9QapJdGPLobRplyucxwdV/JawBxSx/e//2/5z/83/1mxJsdA09QcH9/hyy+/wPkB7xzeKLRRKFFuslnk0TURkKJCa8EQMifzEz54cETfv0aIikRGZIMmYRpJXSsmlS1R3ax5594Bd16+YbnsiJUA5xEqkYnkbEGAkak0AqWMlJksSlePEhqtMhlJkIq1d+wiHB8cIH2krpvS6SMsnoSuIlYJjLLEXG52Riay9+UmKjQyG5SyGK1JsiAOr842/No33+e3H83wJxtW73heL7a8XnVUukLrjB+LJLMYKxGyICtV3ACmlAw6nxgCbIdEjomcFVKXjuASkCVQBAyRe9OWIUR2OZOQCJ9LLH4qn52QIhJLJTM6B1Yb6JuKkBKbnQctyrAlMkIU5E2TmNYa1+0463f4dsqGyKSq0H1fBKJCgk6kkAhCEKIiSo9IAi0yUQSUUGSlS1O0FKNGJaCEYYgRpTVZZrQweCGwQuBiYPm6xwfHMu64ePmcSYrMphOyAWsktBVqHcmhJ6kIMZBTZIhDESkmQxQSqSRaF0osJoGQtsC6sqgecypt0JGCsIokyDEQKcFuYhcZYqDb9lRWoypNjh7IBF90MkpktAVpyuYkxlSqNaQiBklSgm3v+WBiefSwQSrDatlTDZHtbsd603O53UISvHNygNt5Vrkjh4hzCZ00s6qhFqMmBocVqeSLiB5JhRU9bS0JQZGJ6OiRGlZ9T99rNkOmtisqWxE8aBeppy3GK3Q1JfcDXRCY2uOix4oBHRwugRBm1G4kks8ldVtItLaEfkF1fIB+VJWBdieoZnA41WQzYeMk83qKVjUiaTKehKQ6rPFXlwgVCDEUVGIMeiNHYm9RWfDwzowLWTGZtpADzidi9JgUaCdlWMxJIKJE24wMmW69oXeuZLH4nuNZy0FrGZTDtxGRJL6LKJtpphOCV+T6mGkzY9ocEm0iRF+0baLo1gLguki/LUPMdF4ho2CziWgjWfY73lws6IYdmYTzDgV0fcINHa4bqFpDDp71ekuMgaa1LFcdwW1QQqKNAWE5ms84Pp5gK0tVGbKf8PJsRe0zprVsV5E+C3JwXLw4xzQtWIUyhkoW6keZiigjWVVcLJ5TNydcnL0hhyVCVSWvRUokBXk7bDU7Nf2l1/hf6QGlrLfi1mI/WntvrfU3+pLy/2utiLj1GABKkR5jDba4Xpi/quvYIwuZQgUVLV+pW9eVvUZbhFQFqk/x5vxuIzu3NSI/J6TdIxe39R9CFHeO0Ya2aVGypApud1vWmy0xJ9RXuKrxZ30F/ShTVnHdiFHokkuDayx13t47druOo8PDcgOUidtZJ/uzc75w4NcW6vHrUikqawk+YbTm7PUVg/NMJhVCy7GEMY+UVBkcUy49NEXIpahqzZ/94Ifsdj1KKsKYWnrv3n2EBB8izgdaIQq1l8ayQjIhlYo37/2oBZDMJy3TStNtJV5mos7Fwqo0SsfS20JFNpILF3gS5rRmxfmLJTGvMAGiVCQp0NIjkqfLCiUlQUqSKMVyEoEhM8TynIhI1w3MzzckPaEfJEoHrC7Ik61bBJ6cPUKUsLciDIYURBGnpoBOmSAUxwcN2WT84Dm/9FSqop3egXbC4bGime/g5TkuRHYkYlaoDDkKQpCkVEoZUwwcnxwzm015+vKMq92KlBgLyQSJVLQpoYSFZQXWGt55/x0ePz9n0+3K1xE4X0Ti0oBLiUopstW8WVzyL/9gYOW3aC3ptxWbKDkSZXdXLOfl55XqiQKJq91QNBKtIuKvsxCdLxqRFMrnKfqMjBkvIkokgpSE5Gi1IoqEUJqQEiIrOhcJnSt0iIKcJSpDZRJD34Hw+D4TGJAMVHWD1WWQl8282E8ZwAdSkoSoyEGiBBiZqUwDKnJ0ZLl3OOPZy0s2nUdpe0M9yxKaJUZhrFSKtjYgI30XCtuRJfNqirYSrSXGVECmDwlVJYzOlMxzQ9wjwUIijUFoV3I1ulhixZmy7SNu6FAZXEgMuQfXc2cygxPFs9eXZGeIJhKyQSH44N0T6AZiapBVgx8ifhuYTAMpa9JszsnJEWwSOtWI0Rm3WQW2LqErg9RFU1FrgegDOjrS4IlhgcyBVrZoFZnWCg2ERvP50F8nqYboqWqNsBpkJBOxJiHqwOMrT20jOg0czw9ISaKcYiJKmJofXNnhY4kiklmhVUDIYt0VuQRUppEG7bYbpNYcHMzoQiRmOyYh1AgxoHWHEImcIlpqDA6ta+azCc1EF7df9kzqKbG1ICyCiDWQghwRqIQWgiAzScLWRVYv3rDdDkRfkmd1knT9wDbucF2H8IKkE0pLtFC4oS9tyElyfnXBar2mMgmtChrkfaC2lt4NhDAgVY2IA1GUe0e32hHDlhSLEUFJycnRnEwNaJrJhFnVMj8+xi2XXLktF53GS6jCQOcDXVjzJ3/wZ7z99jtoIxmcA7PixesNT758RU4Dl1fPubq4Gt2HkkRAhIgXEUlFXdny+f4lj1/tAeXWIh8RBYHeIw5jz00W+8HixpGyF7iy12uIr8wwX1nTbztZbgS0otSQSznaT8vCjNVIwPVu1IKMg0aBc0CkWwrmr75I+Rf+Iq4dEkIWQV0kUjc10+kEKSUpRlaLFZvVhjFm8Bq5KXaiX7hgNzqc/e+fM24YRkoKggts1pubYSSXIrObWapcu+DHGP0ogVBU96I4qoytin7CVlxdLYgxklMi5TgKj+UNUrTvIxpfpxACxlq++OILnj17xvvvvUOMjuAdjx49gFGzsN3uOJzPC9U12q0FkhQSoIlxIKVMYmDaSJSIxKiJuTSLDikQhUVKUNICkHLkLBj+by8dg56SakXqN0gNoCBEDmaW01by49elAycV8IwhlRI4K9N4bT1aKdZ9z9V6yx99/LiI36QiyfI6TCZHmPkRmYhSN0hb1oraVGhZEkbvH7Q8Oj7gvTaTh5puSDxZZ/74yTM+vXxBJKHRDC6xc/t474wQqfRmiCJiJgtSHEgp8EV3gbZL1puO3TDqEUQZuhHlNScLstSsd54ce55tf8aydwzOk1WRhsYQUEqSKTfLNvYEWTN0kZ3bcO529K5CBAPWI+SkVNOTMJISXJdKbDdC0qoBLRvwZccVY0GoRJQMoSR8GquYz6eQBFomhChuo3XneXM1FG2I9CBAK8nde8dMakNKDpkSMmWUtbjQQW/JyrDzAXIgK0lVGaam4uBojn14n89ebDnfZJQLkGP5XCSFEglrIqaXNJXGoYimIRnL0PkCvztfWmVlQORALUTRJkiJGnfknS+dMzEVTYkTvuyEx42BCx4RIQwl5CoJV3RG2pKyA7FFaIn3mTQEltvAqtcEIUgqEklIKzCh4vA4MJ1Y2qNT7jxf8+r1GSEmFpcOWxum02OUXpGyQjeKYecxTUtb9ThhiVJydHwH8+QCmQVRjjR0zEQfMVkghSraDJ1RQmJ8x2bTMZ3WhOiIZJqq9M0YKu7dOcH9KRgDCkUKEiUkFoWQGt9HmrrlaDrjRz/4KX/r7/91DieaN18+5+iwYr19TS2mqKOaYTOQ8xZbOVQ7gW5HZSGGhizFSBdrYlLk7Ai+R2GIqmJ6MuXk7j12u4hWkhgnvHj2GrfriJSQO6Eha4mZtMiqlGsOnUGbCe20IokyQJLKfV+q8VYXwQjFervlxz/6Ccuup+8dEo0xsFvvGLrM9KRhOtXEXozi0qLXG4bNSINbtIVpm5k0c/zQsVhcjOGPkfnxEe18wuoyclw37LrI5bCl226pskbIjI9FC3N01JKlxWiFDAItByZHh7w5X/D5iwtWa019aBA+sXi1ZXaoefV8y8P7J8xmByg1IYgNTz//jM9++iPu3Gu4fLFA1zMECk1gUGOlb8yYujTHx+GX53j+/2JAuQ78ghKsJkqIWoE70rWOpAwW+1j7vGdqgHH4uKZ4uCkgzDdDimAMOssZLSQJSFIgUkbERPYRXVd4pUg+FnThKzqTUQUjKHA7Y07stbPn+mSuf95NOFz5nYyx2KouO96YWSzWbLfbUQF+g7ykr4Iyt55/dI1Icb07DT6MLFPG+8ByeXWdT3L72DcQC0ThVsmQJVlEcpal10dqmqaiJMBaLheLonWJsWhb0OMwsR8Q9wNb6TrKOSOFYbG84ic/+Skffvh18q68ZgcHU5q6wQ2O7XZDTHFElkIR3Y5BcUBBT5D42HM8bVGyFDWiLBWJgVhSIdNACKVNeeg3pGbKVZdAVkgr0LlHDhKDLCK8bDidaKo80GVJKt5SKiHRCJSIoIpg1YiMTIHee7wbEAmskGVw0po4mSGDI0swjJ4ppRBC4VRxlBgp6SYz7GFFs+kJOaGNorUrnpyds+gTjrKLkoIyOAgQooj39PWAXAbWkEow3mKzJuVCR6S8z7wZG6YFKCQhBqaTKVfLJev1jpfLXRGZJkBpAhlSRBmFdwNvn97h/dkxXZS0jWQ9ON4sd0hACkFHRFI494nRVLJ0yPicRtG5IglDsVobhBXoDPjA/NBQT05o6obZ6YzZ4T1cjBijid5hbCRHy3/xX/yXNE29l4DTNBW/8zf/BrNpRdet0baEf2Esfb8ldxlkYj97ZBXg7A0Cx+FsTjU7QitJ7z1S16ADKSdUpWjbKVEZnEs8+sa73H1wSIqJO0d3mftIKV8DpQFRUJPj4xMm8yOGkLh69YYf/PGP+PjpT8smwAuOpw1f//A9jk4n5OjIqVhIjQYZU6GWtULKYkHd6+GEVFRVxeXVgj/64Qv+9GevEdLg4sDgMiHvyqdMAmZH1Xpev+k4X3nmhzP+5t96ROd6pJmQQkLLUDRXtsGYQN1aZLSlIkQ0ZSjHo6Ii+YAQxXXT1BVRdAVdDI6oBbPDplCIaGxlcIMjxA6XAkrB8WlNrWQZfKVGUJAUH8uArYTEqIrUSVy3YrFc8Pf+o/8t/+TsH7HcXfLo0R2GXmBmLbN2xmqzJQdHEhYVDNUksk2FhksBbDXBB0eOgiwqhMxshoHlxnC1PC8ZTVojRQlQKzR7QIjSb7Pb7PjJTz9j+vyydLdpid9eMFPlvpiSQAlJyKFsHkRxRGqj6dcdT19dMuQ43gdNyTogMTtsMcLz5sLh+gEGR1aFEpzNa/yQOb+6YjaZ8O6799ht4fnZK7ToWW0Etk4IGbg49zgHmyFAgG63RuuASC1ZrXFOcjQ7wFqLMAKpAl44dKsRRvPp5+ds15lut0WogpBJGTg5fsTb732N0/snhRYKhsFJPvrwXV6/esrl1RVCVRStry9UdhIgM9k52krzjQ/e5rNnL37ZFf5XfEC5jWyIrwpZizV3P1SI68yQ8t9uf+8eFeAWgrK3CpfhYI/S7E0oeYSlU0ylyx3IMWOVQUpVSqNGaiSLm7RZxvME2Ke9lmHpBpm5+d2giHTL4+WYOVFVNbYqO/4QIpcXV+x2XQnT4UYMPApyfmFIyfnGwXMNqYbS3SJHW/FyuRwV8vLaLrxHVPZ0Twzxerq7EeImqqrB2JIqG0Lg/PxitCwXOFoJgxw7JzJ5FPvm68FCa32N8PzrP/g+/+Af/Cfl58XAbNYwmczGJl9XauBHFCaLTE6lzTRTnBJCCEhwUJedDgRsPSf6AWXE+JoVh5aUgl0YeLpcEkyDoSb2adzFZiKBpBUbL/AR7raSn/USrcGIREUR3gohy4YhqbI4IUhCYVAYkdAhkISlfvcd6tO76CgRSpHk/rESlEUqjVUgcmJAEJUmK0HIBbGBhLWKWFuUsWMicByvc/l9lJTsBVYpi/Eaj4hjpuhAoiS5iMgJIUsbaYaxKbu0FE+mU64WG4TWo3g8jSV4QBKkmPEuYkVFUytU9hwcVvhtTbpYocnkPiFt2VlKbaibionUrHtfCuGkQCld0AYlcVGSjeDi6pzvfeM7fOODd9BVS3JwfH+Ky4qqrRkGh8gCKRy1niMrjfMOIxVSKEJI1O2calpRTSalPbqKSKmomhny2JKSK8OEBhkFLy9XxGFNSoFu5clBEFXE6RJylmUmCkkyNbaaEcSAaKY0h3dGzQzMlSl6sJipK4NUxeWDtKWmwMD8+Bg1n7DuBlTO+AzVRHP86C6P3ntEv9mhZdEH1EYThRjtyhKtx9czCcgSozSOwB0debP9Y37wr/4Q6wNeZXyWuBCJQmCNKCnZ8Q1JBGKGs4st9775Id95/23ePLmkGzxCbDHSIlQmhh3IMggOnacf1midSKnDR4XMCk8ZxIpWa9zkjfR78BFrG1KOhJxo2gnKZFohYbeBOPDWnQO+fH6GlLogpiGNQ0HRTEiZ2e06Vqsdq1dLrt5ccufrH/D808inn17STE+wfkXqtjx/uYBe4swT/sOPTqlsw6b3VLZicAM+je300owN857Fquf7f/acg4MjbJNJacusmkBw1LYihVgom1yaghercy6vNqXW46jFxA3SlIA1LdW4QYCEJyJwWZJTxmWJbmblHgUED4vVmoPpnETF6zdLXp5dEZPnqG1JIpIxuFiaj7e7Hev1OYvFBSlpwhA5mAu2O8f0qGXICZFAq8TV5ZacHBMrePdrD3nyg5eE6Ak+c+fkEKvrMf5BIoXCaJgoS04OW2eErnnw4Jiz846h2pGE5te/+yFCtghbM+QesW343q8d8OK841/8s3+CNQnVB4yKxCSoosHLSBCajOH07gNWXgF/wC9z/EoPKHvU4+cprZvuHGAsJhJjKd9+It4beq8lKntxbR6Nw/so9n18/jjoXFuNc4EvUxwj5JWgmrbFTZNvUlPGMxrBjfEn5lzg86+c9229yQ2iIhgXGcqiUdc11poSdx0Ci8Vy1FsAomgu9lH7N9fjq9endOikEhBFvkVTCUyl6bodMZZd0c33jALjMRgvptLeWeY4cf28dV0jyCit6PuB5XI5tkDvh5vigGEUAu+v6T4HYO/mgcQPf/hj/LC3WGes1RzMD3ny7DHeDyP1VAaxPfpSBrpADHEUN1sarcrfVWkdDjGUYDhdF8onRoyy9EGyGzLCCBI9WlTImMvgJ01xXeBZDXA6VXy86WmtLY25IZNV2dWSCiJQdoKi7KBEQRGcVMg79zB3H6JMNWpEikaALKhNWWC71RoRIm63YjKp+fDgQ461JcotLkQyAdVI5NQg0KU4U6gRJNvn5hR3WRwLL7MoDiSSGEMKS/NvyiDlGPYk5TisUHRNEh7du8OLZy9Lz1AO42eplCdKpUfUpSCKpm3p1mf0g6ILmW3X0ViBNqogRY1iCJB1pKoEG2nIKuOCG1EwgxsCQ4xs3ziUjHz0a98t6aaHB/Q7j7Ia6RMmG2xl6bodbTtDCI3ShpSG4rQSGRcTi+WKw/lDhm4gSfAqY9AE59BVLjTTLhJkotI1IffYypJixO0uqYRCZI1PPQhTFrekiUmgbIYh4vseEYvrKpMRKVOpEjRoZYLsCpoVE7r3qDhS0ZSySS0VppLMa8usapjUFSpGlKrLe1tkhFRYpcvnJZZ7k1QC7x3BBVxWqOD57m9/l7PHT9m9fIKuDCZFhK8YCKjssKoIvEUW6KBZB8/v/fd/wodf/0uYeaTfnJOGTDYFARBYUicgDCNNmJlKy7GesEMjEVjK503khEagFbhBYJTg3sP3iC+X6CqWEsbFgAf6VcehDGy3a+7eb3l1bhl8xuqKGANGC5TO9D4xnc5p7RTiBf2u44tPPiXJjNQ1P3n6CW9e/ilSZR4cneLUhpqWjKNpjksOThYEPwr0c8LoCpElSZVrd3bhOD/f0EwVldGEnWR5teP0qLyWQ3DFLZjBx8yr80u2G49WGv1K89Zxzd33jwlxzL2hZK4YuQ/syyBK2emqC6z6Lf1uQESJcx2bqyXzeUU1nYDK7BZLwrAjiMThvIExzv9k3qAnU87eLFm8fsNbD+5Tz1rqWHF4OCE6hZgHrpaexhoO5zNUNeHyckmgh1xRV4p2UhAlpQxCpoJyZI02U+z8lG99+AE/+fgTPnv8kvUqsniz4eTgHsIUmtrUU3LQDLLDVpF7B8f8xkfv0hxIvvj0FV2XSAJkLNS5VBLnB7RWNOMG+5c5fqUHlNsBbOJaq1kGhttiktsdOmIsoeZ67NgjKmXHW/5SdnRlQJE3WhVuni+PGg6lCmQvjcZUNTH1pSxptUQKUWyelJ31vtgJsR8f8vjfbk0qaY/mFO5xn5abUqFfjDYIVeievu9YrVbF8qr2bccZuZ+BvhLYJ77y55L3k/Z8FsZapCwtzpvNlq7bUdc3eSs357m/ErFcGxGL24Syqy4OI0FtK3a7jmEo2SZJuGv9y3V+SL55dZBFbJNiaeXUWvHF5495/fqM07tTnOuoKsvR4RGffv4pXdcTYhFoppxRMKI25Vrl8bUxumJSl0wNIQTbfmCiK4xJ9EngkWhV3DibtcNGTUiCKB3KWIS70QwVpN6z6DSPZhUzm5mMyIcQiYCELMsOKpeBSY0EtNAaLzRickCaHnPx9BU6BWRVhgiRoDaWqm1JqUO40soq5YbD9h7GVMg0Rabl2J8hy/nVDQqNHmnOmEIJ9Bo1UCJLRMyM0T7IlAljC7UQGrfbIfbRPUKSskfr0pIaiFSTir/3t/8eP/vyMeeLZRlOlCLHXLqXVEZmgZCZVeh41h1yfPiAt792gFlu+YffeMgHH7zF7//eT/m9f/tD0p0jXJJ0Dnoludo4LoYi7EzR0xPIUVEZyXqx4X/+P/s7vPXuI549eU07O2SIC6S11LJHyRLo5XRk1+2oqppG1Wx86XCSRjL4odiUraZfe+rKEnyPDxFdzEGoLEk+0PsVnjfkrkc3FUJUBZ1SsdCYwpYOlJTJSZLcgNUTki0ZM9NaQU6ocSDO0aOlKq4iYVEalBQEEkYLhKyRuiFqGGTESo3G4jqP6wJSKLROpQpBCoQR+KEnDKG4howCZck50A9bcih5MaZt+ei3fo0f/A8L8s5TYdCm5L9EoSk5o5JEsa4eNplnj7/gv/2Xv8/f+CsfobRAdIYwJJCCmEsGSIpytE4nKgJ3pxOe+h4jgVxsvFlmckjkClQ95Wx5xj//o3/D2eslR5MTnq9es1t4VpsVh3bCf/b33qc/d6jace/eCY8fn1PZBu9AEokukKLm/oMPWHWBo3tzXq0uef3qFXdV5HAQfOPtB3z4zow/+rMf8qd//APe/uZ9Jkc1jw5OEFoydAOCREqCyhr6kEsMVhES4lLmau2op4p1tyKbKTFKJrY4drpVT0oeYunm0jrTJUddJdwwsFh73jt9G1RpKg7Jl8BCoQuqrs2NHjEKdpttGVQWKyam4tHde0Ugu+twuacykvmjB5ydXzJvKx48uMPrNzuycGy2idxXaFNx98E9qqllue2YVi2uS7x+fsmONSlqjLbE3YbdukdsrqhIhKSojEEbAdKTo8Bahet35GiprOPdt+8xk5n7reSBfhv1tkIZOLz3DkOWKANKDFRKMsiMc45vf+0R33zrbzM/qfij73/OP/pv/intpML7BFqRBl/ukylhfnmN7K/2gAIgSOQsrjUUUPjzYlstu+807vZvKBu4zX1IcYN35BHtyDmVyGJuhLj7eaiEMmeygrB/2pBYXC1IQjC3dbEgXoetjcetKad0hYx6if2AksvPT6lEfOcEeQwxY9yBt5N2jLkPbLYb1ut1sY1WBRVKMY+dy6JUld8wW/sLVoaYW1+KsdAtznuE7MkZ1usNh4eHY4jaSFeNeh7Ga1KC6mJBplT5u7WmvALCcLlc4oZA3Vhc3F+AfN3MvP+/955hGLC2LrxolmgF5+fn/OAHP+Q//k/+NsOwRSo4Pj7BDZ7NtsP7ov9IsbxehYqSpCRGHU4gU6FlT3ACskJpQ49lUmnCao20mkTChY7F0CE0GJGB4riQySOVLsOHEBAqrgaBNZFJbbCUD3kSCSUNQkCUApUTknLDUkIThSbaA9T8IdkaDk8t07bYSeu2otGKShuausZYELImZI3KO44OT7h3fIJ/9jHZgPSalCRWTzD1jGKXT4QcULmkSqaYYLTVR5mIca+5SihTlHsxZARFB4AqCajKWPARYyzebRhc4NFb7/DO2+9xdvkDGqXxMZU03by340sqZVlu1vzRZsuDu3eZvP81+uqY9mBOrk/YxM/QxrC+XLPLVYGCd5I3VwNrIZApItDonEu5mlNYY/jmt77F1arDtDXGNCgV2G4HDuZTgpf0Q6KaHOKHSN02pEoSRKJRuuSV5HID1VVNNTtgUk9o0gQla4zOqBQRIlG1lvfmh9Qq8+mb18xzKV8bAD+6smSSJUDLx7ITD5qYKkxdIWzF3YePoN8VIWBKDEOHkoKqqpHaItHE4EgyoLUgJsO0rRFSg1JknVA1VNMK3TSkGIsGPUuyMGhtkHlAiQElCkqpJLR1xbydlMFppE/nv/VN3HLNm598Hw+E6Jm6it6bgvjGjBNrghQkLxAKPvvTP+Ivff0uOklE8AjvUXb8jCZBH6GtBDkPhLjh4GjCy7MBI0pmh0iCiKQWhhgCNjX0l5f883/6z5FCI+2Us+0LZmLGuttSvfUBs5nm+aBQXnD33hGvXi2KbkOB1oI+RpQ2rLZLjtQEM5vQ9T27sy+p37sDvud7Hz3g27/7v+TvPH/Gn3z/9/jjnzzFe8fDO1NSKuF+ery35iTpXcDIPFZTaLohk7Vmftyy67Z89uULlDE8OJpzOjukHzRD3BKEx2iB95H6YI6l5tXzJZNpRV1pkk+IOCoLpSBGUdx9GrIU433PoqS+jqJo2orZ4YwDecxqs+Di9WsmBy2Hd05p6glHM8s2Gu6dHuB84MsnT6n0QN0YgpR89viS7bLn+N6MK5OY2JYTM2W17VAkVEicKIU6sqyWAqQjuAQYhBBIxrh9UxOc46TRfPuD+yitOLn7PUyqSDiSz4j6iEpaKjPHKAnKYStDP2S82bJcWdy5ZBcqopAlil8ISka5KhEHiRJL8Esev9IDihSMnR0jxJ8SiGKNVLn46Is7p+wsUt7vFIuqem8RzghQeyiuvJFSTkWHIYsALY5hb1KUWm8EoIsKP4lAMok4OKyxBONIakQEskQiR84+IVTeG3oKCkMEFEqY652/EKnQNSVhHSllabgMgrqxVMZAjKyutqxWm3GHLslpDOfK+wXaj66hcehCkZNAj7qbnIoIN6ZSbpajoq4KL9ltd6MANZLzDYqSKFqVmCJZZRKRnCwQS+KpbdAx8f8h789iLUvT80zs+cc17OnMJ6aMzKzMmitZRRarKJJqipJaUsui4HbbAgwZli4MSSB4I+uGkAABGgARAnzlK13qQoJhGyDQttGtZstiEyyqRJY41lyZWZkZGeMZ97iGf/TFvzNKtNrtkmzDIHohAhnnxM7Y++y91vq///ve93mthpvra5ABaWqsmpCzQ1EKmCAEOnmWo+G0rvjUgxO+9XTHMo7YbBHC0I0rvvIbv8n/5Of+DCGWBXVxWLO6vWW32ZJ9sdxCLEw8WV5fTAllBJX2NLbmlfkRLr0gkpkbxSqP3NzuyivZS3JEVPhBcDlcsBinDBXYLJmIACh0TkShyDISgUsHjczIaEgoIgKfJa3cv9+i/BZoBJHrTcelC+guUE81w6RhOzQIoK4Nbd1irOb4yPLw4JymbkpxGSeIaPBbV8SLqiZLgVDFtm2aCin2zIogiRGS9sRQOmM+eBACpcZy/qd6L1sQCHZIYUkmk9SAypLsEqMbEFlx9+yUTz18FTdu+dhrr/G7f/D1cgHtdRZCSdhribIQ5JDwIvPkxRX/7a9+BRAoaTC1Zhi2TJqqOK5UQMlI0ooxe0TcW6ulIkmPCEXEXU8U/+V/+X/j+OCc//wv/QVMXdN1l/yf/0//R+4e3yMNEPKAbETRkIhA6kYqKUmhCMWryvLV3/gtvv3Nd8k5UdsaScaaCmQuErJ9t7SpLLOm5nOHJ0ziNVE4cIHkA1EIRIC4Fy36GMhj4fHMZwuulz1f+c3voGKkqmsQgphLdo/RhrpukVKgZSks6qZFich63ZfRm5DoLFGmoZ3PmM4a8hBQqWhXRj8wDFu0thij2bmeWVvRzg7Y9iO3XWRqW1IceHZxTUwee3jK6d27HOkeH6dkL/EB+tFjTIPPhoDk8YXnpsvosaO/fAbDFps26CzIsdlfJAIVI7VXMEoGJ5m0HTMrGEdJtoacMiZlsrCQRmT2RDS6ygwd7MYL3C1wJyE1PLw3QYyJXR7JsWJiI5PDGVdP1lTKgvboVGIIaq352Z/7KY4OZrig8YNniUbJzHff2/KVb/9f+eIXPsdbP/7H+f13/gW768ecnE7onEd+JOQn0QfJuFmxaBaAwSbNzRLe/vA5DEuUsaQhYUTFatdTT05Z3UZS3G9iVSC5xM1lZLu6wruO+XGFI5XPCrV3MUVSSIwClAzY2qKtxeGLhixbmqaccy+efMjtdqSeHiHtIaut43b7gkZbxnHk2cUVr77+Md5442PMG8vu9pq6Km6e1w+LPVhYQTOxvPrKKzRNw2azKy4iWVxb3/tgw69/5WvYNJb7PRJJu8chZGQuGiaP4enNgDUKnw3RdfjokRlOz6CqaipjqGxNiBprIYaENpqb9RrmE5bLq0IUltNi8UaD8OTsEEoj/scSFvjvDm8+cumklIuv4v9ZeLEHq+X97CPL/d/L/Zu1V11rbcoOVOznvlqThXiZECxF6QCkJJAyIaXB+8ItyLHEaycHmhohAlE4UhYoZUhRIFMRviYRQeS9Fibh44ASEmUFKe5HS6JUVKVjX7JS6qoGKRnSwM3mit3QkWVBQUdfIg6tLjvmnCXE8jrTXpGe9vAupSnvV8wE7/GjQ6sacmS367ldrct7lcooqIx6VHHiSIEQBi0rsoj4UMiHynSMrqMLkVoZnjy/BCriWEZDRgoEEZ9E2b1KyWIu+N/++S/S+Bvy1z7kqRPkADEIJrXi3e99i+1qRV2VufTxyZz3H33AsxfPcNEx+hGtM9rY4hTKEt85Jo3m7tk59eKMw9kJ9B5ZBXLWmNEzDAO5rfFaYFOmbRcgLzmxmVYLap2YSphEyzbvIBpikhjl0SKRUo2Xjh2anCOtlKiskCkipUFk0FKhTMInw72HJ9xtp9TTCdOpxZoapWq0UlhTMjWk1kzmk32bOO5zdEqIIqknuQEdS3GAAS0MVmkSkaBsOT+zwyiLbCyRjA5F7ySkJ0aKHXTvaJJDwugBl0Bng0FwetJweHzG0cl9zu8+oLKGmBxn5+coLfkoF2pfluy7MvmlgFyQySnS9xsqq8nBEnzEVAJhFDpLjJBUpmwU4l6XlciFJqo0NkPOHmMMly8u6LaR7S5ycKTwo+fR+++yu32GVi0JR0wgc1V2sMqjZNnFQibLyLPn7/H82WMEGZP0XhRduELsnWpFBQV3zk744n/+x2HZIxRoOydFh4iRID0y7Ue2UhBjYLNecnhwwM31kn/5re+Qu7GMeFIkpB/QpY2p9huOouESsiDRYxypdVVsqUKhbEs9mdM2C7KNZBOxQaH6gE8jtYXDds7zmx3vffgBkyZzfXXF85trlLXkzjHakbDZMfSZfrXlR48s84kgeEEVJdpKehEwqWGmKjZHK25DKXRTv0GTwGiMqghJk9XI6BIjMFrNxEzYDBfMU2Y+tVzunStGBdKoCXbcu9ECyUa2W4CBe2cPMCeBDy6esto5zk+OcM7j/EClyvjj7skxNy/WZNkhEIRQI6yimmh+7Te+wb3jc267ju9//xn0Ww7Oj2htxbtPX/Do21/n3r0Tvv/Oh3zu4QGzumK1LXo0ZQ1aVWzHnkoplK3wuxEhPJfrESMzua0JIxweTZFmwVQnlKiLc3C3Q6aBMEqW644Pr9aslj0pOE6GKe7hPTwJh0dGATHurwUJQWKFJlE4SpPsWEw0B68eczydk1Lkdr1CSc1sNqXEO0QmTcukrYnxdXTTsDhoMfffIKXXiVIVPo4y5JjxSZEEeFMyhbpUTBDWCJbBM8otQoKWtkRdiKINCQREsqg9XyrlzJgg+ohPkELk6PiYod/RLiagQOlMVomUwFaG0fU02jKfzLBG0e127HY9OVclvkTXBJ+wptpDHf+wO/R/6PijXaDkTA6RLGXBditVxEmi6BI+cuR89Fj2bhSBJIn9zSOLH9ys9jbjDJimJceIlqrMnYUsY6JUHAAEgRah9D+0QaWMsLJ8yC6ACGih9x2DCNnvHSYCpN6PYfauCxLIWG76XiKFZs/FLsA3WcYySgqa2kL0+G2gu10Ruh0qSxQFapRCIIgys5ZGE6UgJVl4H0a9tCqmUKBdRglSSHS7Hlv1qF1kMjllGMYS2mWKvuAjca8kkrJCaXBjh9YSKR0xJh48uMP5+YwxJm5v11jjOT0RnJxMGXY7Ju0xzo0YOcXEDoRGzRdcS82jZxv0wTEfb2GgxmhBvxasV5dcvVhz9/4hw7hhNpuipOXq8pquW2NsZDFrcUN5f0VOrPoVs8NjaiuYnxyDDnRpwGMhByQS2ViUyJgkqGVmMIreSN66f05oLIujlqaC7/7WM5RUyKQRFNFezgElMoiKoEHljNprhfbDv7KY58guSh586pN87kc/Vzg1ypDIGFOTUxHgaVmEjkoVKmsIEWNKh210P0g3TWEgJUc2FUkmDmzLnXqKdwMuWVJ0jDmwXO3wqSNkiffl8ytjOkvIHlFJZE6EPpJ8T4yZ/+SnPs981jBZHHM0W5QOSTIoq4jrHa8/POFwPuP6poieBaVwTZSuYhlPFjG6SEWX5F0ojUYj9q3A0rlRWWClwYVA3FNoBSByRPiEkZpBZ0bvefO05kc/d4/a37B50XFY3fK/+i/+GN3g+ZX/7vfQTbmhizSQlCh2fwrPrEjSSmeH7JF5751I+WXcg1KmoOb3t4l2YhG2oAOMnaLO7yBMC+E50hZf1kvisQ+sVitCcNSNJcQRkR3Eva1+L3LPuYyFlJCAJ4RISpLoIlJDZQsZVhhDHwPvfvCM1RpidAxiZKobvE9oC8PgqO01PmSuni151H1A1zuiEkwniq7bMY4G5SIJj57XPO01yiSMysSc0baB6PAZZC4uIyWHskBO52g8xhyiUeTdBmMbNs4hq5prIdA5IqLEDzWL+cjjpaMKdXEJWUsUoQh/tcHKCvyOO3cPkAfnHNmGTb8kjjVnxw3LYYcglHOIwJ2Z4eliztXulkoacgq8/uoDHt5/g6999Zssn1xws72lrqd4mfjW29/keDpDZUHIkt/9vRcIq3j19ddRWhNGWQr0LIjRkeOAqRR9jAid6Qn862+9DcMSlGbcRhQL+nTLnVcPyq5fZELsQUlkEixmNZ+dS7Q6RCtLpRXH85aUJXov9Bd7RpIPDp1g6AaEyjw4PuCTr71BW9dEASFJopC8mhPJuSJelhKfSiBoGRcWdskumtJw38eFjD5BECgiShr8XveUciZG0FnghkzVVHRDpu8kYhQ8vb6kG3bM5jMiipDFXpcmMUZzdHhSwg11hRsjF5fPOTk+4OTkboEPSouSFmE0JEkIkKVkdrBg7DfYpuYTn/oERjXstjc4F8lrXyYUSu43JT/c8Ue7QPl3D/kDV4wSorRi80sDTMmp2YsBhSyBbjllpNAlkZhSAOQo0MKii2euME4+ckgUxUu58+kMaKRUJPxLEazWBc8cRUX0DiETufT0yFKSVLEgqwjRlxtoSWMubgyli305Z1BKI6RGQPmQUWhdkVEMwbPcDAyu7GRHV1p6RhtS1rhUiIlaGlAa7wNxCAgZCy7f1pAlMmb6YeR2taOqI0JOyKEvNMCQMNZQTpN9dkgurILazHjl4QyrShsyy8TB4pjdZuRD920au2A+qWnVPaRU6KbBqDmy6UGtMbHBGYuKmf/u995BuFRGc31E4kBlUq7ZbB2//+1v8sqbfxojHSeTCZ/85CdYLm+4XS05Ollg6mb/GVtCTNwub3j64SX3zzSbqy36bo1MYLJHxkwSY9mpK4uSHlsp1lfX3D07440fe5MXlwPogdXmmvXwDKFmCCLKOoRQ2CzKz5Qj832BS4pEJEbqEkyXi5r/6P5rfPbHf4x2PoUQQETcXsgLuYTEKUNKiYhAS4NNkeRK10uhmFQGHUdyUkgUQ+eJA8zbiqO6IklJPwqSjVx1Pcqt8TGxXY1En0nZk3JEZIWWmiFmNAllNf5mx2c//xZ/6ie+RNf1BNNw1MzRukMIjalrUjeQ24qqmhDjNUrZvRNur58SYt9BEXtNmKRIYPI+PweU1HvAikdHqFTFdigFijFl4VdksjA4EZAysds63vzJH+Un/tiPcLtZY0nUJy1fPv0yLy52/Ff/6hukEXTeF/Nin2eU0sveahHPy4JQJ7/kI+Vcoi+iS3uYVum+bncDxEzQDik828uLkki83yR89Fgoi7G1Fu89Tdti64rleoXSmpj2QmSK2F1EkLmkdSM0OUtCApUECQ1ZYExFdCPf+/Y3eHH4jKouIZjdLpKSZ37QcnOxJvgdzcTQNhO6bVdu+FIRYs2oNXGX6fpMrCIpWB47STUEHk7KZx4cTGPDLvdE4ZlXU6ZqQyaCaTFqIGMZxlBSpFHUtWRMAuHADVtSEjxZez5/oPhOSmQlCcKgcxmTaz2ShpbgIp/8/DHPngq+85Vf4+HD+5yenhDNyGxiWV4Xx2CvRqLTzGXg/p0j1t+/JhPpwsCbH/8Mj55v2Ky2fLhaM6+nnC3mfHB5Q4rwnadL5naGaHc8e7bltYennB8dM4RMH0IR/abSZVDZgslEn6hzxHU9d2dTjk4tsm6Q0lBXgqatqYxCu4jJDSFoXBBUTPj0m5/h02+9WgS8wTIMPTfXN3TbFa0VZBEIMRHRYARCK/oI2z7hraFrDLYXxJRJMu2NFgKyKVq6kMgYCIrUF5JucQV6RCpuxrIV0kUXhSbEtO8Ilr24Nabk+cRAShoZ4PhwxtHxOecP7mCSogqKqASSFmsTu25HSp6jw0VJkhcQvaQbNozDwLMnj7F1Q1XVRbciBH3Xo41ms/PcXK7phw2f/vQX+PEvfZEUwYeuSDRD2Xx0Q88PP+D5I16gpFSIlzEWEWeIpciAH9hO014cKEXJX4gxF7gU7GPuBT4EpFLEHIvAVgqcG9BSI7PYz/hLEKGSthQ5oqCfFYJKaaTSZeyTI7KyTE3Lbrtm9PnlDY2UiXEEEllI2onG6L1lVwiCGxA5oIzFGIsLY9ltW8v9Bw948OA17tw7ZfADo/dsux0xFciYtS1aKbTSVFoWu2oIoEDmSAyKdjLhztld/OhA7pCiwo8ntG2DX14wOTgmb3s+XD5CigE//gxKt2i1z6/ZE2WlUHzqUx9nHL7A2CWWmxeMPtDvFJ/9zGc4e2XKu995xNXzJU1VU1tLbTuqKtPOpyhvqJsDlIo8lDO+1a85ms4Yrm/g2JPGFmV7wnhIMzU8ff+7/PZvzth1a1brgS++9XFeXFzwe7/5bzmcHDBsM5v1hsvLK66urkAMfPHzD3h47w4xDfRXVwQCUhlIoJsD5CYgZaSpBKatcbuBy2e3fPBb36R7umH0twydR6RhX9halMo0CWzWJJEwMkKSJbdDlY5HxpO1wGXFwd27/MSf/nHaRUs/CETWpOhxPiCFLjZKMkokTIr7Ec+U4B02ByohaJWmmVpWlyNDCjRSEl1XhKwyl5uIyKB9cRSsd/zoT/wYHzy9Ybl8F9JQxLr7xVoEj84KkwU5BIRQfPnLX2A+ndI0FR6BlQGja253mQqwpkUrgzbFmiilKLbtArvYc2zy3kkm9uGZ5aYac0RlgbFqz3lJmCzQyuLDD1JNPxrVJiReZFpp0Sly22lGFrR1YjY/JFhDiDUXt98hOs+kqsqIR2qii6A/sliXQ1DcbDlmyHFv16XYZXNCxEhKxWLvQyz5SELiokAYx7C+hdwRpUGKwjORosD0xL6rmjJobXE+sN3uSrp2DHyU7k3p6yJE2HdOcxn7IjHSIFMseiMRcKmnu9igtMW2houLW5brDfMmc70UTNsJB4ctm23H4FbFi5MC0/kBqlbsrjseHM/pK8mjp0tCcEgUVzpzaCTHjcaLLUbW1Gh20VGpRGMkXmq81kQH+AEFGDQZSWMUbkwkEVBaIhvDi85Tizl13XPdeawRhJRQOhJjYUDVC8vpK5/gd77xPc7Oa27WA9/47nf5xOsf43g65fbZh7RRgahxRNJ+AV4c3OPR5Qvm85rv/OrXePI4snW3jFVCHlm++87bHE4Ms5nGVD33asHnf+zjPDq44sHxlEUjGccdyBIrEYIHJEZYvApUUpPDSHaWP/nlL6KriJcZaRpc1yFFieOI6xvG2ONCj4oRL0c2g+PpOtNtR6xOjNHx+MWatLvg9Vcaai0gFaoUWaMyRYhtIFeKJMomQSowSpNTKLEJyhJC2ue7QYH7QcoKUTDhhbUChXglSlGihEUQMJKS9SQpOP8U9yGMgi//5Jf5Uz/7k9ipIWAxq3UBjebAzWZH6AYqM8XKkaaaUFctoyjZUHfv3KU2plzvSpIijH0xU+x2O4ahZzqbcHy8YLmKWDMhBoeQFm10yVIKA9VUk/wL4h/ma/wPHn+kCxRUEeHFXBgBKYbSLhZi34H4AVsDUYoRsbfwFmGtKjyMqirBg6TySwqkKQAv9sRXodTeGpuL0C8JArGwD6QpTJHsyTGQhSXGLbXMZDlirEArTQiwWJxzcnqOzzvqCsZdIEWFUjVKZnIY8KOnmRp8CoQI84MDzs7vcHJyl+A973z7m4TRcdgKfuYnP0fGlBueznjnadspB0dzum5JiiNNW5ciK0DdTGkqjVJblCrivUym7we0rDAmoOsKyUAKiaaaoOT+Zo6CPMGNns3qmtvLVbk5TqcYHzk6sCWDomu5c3KHuyczNBXzeUsWI8q0TNpDpHKQDdvdNRNd8VnhSVJj7n8CNfcMO8lkYohuIHqQaeDbf/DbbIYdwxg5WTScnhQk9De+8XvkLNl1HTE4nO+ZLk751Od+hBw6RJwRr65xogItSV6gE0QXybMKUdW8dz1w4zW3t2vC+goQtHWknRqahUJGj3CJ5VZRa8gioUUuO2GViUkTMigVEFohg2Q2WfAn/sRP8+rDM1wf8FoyjA6TFfXMYG2NFGC03WfuNGQpiUnR5x5rMrWpiWPER4ckYWXhklgrqE1G5ohCF71GClxcrXnltVf53I9/nif/6jeJAoSMezF0QsiSWeP3RN+h23H26gNefeNjpKQQWlMJIAYsgsVUwziSnOf0+D6fe/0ejz54BEik2gut98whJPvhVtFWCRJCla6bMhqlEwpISVEriUAxxj1/J+9Tl8kYRtCZ5BOzpuF3f//r/Kmf+jz3zqY0B0dgJSEd8xtf/T9glSzhfQLcvsAjF7fZR6nQWeTyBPkj6/VHoyh4WXGLXH4AkZksFswXCy4+fI+qbtDWglZImQsTRBSFuxASpUrSrzEGpRRjX6BxJYfuo9btPlWc/QjwpR28dEktZVEHiQ+BXSeZtodIoUljIPgR7SJNM8WlDmEEuTnAItmtr3F9cQmK1chy7dhsPN9dPcHFROozbZuxtaS5e8Kj2x0TE6gUBFF24N4pBIFFY9mKGjuf0D3vaLVAKYHfZXSdUWgaA5u4QckDhM44Ae9EiT0+4Hw+4/byKYmRLCJGFjhiHgW/86vfZMrAYn6I2wnmZy1feuMeIknG1CDaFcnXZNvRO4PKgbuHUy6uL0hj4id/9tM0reSdix7nd8ynNVLX1JXFS8Fs2nA4OWDUMyaTJfcPahAVMeyQKRBcRoiANrkECWpIItMlyZUzJAJdSAhRcrGyL3lRle8QKTOkRBYaciAkjdQ1m7F0eI2xrIYN23HErTuul46j6RSZSmc+kwkiIYloIVG5ACO1sYSc6MNHAn/BmBM5R1L6ATQz7V1mypTzTiqNd6XznpIjp0COY4mc0Bqh9hRe52iblsXigIODAxanJ+DADYHOd7hxJFcCouP595/S1Ir7d+5QScnu6oZu1zHmSN6HuZZlU5A9aG1QujgBTybH9H3PZrdksmiYzO9ye7UlJmhshQ+pnAcZ1ustVfNR0f7DHX+kC5SiaLdUUoOAEErSqNy3PJUUCBHLzpF9CywVFX3az5K1rhBC4JwrIS0ioaTE7IsYazUhltGGyIIYAhKo6roEBIqS/6JNscg2TY1QNeRMbUCJgMwCrSuUrpgdHVK3DRDQCBbzOdMDy7YL5CBQYsQqw2Q+LbkcLuLCiNEVOauSNdO2ZCpO7kz3eUBwc7Vi7Edaa6lni0IwDPqlFsa5jDYVBXRqEXLGZN6ijaTvE8oMGC0x2uB8gzVzvvob/4Z79x9QN4Z+dHS7kdvbFU+ffch6/YRX7t/B1pn2wJJyhcyW2rbIrHh47wFSZV5cXDOZTjHWkITCj5qDg4qhi9TuhGgMNg9soydLAanirD3ken2BsAozneIweJcIXqHQdEHQB8nu6hqt12hl952okRgGLp/vaGyD1QZ8wMpC1BxdwbS7bMpiMAqWPtH1+SW3RORAyJoUJDGPXKwcnzydcd5sWG0EWZedi8x6LyoroZAqF3GsJyKt4U/+Zz/Dl778GW6XO5oJe0F0i9U1UkliCGVdTAGrFcgCjYPM0fyUEAI+CJq6QtcRxg5vJsg0ksRI0mXcQyzi7fVuQNQNn/n8J5lMp+QERiVUFMUirQU5BYiZSioqLfA7z4/9xOe4f3eOGD1JaZSZYE1N9p6ZTFSq6FYmB4ecPnyAkBKlVEkPzpngwx6st1/4JeRYaLAfMYkm0xl1bcs16KAWe0EfYKzBIJEYhCiumphHalOKhhfrFU5bmsP7iGYKQtGqOberG7IFW2lEDAV4hyoFwN4OnIGs8/517KFpQRKhdFUlyP1uTihJTIk4JnY+kqxkDIJ2tkBES4yBWKvS8dgHOipdNjUx+L3jLe3jA9JLEbHIYh+/wZ5PI5CqdL1izqVQEOUFyZRphKCqNZHMZr0jjBFbZbo8shlh83hFt+k5Oj1gSC3eb6iNoNttGDMIEZnVmiFpDs4nNM2EwW8Yh8T1qDgymYfVlJQjjqHgDjJUWrJJHwXqgVSGkCMQcW4v1G4sVS7jbyUVp6/cZzefUCsPUTP6BevbK4wKKO3Jgya5zM/9uS8VKz6eZtYw5p/gIFs240A/rMi+IokOIywdI9pUTGtJ20y5dB795me52dxQh4RNA2NtaYGd1eQ0MPYVF0mj44qdc5zMDC5khphIGcZxZDKtSNpCLDoRnQU5S7a9Qxu95zAFQkgoIQhBUTlB6EdE2OK7jkRC6ECWIyKGEoBoAhpDDAV8t9l4ZOo5nh2U/DGRcakkvWtliu3ZD/sGSXFBGmlIPuHTgMh7JH/aa19SKpbt3EAWOBw5lhw0oSQ5F6eoMhUIyeg9wY8s5jM+8clP8tqrr+JjIKaRYV1GqlJFPCOKCuklE1lzcDzd6x415FSS56WmMoIcyr3G7+ndIY6oqkJKRb8b0MbwyvkrxAhNa0njY1bba8YwYiqDkRqGHbqtyHnzh6ju/2/X+P8v1An/fzvEfnEWqmSMfMQdUaLsEEgJKQWL2Yy2KfbZFMvFJpUiOMf9ew+4vb2l73simbquaKqKbrujaVvOz84Y/Ujfl1RWkUq+h5laKjnBViWxeFLNmM0nmLpYeW1rETkRgmc2m2KUpa4bqqqhrgv2OXvP7W3HcndbXDU6o6iZtAdMZpYQPT6MBO9Z3SxLcJcuaaFSKowqGR1N23AwM6iFwcgK3TYkaSEZ1B4Bn7Pcq7cFk3qCsRZdW7a7veKeAe8cKXqkahAKXly9w+XtO1hTlZZtTgzDFqUED185wnUlV8ftZ6m1aSH0jIw4oQmDxDQ1VdPiB4mSEUXH8ycDlamK/Sz0TKjx68DhWc3Rg4e8ePSspGseZIaNIXhHSJFPf+rj3C5vWL644c58Sogjh4dHdJsdB/MZYVTkbMHUKCFomlOW149ZfrdnlBasROrEmAX16YS86Ygxcrho6EfHutsgVSBnR7ouO9N1yuyaSHtosHokJYNm71zJ+7ROIcs4MGSUafnsj32eL/zEW3S7EZVUKQxFKZ5zCvgkXrbelYSQAzkpXCiWc5EkUkWEDMUarCrGBF2wTGThuwRVI2QFbmC7W/P8cs1bP/UFHrx6h34H6+XAZrVGDJEsKrxw+8IqImLDlh3JCY7OX+f7H6wwIiOM5Xp9wTB2DF5CCIQwoEgEGn7ra9/BOU+M6aUQ8KP//qFrMgqMkaToyUkyd5HtuieGQI0iJejiyPVyU4SCuWj/kCCSApHpGJFE3rxziNq94PKxojk5IoVM23g+84lX+dVff8Q4diUAUILLEvbsI7FHiUtdFimSQvGRk604odSeCi0AbS0+RLbdQIigTAtW45XESQ9oRCiJyy9puzmhtCalQAiOviu5Q4UkLF7qjIq6aN/BzZnky3umpEJEQfJFtBvRUDccnC4wTcXFs1uytJw9POXmZgO3F5wcTBhT5vp6x/XNFgOkbAhiR9tOqE3F/fvnvPPkBc8v1wgxMPoOlQUiBX7vFvxM8eBYYnUZV3YuQdUgnSRHhWIkJou0FmnWhNywHcdCZPYG1yomdoIVFtDU1YLb3XOqyV2qwTGErliNlSM2mbE5JIc53l8wjhVd0EyrxJh2yD0fIAmBjApbK9xOAJHXz88ZdktebHaMO4OZCmwyyBjoo0R7SaKFHMgxoJSgkhVnkxnzxtL3W3xKCKlJLhDshHZSEQZHSh7vc0k3lxKbAjEZqkbgxqKBGnSEONANmt5rKrUmp5qkJUFAMhKfE35wuDCgtGDMguXGU4mOSa3AF+mZMookAqvNmt3OYfabax8SbvSlUyH3usj9JkDIH2TKxbxjHMr1pESC5IpjMRbHnxaUIhlB8I4//5/9Wf7YT/0xjg4PSTmSsiCkgCx4JP7gt77GZv0MmTz1/AAohafzgR956zMcHp4Wi7TaoFJdsr5eCssFSmv2enPIcHB+d0/E7vn0pz9F3695770nvP3Od/Heo3VdntipfaL9D3f8kS5Q5nNDa6ZU2jNpKm6vO1Rd0y4aZo0lp/JGHh9POD44Z/RbhsFT1YbRZXKuuXP3kNWVo9uumEwnzA8yKRRcOUoUYqc1EDJZKqw1hBSJYUs/ZowytG2DVg1G1ey6LbVNGBKDSxhZ0216rLWQR3yMdMMOgcUNjtXqmpACtTa4sYP9bHHoR1JwaCKL6YTFtMLaCiU0KUVsLQk+IVVCqczYSxCaJBWRfecaQ8wCW1UoZXAuFsePrcgqs1r3oASBLYqif+i2awSaelYjkIzDwG7YIrLEjbFchKOnshNMI4jJo30pnKw2jMlTJ4nfeaw2nB6cEHJgNlPIJBgzLCYzjg4N/XZHpU4QIfPwnkTIBXEYOG0CUloqLQiLwOLwlJh0AQ9JxezOKW2bkfKQ6COTgwqlBV5OGUePlR5FSUF1XSLIRIoe1Qt6KRh9YCrnpMoTUBzqilWasvM7KiERPhNUZAhQa9g5j9YtJ2bDZbAEESBbYo7EbEAVy14m88mPvcGf+U9/FrdzhBBRsmT0SF0x+hGZwQhomhYhKkQlETkgo2dSt/icUTZj6injaCBEYh7IQaJNxkiJwqKDwPsRPT/ibGI5v3/Oxz79JvPDQza94zOvnvJQ/whGJ4J36CyIWeFlKPpuoVDtlLN6pLv5AIVi22eyTljXYZLHZ4PrMlUTaaaKP/HmlE+c/AghDQhpSLSEEGgnEaMywWdcjIzLLXmMzBqLbhqOF5bq4IToeg4mFbKe8vjJDZ8azzE6oXbgNIwh0YgKasPYDRwvDvlTf+ZPUtkaaaaM2jCJEGzmr/xv/me89akz3vuDb2JrQZ89ItRF8yIgaY2VElJAWlWA7MYgxx4RBXUjGYPCJ81us8b3jt3qmrsHhjT0uAB1axHtHBgR8qO2e6E2CyqkEShT8mVePL+hG3pmlf6IbIRWuYiTEQihyuxdFO2JyIVdhFKlwMKjhCeTeX5xw+XNiuADp0ct41oxXHXgIrrSpD4TekcVHYRiH28bywGGwWW+8/tvY3Xm9eMp1gpctNS15ez4GGMUs6pm8+QDcheRUmMqjwyKuSz2aJ8jInmsr0l2jtsFYo5YWzGILdNUqLj9boWdtXRsoWnJg2dyfsrm2VOiG5kIhc5zNl2EsKNVll0snJRa7rDjyIimESNKtjCd4G8S0QWUzsxnmqPz0+KQE4mhG4lVw6Sx5DFjlQJ2LGNAxwbnOw6aQ6rZhOUw4LxEEwuGQVqIirX3NCkxhpHV4NApIpRlCCWSwg+ZHAuN2/cBKTVai72Kq6ILkufPOm6754xDQguBGwb6bsPMBHKSbPpApuOOaVCUTbSRhiwjFzcbHt9EhPoogkXj3FhsybJ08UhFS1ms9xmJRIm8z81hTyQvrtOc016MDcZYYkgcLA65d/c+1jYgFVrtxdlIhFBIITGzI+LlI2xdNlxaqwICtJKPffxHmB/NyEIRRUbvXWsvw1uE/HeGNKWIkkYhkYToWCwiQtzjldfe4LU3X+Pdd97l6bPn9KuR5N2+cP/hjj/SBcqf+qm3qM2UaRORKeJHS72YYic1tSrq+owu6a+1xY+SlBQox3q9RuQWqR3TOy3GQnAGUwlyVggXOD55g9t+4OLyPZqpJQ+JcezQIlAlxcmhwuWW4CUhbmhnHcfTmqRKuFU7mTM9WhDGDZvlmn50mGwRxpZcCzJHp3NiSMQgULMZOQUmi0OkbgnjCDhCCiAyRteFLhkdPktQU3SlQXQY5XBhRJkKGSXZB0KMtE1LzplxLCdGSp60DsQkaduGrlvhfSTrQBd6co7IqOlvBs7OTnjllXMuLp6TUyTaUHgorkdkUDbRVHOCGzF6b11eLBCiWHJjLHHhVTUlZ0Hf98x1S91OCHGNaY6wVhJCYggVZt9uXhyek/G44LDVApcsbtfjw5psMkZYBBo3uqI29wXbXVUNk4NMdyPwYUTYSEwDKVlyigwhEepIHANOtMzvH6Cl4Xg24be//j6EgFAWLyRDDAgpqXTZUYWsOJjVPLmIJWSLiA+CpDVZOEStefjaa/zcX/o57tw9ZhgCWYlClAxlFFK3M6Q0DG6ESpGTZbtcY2pB9IZdt8PqEvnYjWtSKCLVoe8x444qC3Y+4k1GpMB6s+Lk7o/wsdfvUTUT6qpB6YrpmebP/fmfQfQd9bRmvVliM8SUuRkj0Sfmk4phAGErskooWbNd98wOJxilUa1FVZJhtcPYBp8Cn/7sW4TVBcvdjmpTeDi2qui1ZJoVG9eh6oru2XOmJtOe3qe9d8oQItIr5OjJWiKnU7SRJAPJdVifqeZHhKxZrp8ipMGohuv1moOTU7bXK9xyw/XlLR/mxI/96I/Tr3v+8v/if8nwP12zXu54eP6A6/E5y9uB7nZFzpFwPWIqzSe+9Em0bAgxM4SI0Zrt6pah67m5fER3fYVfBaLrye2ckB2qNkhtadoFVrWsNwPJaKxVqP4jxkVE15rddsv66pZx1zFqCb44dWJOpW2+DzLda3Mp0UgZbTTHqoxVfYYcDfcXC958c44SBwy9wFYNs1mN+ETGDQO2aanqBtD43jGvNT4nhJEEUTN4h3c9k3bBtJ2xmNUoJfEofIqI5AiyxnlJ9+53iSIijUbFwLSZEMeAEAWo58ctQjlIkcYaht2AjKBlhTPFAbK9XjJbTIlWgMkEmblz5wEvPvwAkSRuO2KkwKcOpyQueZRSSGVYdmqvuyohmevrWy4+3HI40zRNw25cMT85IPmMH7agKoJzWKkYQ0Ioi1VzMjuU6oGa2USw3m346q//Wz7ziXNmk5btaks1lexud3zw+DFv3FkgGlnC9NQUfHE3ily9jAcJOeOy4Ha15uriOZtdh9WZrRsYlo8QlSni6hyQIjKtFTWRWgm0EOx2PZdE5m2DUYrsPUIYwui5vbhBGl3o3EmQ9oJqrSRaJaQRIC1WKlKO+DgScqGjiz2TKwPe+X1XthS+WimGwbGYzjFasNuuKKGiFm1VgTJmj9FFElH0LgJtDTE4MiU8MYSI1PtOrq5QeHISLx17f/goWs2cIoMbixg5J0IIhBQ5Ozvn4OCQu8+e8fWvfYMXu4j7Hwuo7ezk1eJasQUoNp0cIa1k5zz96gZyi23UPt8lI6ipGoWPsJgdMJnVDA5SqHnzk3Pe/d4F3ZCYzCx3Xz3k6mqHEJ7j4zlKgKhrkvC0U0XsGkRtSW4k+ZGzwynDzpSKNexIURCzpLvZUjcNi1mJGZd1xPvAIAMpgusSTVVh69JuTkmx2eyI9EiR8GPP6Dy21mjdE31mUjek6Nlt1myFxlYRpSBER5YjjbbUxoJUGBJCStq2QmnJOA7IlGjrCdNZyzBqlBYEXzQrVSNopzXdLqC1QvqR3Adms7rQL5VCcVBKdpUZ+shsMoXcU7TIlqQy2YUSDmcN0Xl8TNhpTfaBmCJKtASh6N0aoyQytUS/QQrLOICcCLAS1w2IOGJrg5AVIUI98XS7CNky9hFta1JybNeRNgsGV1qo00nmahS45AjZMqaAlC3NTBLHzHK7wjRTNs6w2XVURqG0ZNsHkhRUipLE6yOrLnLQWBIDDkNIDnShkQptyBkevPIaLsC//fYjUkosb3uiV4S8Zb3ZMJnMmLYzchzZ9T03myVudMybOS8urzmcVkzaitXOMVvMOFhMCH3RBj08bpAygvOQM1EkcnDcPH/GrIZpe4iwhraqGIaRfr0tCG4HTz64QruIrAQ0c3Y3F1zvekbniCjaegoyMCZYT1uqyZTpwRlCCjSe+fkBv/ub38DmkUl0dENxp+mqoaslu92GboBsDfrAMjk8YHe1pr/qiHlEHS64evoueMX05JhxXHP37hmxl1y9uMaowFF1CtLQuTmkhBKZ2Ceev/eIejZBHbSEy0vWL57w6OkhJvU8ft9wsRlQOE6OLY8eJ4SvyHlCv7yhe/EcYSTuGy0PHrzB1UWH0luuLzsUkbDb0K+X5NiT0XgsOnhUtWC3ukXEiNts8WMi+MzOD6g+kWRABEOtK0ywmGbgY681vPXaGwgvqfcx9nVjMQr0PhGaFInJ48ZISJqntz3vPHrGsHPYqiUpwfz0iM+89WOoXBaRJAO7fkRJXXb1JAYfCSkzObRE73BuRDc1LsOw6dD1lE5o1p1jLQx91xMRyFw0ETpn8tEZ8fGHZL/FxUAVMk0jMY2iv4lomegJLKYzTtoJzckJl4+fssuZtHcuTedzLi9vESpTLyYkpQl+oNETTo/OWD2/wMWAJxBNJnlPSoqpShjjeLrsSENgDArdgHXQ9becHh4wracsV4FeZlz2RJ1Kp9ZGGDUyVvRxxzYMCFlGpTtf0dqRvhc0VUMIvjhUxkiUHUIpQhiIeUKMM7p+g5l6FJYcIp1fFTNBLmYJJQsjauhHAFyUaCOY6AFjI3Xd0NQTckp0qxHhBUE5Yiobku0qYpLCHDQEWQr6O/ePmJ6ckVMp/CQKoxXSTokZYhgZ3Eg/evwQGYeebgyMvgivM6nQsmNxPJFLUGdOsaSCE7FGYbQkBU8YB0i+aARFIsaAbGtGt9unRitUXaNVSceWAp49fUyzqMghI0yDFgGRZeHASPmHQ25z0Z+lvVYmBEfOucSXOE+MZb2bzOYcnZ3x/JlldO6HXuP/SBcoCkHT7MFJQuFyQseAGxymbYjBgk4lrrxt6btAkD2msghnGPpYorCHxKP3HJPJHVK+QssJT69XtHNFM2icP2ZWW7wcSHFKzoY7B5mQE65qubo1jH0u0Cl6RF1xe+WRaeDwqGbT7wjZQzKIrS+ipmpOjCPex5fZHQUcW06yOAwIKWiUpKot1ugC0plUNDajSJwvilhPUKFVhdYLhAxIIbHakjLFVs0+1DAHUqOK1dM0KJlolSSGSD2bkJIiJg9BMq0bEAHvOxYLQ1VppJTEIMnS4OKOzTYgFCyMxY8WpfeBWm4ss84MkQAhYbTEjwNtVZEAayYIuSX0iul0gdMBMIQRRNsS3YjKkcV0Ckrg44isLJIakTtUA1KNpDTDGIkLDlkbpFRMj2v6dV8Eii4TYsA0E4S1zA4f0OWesRtQAmQUrLaOwQPa4GT5HI1ViBwhgRSZ653jsJYYGRhSKkjsFPfpwA1n54eE0fPu22/z4vqSbjNitaJtM+tVR1bg3SHb9TVSKq5urlje3PLw7h1iv8a7Ndoe4oMj+pHgFCFVdOOGhZwjEgThiDISk8LFxOG04cHD+xzcOScOnu3Q029vODlomRxJkvcY77h7NOXm2XO21z3Ncaa2gqaZsNsUBo6pBqQxqJQQqqe1U0To6Um88Zk3MFFxWCtUkoyXOw5PFiWoMAk22y2Lw5ZKqTIGDZFFdYA+NagA7uaWr3/9CT/xxVPMWcP6yZqjk1PGfkOrD3jt/uus3Ib56RltO+Ob73yb8XbHj3zpx7HzGY++9z3OjudcrK6YnS0QYeTF19/mzifvMJ3VLCaK7zx+RNV+mePJjJvnj5kdnZJiYPaxEgR52408f/aC6aTh4SsfJ8fvsllfMz2qmS7uMPQH3N5ucLGjqaZMD86ppOb6ckVsIwcHB7z6sVf43e9+n1nblBa8AaFLGKitKn7mj3+Jzz48IISIrupC7U0CpTRaKxLQubFkIWmNqRreee8FV/+X/4bn62eFWSFGNnHgyaYvxE9qQhT0gyPmESNtsUpniVCKZd+jhIZkyENAyowWNUbawm8iMY4DLnoMCqkcPln6fsds2tC8+SPcfvPraDuQdKKxkiw9KWuESiyOFiQhuVguOTm+g61q+hywRweE/IyJqUjzOVu3xZgJw3bEVDU+eJqDCf224vr2Ft87cpbk5EjZIHwkeMG3P7jgWPZIIWm1oZrBvTfOOJ3XjMsRMSTa2tJfjbgkyJXEj47lbkdMLUl6xnGFosJ1EeyaH727wPmW06OGOGSW/gaba3x0uOQ5Oao5vDvl/SeJ735whdUF7y5JCDGWEYpSe3igwOqK+298CrNP/RVSFxhazMRQHGCJyG4dSdlBTHvhumaIkeV2oJ1XTKQlBY2KCo0ua5BSbHvP1c2Kvr8tVN0QiCERfMTHj1KR96Mc4kuieCE6i+KwEQohC9tHiDImyuTSqZIF9qbVnlatRBnnGI2WJYKl2OxL5tQ4jOTtGu8cIkti2hGSJ6OKLmY/msp7YfdHDrWC0IjFmh3jvkgJOOfZdR19KEXJdjNye7v+odf4P9IFyuL4kOlC8+zZkmZSFr6kYX50yO52SdVGYlRsN4Gh22KsRoia4DJ1k0m5ATEi647BQd8PZBkYw8h0Krl+tkLblspqLpYbFKJU6utrQu04PrnPnbuvUU92fP/9p9jKQ9YEnzlYQIolYl6lRI4jRpd4eqUkU6tIyVIftUghidHj92rzujHECMaY4lIoiCncGPa2M7VPW94nAotCptRKklNTyJgS+sGBKna1mBNQMoUkFpFMudExYq2lqiZ0Q09OmeBA64K317JiPjMIUaiBu7HHahj6jrBLVK0gdok4CJqpxoWBylZFVyMMWkv0zND3PYtqiqkrwjgghURVkNKM3il0JanrO6SgSXLDxM4Z+o4xZEI2SDXldn3LbJ5IsWHjPMd3LC8ee1IuwYGb9Yb1qmM3rjk+aRAfGmb5FmUXCC2oqhk9ma0LVE3LyeyUy2cXHJ3fofNvs9x2CFNRSYNMQ5m5Ck2UmeUYyGnCXG8ZRw0ykQh4H5nMa15581VkLXl2+RR8QqRMXU0IaaSe1GxWO2Ynlqq29EOmrWvy0QImDS44TuYNMimOzs9Q1RoXBC5nNsuBgzRBzzOdlww+0/eOpDWLu6dkMi+eviAk0FXNTM+IqkVpx9SO5DzgpIJqyvnBMWY6Y7XtcNHDRCN0jzeKxdEZfvCkes7BvTOkzNA5XlwMJLdCtpr59GO8f9txfudVFvMZzzZLrK5o6obn7z8Ga1noHe8/7pjaikGPfGvpeeunPsfX3n3O66FlXGWe3Tylnc04mgZ2g6c6vs+zrz+CLDnOLU/dhu2mQ1rL6x/7DMIKjmdTwmbH7HTC1dsXrK+vybNjvvjl/4Rnm8Sjp9ccnUk2Vz0yeaqqRrWWo/mCm3e+z3xqUKbj4vaW5eYW1w3cdj0Hhyds+5HgAkZlstSMQyJHQdXUDFpQNQ337p3ztW99B/ICmUpXJMqI0pm+87z//oqpmdPFSIprrCqCdFVbFCByiS7IcW8bV54XNzvGHMtjqhrkyNB5tuuRusqFSksRSxvdFrt4yi+vZ6UNPjpEEjS2QhiFj54QRqxSxKxJSaOMRZOJQdLQYOeB2oC+f852fU1+/B4pwYBAJU01OUTZARuKXXs7drx4+x2izuickK6A/7ZhQCrBwXxG3/fYqsJFx3xxhKo1Dx68wuP3PiyQSAdRBZpmgjKBXgrev7yiOkoEBKOU2MZyOW4ZLiQH1QmxnbB08P0X36f3oNMW5yNhj/qSFFoxKTE6OD+ZMqk+T/CZGHqM0sQAGIVzHT44jk9muJD44NkLfv9b32HeVIxIlBghlsIvZfaLe3HmKCk5WEw4PmuptN5bhi0Cg9CCEPzeTROIUjHGWLrEMdL5gYvbjK3aoplJCi0UMXrWqyUfPr/kZr0q55TQCK337J5QQmKVIvlU8t8+MsnntHfO7W39IREFSKVIWdIPIy5kQJGRpCyIMSGlQiCJMbFYLOibFudcKaZlJAXYrpfcv2upm5ax77HaoAAf0n7zXEIkJOKlOD5nSpSKylgtiYI9yiDzUWCvTBHvemISbLr+h17j/0gXKJNmwqK19LOi/u56hx88usqcnZ+y3j0HITieHeH6TEhrok9IZdl0W2L0aFMi1G0z4PqEFBYlBX7XM6skbQMxBGJOjOOOxXzOyZ1DrNVQt7juhol2fOxkQt0KlDD47YjXDqVLVkqWDiVa6mqKVCWjJ0lPdBmiQmuNEJEQChALAbaAbEt1iyHn0trXqqJua3LOuHFkT40j4xhDRiRF8gXlk5EopYvrIkTati2dmKzQuiCKvRck4dndLgkhMpk2aMpuLHpFigVUIVVEiEg7TeQQOTu/y+FJLGOHnPbAskzVQmUt2xFqZcghEUXZsVtt6X2kcwnvdrg4kHPm4vI5xlpydEglqIQioHj6/BlxdOQIPmtmhxPu3Tvit3/ra8Rxzt1XWoa+fHa3y1XJOhIVx7MjxiHy6P0bfvx8xOZI7CKjg2VKHJweIvHcLNckpZCTGau9m8lIjZYgc0JIWxwAeDof2AXN4bTmqXNkIhFNEIraCN7+4EO0VhyfHDJtS25GGDO7rcTYGTt/y9V6Q/dsJMQRrTVa1ISh2FLdGLjdbLhae4bNkjE5XM68Ojvk4585ptaea5cJwhClZzo/YLE4JuZI8InZpORlXI9bXL/j/KjGqaJ3+OD9Rwwxc3TvR1ivrlleX6FVBcIjZKJRU8K658Xzaz726WOiF8h5zZ3DOc++/4zNzQ05OJ6++03ufep1Xv3Sl/jN//u/odt2Jfdn1tJ7z6QB3UwZxg2vHGTefu+GP/tf/FV+/Es/wb/6r/5rrr7yVSavH9EIjdaZOF5RS8PNk3dY3b6gbVvaVz9D//gp/e2KyWLKbd/z5PET7j14hfV6Tbe7YdwFKm15+u3vo+SE508fcXKxRH/8VcY0pcqJiW7IOnC1XpEknN05IwfFhy8ec3pwSHU0x407ljvP0cmca9aM22LpXy2X7C4/ZDY/IKSi15pMDyErvB9LqKISSFW6it47Xtxc8XH1eglwJBJzIuVIdAFEgdvlVMItZBZUyuBzxKVY4FopoFRDVR1Q2xlaG3weUJVGhRZCae4b25JFWXDEnjatZIHGjckRU8QojduPgprKFrqxTMgUcXGHSDDmFtUn7nzyU1yut4TrD1H7YsxtElEKVusdxk6p6klhPaVUOCFCkFNCiRLzIWVCWkttapr2GETLOjv+4HvvoCOYtsZWkEJCYVht1tzeXLBcXvBeF9j5xLxRoA234yXaae6eDbgeLrsOmXfIaNnELTlXJN0UDHfIBSMhAqNTnC4OEFKwWd3gfaKuA8o11O2U1WZgPp8zbWe4HVysOpTKYDIyZpwPKFW4PlpWQCD7hBZ2H81QM23mVFoghMMajVSWLATLtSfkAS0SIWjGEYZUgJzCw3AbaKZLjo8zISkQLVbAwWSCvms5mS1Ybjt2w0iKjkQmydLxIILQRZ6dUtqTYfMPAmsByCWvjYQPgdGX8U/MmcQ+XoVCvA5xj7TXlowiptKtyZTOvsiCMI4kUnG6aUnyvCxGEmnfqfnBnKfwkIq4N79kuSQ+Sqsv3RRHTo4Q9nl4P+TxR7pAWW63+JQZ+hpdlx966B3DdsXqJmArQ91WiBjpNz3GlnC0lDIHVQWVxjuPEIqjuqU6LJTU0QlsfYhMkVZofA4FK9weMu4iwReLnk4Cckl+XcwsVmtS6jAnJYb9eDpDCE2IDipbio2QqBpNzBUrvySLohSPsdjKwr4QUdJgdEPMHu9Le8zUk8JQyAmJwGgBSaOUJYsJKUfG3qGRJSAwZ7QuSuwkVbmoASk8IhpqY6mtwQdNNVFIAU1V4ffJwH3f07QGbds9tbCIKfsg2AWNqYtxM3iHkJkxlBPy2dUVTVOzdQGy4PGjF8W6JyTPLy44mB/jvef9R4+BkWEIyKypKs2DBwcsdzu2yy3GWE7OTvChY3W1ojYP+P77O5zvSSnz/e8/5+69U7ptxo1FSX5yNkfKzNf+4LusbnveOj7HWUcKNfXRlDlHKGDc3BQOhQu88+4jslLoxiBiIIqMFZqsJIXNKBiT53LwnE1q/OoabS0xQD9kjBsxnaU2gu1Nj8Cg5chmdYNRFUbUnBzeBS2ReuR0sWC3HTk4maBry83VSDOxzGaa5fWIUYL1bkeKmp/86U/yyY/d5e0P3iGrTC0rnjPS3j1ldueUaHKhUQqQjaSeCk4ODoh95LLrGMLAxnnmhycwbbHZM5UW5zvC2qOyJVnNwfF9orKkRqLbCnTFdjMSdyMpjDQHU5qJxTYzvv0732X94pJFG1h3W0T1CiprXI5crDu8gw9uAo2WDN9/ytvmO9x+71u8+aXXibNT3vvOt0jjhklVcb28xQfJuNqQo2P33m8yO9RcX77N+rbmZtvzyhtvcHJnzuhXyM6w6l9gjufM6pZ4/SHnBy03ux3yw7dZjwNHdw6RridGAznz4NVzvBSEcWA6aejHNXp6jpbgVrdsb3ZI1aJkxNSSYbdBU6ybiMTNasn2xlEZgzGJEDKDS1RKYpQkkLld77i53XB6dlDIwkgqUxfNkEp4HFppZFJEmcp4yCfCNkEviDqT5Q5tIkJlxjgQRERGiUgJnQoobhwGQhJYUxWdToIkAkIqyIpKV4UHhaW2ghx7nE8kYZGiIaQeTWIcPCr2qAzNa6/SjWsarchashu3pM2as/NzWrPg5vI5qQEfBX4YORoCFonUmubwlJPDBTJJni0vudnsuHj+hA8vnyG855WTc6xQKKswtuzee23w4ZSf/rE/iWTNxnXMpMUx8or4FGRHyA2zpuaBrsguUmvLbRf48NEHPLvoUWikjgR6dAZJxcPzGdtd6TKrvSMlb8pYQtiGJBsSnsHDi6ubwvtJgpQCla32QMOIwJByEQ97UTHmiN+u2X0I5ycnRdyauwIfVIKhH3CxR8lYtCfO43OkeICLc/H55bLci+sFAYFUEkymmRuag4aDkPAh0ndbrq5vWK57cpR7Z4wnvAy7VSB1gZOKEiYKGS0pVmUy1qh9Hl0sa4co6PwMJYU+l/NmGIYy4smJSmu22wElC0NIqpKW7NxYYlH2JN6Psu3+3SLjo0y7jyJahFDkvVA27QUrWZTf1zerEjj7Qx7/QQXKL/3SL/HLv/zLfOc736FpGn7qp36Kf/yP/zGf/OQnXz7mZ3/2Z/m1X/u1P/T//Y2/8Tf4J//kn7z8+tGjR/z8z/88v/qrv8p0OuWv/tW/yi/90i+h9X9YvdSKSJNHmskB00nAa4uc3UEjsbZCKvbsB8NJIzG6QqiMkhptSkrxar2jriu0UGhjIUusHrHWoEUEBLEToGrwjqYySGNJMjAMjjhk6qpi12/prWQymyCTIOfAcrMluMz8oEXGAZE0EcHtcovWFbU5AF2qXa0FpjIIWSOywlYVPkV2fQRhyckzDKWNWjXNPv3UE11gcIGi4i2WaCkryJFKa4xRezBYqWq9C0QyURi6MBbYXF1wy7t1z4v1BWSDtVO6fovzjpvrLaCYLxZs1h0xjTRNxTBukVFgjebk7Ij33n/C7arnzp1TLp58j86PZKCSmkdPHnN69w6rm1uW9hprBSZrTs5O+Y2v/iYCw+tvfJwPnnzAs6uRT3z8Ndyu5+LJEkHpqNyub3jv3Xe48+prEIuo98XzS26vRl5985jtLvLBe2sef/gHXN8O/PEvf4kqrbjuHMK07K432Ck83/ZUbldO/+iRemDolngCla6IYgCn9yGJJWQvas+1GzifVRw1Lb1X3KyWJD1hNpuhDPRuzW63Y9ftuLaKxWJB1Ux4cbWlqjWLusG7kSfXjuPzs+JaeX6D94FNThwfWF77xAkXl7fcdD1f/pHP8qXPfg6VemKI2AwpeqwyNEEy0YrT00P6wZMRtF4jZcUYoZo07FZLri4uaA5n6Jnl9vI5dTMjSei7ntpIggt064HJSWJy7xgvJDcXFwxDpA8DbvWMFEaiPqZC4D58HzWfoJue5v4Z6TlE5XBiYGoXtPWcm6sXCHbI43NefPhtlo9+l5NJQN/5HE++8wF1Bqxju9lxcnJG329Zry3ZC9rUIo1h190Cooj3hpHLJ8+Yn53Q7wLb2w3z2ZSbzQvaBx/HVAt0d8XkYM4iTYkiknSNQOC3gWBrbjcrzpojhn5gMTsjUhYmP5QQv3sPzvjWN66ZJU0cAwd1gzWSJCIxl84iMRNGRVSJ45OGV++ec3Gzoo8DIY8lmkIkQvKlnZ8zpXWQaPUEpWD0DnzGZIuSiiA9u7AFn6msQdoKVdVkNxLGQBg9SHBS4saBVlWczw/pu4ExBFRrECES+0AOAzQVWSSIO0QSxCRRxjJpBS5HFxVDsgAAmuVJREFU6GRxe/iISkW/156eM94u2d4+gaiRQtO0M7QwhGHE7Xb48Za1ajmwlpygbiac37uPQ/Hd9z7gcrNmfbFi3C7RSaOrjKB0VwfvERJMdihl0JM52gRmKRLNATWCKgichjw4pNyR9ALZO0YEyTikgbma8fqdHfdOFavbGzbDiqzOyf1ArT0P7x2w60ugomkFLlakMOJTYIwgzZrtTvHkauD29hpMBke5X4Zyrxd7gp+gwHlCKFEiofdc9Rsuni1LtpPyxKDKCCgnKuORM0GMI7vekXVZqAUaN/Q8v3YMMbJJG27XEZELxA+hkDLtQY8CqRQiQ4sgqdKFq5DkEAvNW5axfgRSDCQiHwXh5j2iYrO+5cXFMz7+iY9xfHKAMbqM/bGlvJCC2Xy+78jEAhpMH2XTSa6vr/dakoAWAu9L10aItI+12I/YZAnCLJ21oj9LKRNSxLlAjBnvI8Pg8M4xuGIOCNn/0Gv8f1BF8Gu/9mv8wi/8Al/60pcIIfB3/s7f4c/+2T/Lt771LSaTycvH/bW/9tf4B//gH/ygkGjbl3+OMfIX/sJf4M6dO/zrf/2vefbsGX/lr/wVjDH8o3/0j/5DXg6vPVhQyymrsePg4ITG1gy7RDNPpNHivGf/sVG1ah/qNSHFcnJoLdHKoHRAiQnegTYZ70tFucsBIw2TtsIHTxY1UFIqY5+wVqJtBVlwWB0Sk0MR8EERU4Y4EnxieTWScqkupRIlK0F6FtMZWklkFVFCk1OF1BJtM9ELQsilIKoUOVQgC4UyEUs6qZgRrCCKUnSVjB/PkB2p04w+sQ6lkNI5c3l9S6wyNns2F5mr5ZJmKhG1oV8lxm5gMQGqCmLP82XJWRApkLeJtc8c350ju0AQCSUGfK44uX/Mb//690jBcz5v+YNv33B9dUmrHBfrHUenp1gTefLs+2xurrnz4ONs1tcEp0mtRjaWqRZ4f8Xh7JC+fc6LF0umukIPnl6uaOYTri57jl+9Q6vgnadXnN1Z0Pklu5To4x1uNyvu3pGcHh0xdkt228AuS6KY0piRGCzDaoUeMkEnKqOxOhGbRDeOVKbscCWWpBMqO4RoC1EzafpBsqkM84MWv00cpwNu1j1d39NmQegFdlojrGZwEVYDPkSul0um7RStArWtqA4iedjw4cWGxXRK7xOr9Y60zTx9tOT65gbbTDhYnDCdzBmDIseM8wNCVLS64uHr9/j4q2dIq3lw54R6XjEODlvNkLqGLBD1wHQ+MJmeMTk9ASJSNUw6yelZQ9vMMXqA4GnqE1Qz4fp6iat6bDUyz5Lm7PV9UqqnnbeMPjD6QDuvESJT35WkFPnE518jZ0GoWprjhjp2DAFO53OCE+js2X74PicTGOo5i4NjvNog5RTNMRcLQy0PWG5XPHz1IZDYdCsm8wmLgyOUarm+3XETNtx//Yzj42OkSWA6tG559WMnbHeOO6++Adnz/MmHLNoZDz79OvPDOS6DGyRvnNR0bst6M3Dv7qtcTBSb5RaZBV/88S/w5PmS5fId6oNTVkNgtX6BFN0++FCQ9mTqvot88PSmWDKlJKePyJ5lxFL4N2W/mVKBu/Wjw0iDECPOjaQcUPvOR3ABYwvEyseRLBJVUzpA3juCd0ysQeTMcr0su+EMNiqE0iWBWac9vdOiTAkgDMOANJGEInQegcSPCas1IYRC8A2Z9s4DlqLkzagcmR3MSVFirWQMgbN5w9HihNvLFV1MbF3mG9/+HruuZ3O1gehACEIAYwR1Lq6uoZJoaxFjR5AapQ3ZJ2ojqGxDNwZEymxThw22dI3EghQELu5o6xafKoY4ogRU82Nmlebw9BApBEYboh9I0dGKil1XAhBF0gzDii5F4g46t0XGiqAbHl+uCV3EVjVJuwI9kyWO4SPEvJJ1oZNLjyAgRBHgo0sQqNEVCFeC/UJm9I6rTUYLxdgnpCihsEIMSBnZDtBfdigpOWpbFvMpk1mDqsDUNYtpS20k41hEsh8t/sYUholMASUESIX3EZEKKjkLUfK4Qo81ipgz/ZD4rV//Kt/6nbc5PbnD4eEhJ2dneKlplGVxMiO5gZwFYwi0VWLYm0YatWW1vkDKitn0kBB6lFQoKCMlIck57NNiEjlBCAUJkZMm54Tfn4POO4wbUWpO1QmGo4Hb5RV5/P8R6v5f/It/8Ye+/qf/9J9ydnbGb//2b/MzP/MzL7/fti137tz57/03fuVXfoVvfetb/Mt/+S85Pz/nC1/4Av/wH/5DfvEXf5G/9/f+XgGa/ZCH6w2qSkymBrJl6Du8j6Rti5QdPkJVSZwLOD9QVQa/rwylaEAOKGUhW1zoEMIyDA5rNdkJGBS9DKS6IPOTKGnDlcrEShG9RUtRMOsxMW0ahpAw1qKER4pEXS0IyeOcIiSH0h1KScYQcUNE5ETqS0aKbWBwO/KYIBe8u6oMkzozui03y0TYO2JCgsFtMSoipaUbRza7gTgGsnd0Y6m4jUoIkRiC4/amAw2NLifcphsQa8n1piOMiXsPjog7kOst6/WGqqqwLhKyICUIXc/l5cjQ7zUqGweq4dtvP2fY7bj38Ijg1jz7cEUzyxyczri63fHsQ4c0NbNFzenZCWNYc/lkyd1Xz7h59iHdruPem6ecUPH4yYrvP19xetizFoaHr95hXHnyasvxkcFUR/RhR601fui5XvW46Pjmb/8+RhXrp5q23HkDboZb3KQuJFqlSblmuVmzaBWyMWSncNHh+oHgBZU2RXMTQBhLCoWUqk3pT4aUuO4Sz24ck+MjvvTFT/Bf/ze/ShTQNAdU00DVVMTOI4ymrsqOpTJF+LbbFTV8M5mD8LS1xWioU0+zyAi/oY6B83sNx6fHfOq0opbQuYEUPZGi1h+942IX6N8dEFJyeFxRtRaBBNnj/A0xBkKs0NUnWXYW926HFyM2e5RsEEoxjLdMZ2c4PFLAfOIY+sgwJDINN8sld+8dk0mMXSJcbthuBpQSzKcLbm5uaBrNdHpITJnN5gaiZ3684P3bju3lCi23SNUSRWB5dcXdwyn5eMH4+B0aWXG7/oDjk0OSMay3S1au43ub95lNJzS6Znyy4/RkQghbvved73L5+F1efe0BFzdXhd55fYOxPSCxzYRnz7+JqRTjWILc7oxH5Pc7fBiYz5u9YDLRNId84ztLui5S6Rm73Q7nFKtlsdeHPBBiQJua+eEpn/nCF/k3v/09+qF0XGMIbDYbmqYhp0jyntl0Rk6SkFLZaOiCOBiTYxwz1takrFBVXXhFH3WMxT5mQUjqusHouuAA9oJJhGY+q5AiE5NnHEe8D1htSocpR2Icy04ZQegDGEmMGS3NS3uvlAmh2KfnJoxSpJwY/IBuKu69+VkSitEHVqtlIdwKiZ7OSXVFGgJ+7PG+Z3W75PH7j2jnFcEPKAQwFgy+VigiMUmsMbghsqgmqEbgeoeVku16zeT4mIaKMY7kKPDjDtNUheo7OGRlSngqsggzBdh2gvMDGVFIzlkSs2Q6X7A4UGQt6GjpIuxGTzNpGF1kc9vDYk1lT7BTxac/80bR+OXAMASgZgwdXdczdiMxppImTwmEzXvisFAZJYqeSImqZG9pqNr2ZRr59KDoRfTeeSlleR9DiEiRiyOytkRtiKnEf4gUsIsp8+kB1lbklHHel8JXCMJC4mVE+UwdQEWQ++VbW0NOikxAqYgQmRwlfvSsrt5j+eJtHr2t6b2j7wJCQ20qvvCph4VAGyrk1JJ3IzFmxu2a//0/+t/R2kO0BqWnROVQWnNydoaxBqUlB4sF1lb4EBG6I7hcQgpzgqjZrtdsNhuGPvBid8366QtSl1htd//eWv7/6vj/SIOyWq0AODo6+kPf/+f//J/zz/7ZP+POnTv8xb/4F/m7f/fvvuyifPWrX+Wtt97i/Pz85eP/3J/7c/z8z/883/zmN/nRH/3Rf+95xnFkHMeXX6/Xxaa03m4RoqXfdCwOJxwtLCIP+7aToKosIDFSIbVkUk9wzpFUXVTSeUJOma6/ZbXuOTw4ZTpvimiozjBGaqsIacRKiL6EPB1OZ0Q5st55UpIEUQSVIRmaOuP9SNvUQMXV1ZIxOAYfkUKzWW2IIXN+foA0ipvLF9xediUt2AbGIbPduFJ1b0aoDK/cP+b2xQ3Xm46D4xrXj/gQqa1BoHj27JrJ1FJVghwrjE5sx0BkQERPSobRO/rdjqo+IMwMwXe8//6G2kY2w8i9uwcsl2uInscXV/iQ+fjDQ3wHVJpR1JycH9FtLnmxGlCyxy8HhG25Wi8xKVPJQ2aLQ253kdVyx7Pfu+S1h6e4myveefRNHpx/gk//1FtcX9wQzs6YiQW/9cG7TGYtr5w9pPOR+OIDfvzzn0M3PbmTPPnwBqHhY594yNPbF9w8+4D54RkPPnbO40dPuHNvzofvDbxy95CTs8IHee9Rx2uvnTOKLeNmRKZM8FtGJ5HK4TJUuQWVqM2C5RCBgFY1Qyj245gLelwZAaKo8gOBDy7WrLae1bji5tm/RQMWQ+4yzcQy0ZKz1+9xdnaCEvuddUl+QmaQRhAsHEwPmdUNUZRwr7pWJUcKQ5CGqUociZptv6MfeoKLeF9GB1eXS379V36Hy/UGazW1qbGyApM4ODhEEAidLwBAFUkxkl0kqmIjRamSuTF6RPBAS1bFkREiWCXAF3eIVHXBZ8eR+bRCfGRDFQIhFV0P/TgSckTKGi3HYpHEc1jP0E3EBoHQkugFXkW6VQJ/i7JzknDIaPEKdB7JqiUER8oBLVQReYd9QrEsQXtf++rv7N0HGWM1qLIYSJ1JXqBoSDHtnWhloTamApGwUYARBKHYuYBUe3tmlvTdmjffeJX/+X/6edywJgnFbHFCiM/41a98lW3fMZ9UaG2omxbnCqPGWkvdWEbvSjhayuw6R/AjShtSLgthTB191zPuNlRty/XtLaN3e0xCGdHe3G54/OQ5UpbugFYSBAy9/0GKLZK2PSBLyXb05JSx9QEheYQW1NWE0fWYutonTHuUVBgpcN7hg4csqaxFW8vQO4RUyDTQ93utRHbUtWUcRmJIbHc9Rs85PJrhY0/wHpsE88oipoHb9cCirsqowHl0pYsB1Q8YDbZSjKpFtoKx71DTKWOGIQ6YqsJamMmWlDM+BNqmwo+uiEOjoK4aMmUxtkbhQyDnvVhXG7re8/V3tnSu4/pmxTA6hnFFvRffrlYDs2GOtrfseomtFozdQBYGkTxGF/OC0Jlmoqlqi9RF3FxZg9GKvBe3k0vhKGUmxwJiNFaW8L9uIOZiVy4hS7Z0zmXhkyilSUGhjUGqXLpAdcTu41eyyPg47kWlBXufcma4CUitqZRBCYlUGhcDKSWqIJFZIbUu4xeZkAraWUN7WhX4ZjIIFRhKo4voHEEGVHKMQXP5JHLxfMVrZwrJiBE7xv6aldshVYUbSoH96Hu/w3q7Qop9iC6FjaLElN1uIBHIhGKNjx6pM95lVDXS7Tq2w83LOIof5viPLlBSSvzNv/k3+emf/mk+97nPvfz+X/7Lf5lXX32Ve/fu8Qd/8Af84i/+It/97nf55V/+ZQCeP3/+h4oT4OXXz58//+99rl/6pV/i7//9v//vfV/pjDaZ09mCqo6sV2usnpVsDZXxbkW/ExyfzBGiQeuKjKOp56TY4bxD6ynNRHF6LggejBXItmLTDRwet5gs2I2By9UWW0t8n7npAyet4cOnS4JIjHFg2HbUpjAIbm82NK0FmViudyShmCwkzx4v6Tcjp2cLfO7YrDp2/RKpKprGUmXJsxc3PHt+ydjvENLy4LU73K7g+eU1q13GZ88wdOSUaCu4Xe5Y73a80txDOI2SmSdPbxgC2NmE4FaMq0CU4Ai8Mqs5mkmun3vuHtekOJJFx2614qLrmR1I6kpyclKxvPG88eYrrJ8/5dnFc9aN5eTogNHtGHc9Vm3YdD09A6dH5wyu493fviDoRH+9wVZVSZVG86mPfYI0Dnz7O48YQuK1syPevXhGpOfhnddZO8nq4gmmqbi6fk6wNU1ynM/nmEPDi9vHPP3+Gocn6BXjaDg4P0YKw8nJDfcenoMQrG9XNPWEFx8+5mQyw0wtyy4jtWJwWwQ1yiq2fY/KE6qZJGZPcKGo5aVE5GI1zFIWjgsgTIXUltV6gxIO12dyDrRVw8/85Cf5Y196Hbe0ZFla2llEYg5FfFlJsoiMQ0ImiD6x7QayrKkOZjx9/ozRlYC2yniklDysWg4PaqLMIDVCaIyW1JUmWsn945Y/8+acqfQ8HyNrW2i5y+2SqFqS6xFpV9whWmFsxOQS8idkwEdH0nD/wT1E8iQswk4LgycFwuhKfhqCJAVeTHj7g/dJNCgctTaEfuQLb32Kz3/2c9RaEdxA34/oBDSa3/q97/J7730Xqya40GNMCyHxv/5LP8fDM9iEQHIQ/chWeMRgcOOWqoIsIyEJHn14hdB1CfPLAZUEVlnuPTgh+MzV1Q3XtxeMgyRlTz2t9s63jMCTQgRhSvhi8jjvEQIqU5GiJca9KwXJGOac3D9i0/e43YgTlrTZ8fTpc7753ttUdQWiCA3HcSDGgFCSWT1Da803v/EN5vMjQHJ4dEgWmc31LQJdrKgkcvIQA0hP34+kjxJvY8KHxGq15vnzC0IodNGmrkk5F2GhKOJIKcXLXbzWGq31Pl8oYkyNNZpEIAZBXRmUzCil9+GOHiUlWmli2JRREIqUM2+9cRela4ZlR5YBo2bYtqXXa4ILBcBIGTOkFKiNZtx1vPrwFdLTF+yulxhbIjkgk6IjuhLZgZyQh0DwHiNLYKsmcnA0wznHfH6MMIq+7/Gu6OVOTu5itabvy4I/9COHBwcA3NzcABBjwlrFdrfj/fev0DpjJi3Hd85J4S71pGYMnvsPNW63ZHSS2lT0/cDkIGMtkCeQK6rpDGs1lTW07QSfPiK8KqyxDN5BLiwopSQIR/AZyT5MMgYQCS0FIQoi7iUtVimFUmL/mjPalGybHA0pqH3HpbhmYgwobRFClEIsZQ6NxSr9UYYJURTNkkBAAu9HRCpWYyFrXMj4rNisO3IOKCqEjmhdo9FICT5FxtCxG0rYZdetWJw8YP18CbbBzkCmEySRFo/WGjvWnKgjqrpiHEeUMuQEg99xGFqmkwqjBN3GkXNEK0G389St4PtPnvH2hx9QyR9+SvIfXaD8wi/8At/4xjf4yle+8oe+/9f/+l9/+ee33nqLu3fv8qf/9J/m3Xff5Y033viPeq6//bf/Nn/rb/2tl1+v12teeeUVmroBYbBmWqy1uQhjQ9hhhIIkMRq8iygrGLo1PnpWuwt0hqR61ssrxkHQTiuG8RZjNM5Z3n16wZ3DKTrA6EZW28xikbm6WiOaKZUeefzBhuOzhuV1wBrFa28e8867T1A2ozuF85lhGKkmmmeXI9bA9CAzjB3ffueyqPOt4vL6ksV8yt37E55fXXJ5vaSp4fBwznw2ZbMZeXF7TQod3WC5vd3RTipOz1ums5rDwzn9GLi93eGHJ9S1pLIVzz64RsjMrBWsbgaESQzT53z9W5HNJnJwOEdFxXx+RI4brK24d/+Y2iq6AZbqmrcffYj0I7f9LW5lGPoeP6557f7HuXsn8/vvvKDqYTadcHy04P9B3p+F3Lbu6X3Y7+1HM+f8utXu9uyzT1+nqk61qiPLEhKKgmQTghWMkiCki2AQJYUIgp2SygYnCCciNiI3hiREkIsCQ0ARFLJBil0qqSSs0qm+Of0+u13t18xujPH2uXjn3iXHslQVcHA583Lz7bXWN+eYY/zf5/88v+f9j/bY2vHj/8pb3B080+HIw1evuLmtvPmph/zyb33EKneEhzMyBL7/7c9zvX/GR0/f5a03Xmd9H3bTkQ++e0247Lj6lOQbHzzjeFjoYiSOF7z/3rfYvYTPvPUWrRSuktIThpXg5kWgd4VVNzKMhmPRVNMhzIQWiugD28kwDoaSjwj5GjkFNueJukikGCnSk6LHGk2tEGlcmRw8VShqNSALVWpEb3j42hcI5VVu/Psn53pCGcESFpKfGQYLIuOXJuMrY1itNpjNitudZ5obz0DkNrycO826cxitSH5mmQ9Iq0iptJhx1Xz5h3+M/9m/8Ye4CAeefPN9PiyVm77nF/7+L/HN3/gmWiu67rydVio4ZVmLSrc5QxJBLVzHLVdvv8WXvvLDRL9DRU2WkoOfkab1xdQUGd3Ize3Ef/mbf7OdWJVkWbZ835e+zP/u//R/4/LqvLVBE0/cg3bCfPP/+XfY/1/+D1w8WFN9Im01725v+bM//e9wNjhy3aPEBkqiiB3UQqUByqqwLNPM3/8H/znaNBiUdT2LL1xdPuRHvvL9lCr52te+xhTuAMnzF+9ii2nFodpShUEhSHHGSsG6Hxid5egXrvfb9vlJRU7tPepsR4oL3/3F/6LxPqwl+kBcAqSM1AIfWmdKK3YE3XWEXNlPnlzh4vISJSXeH1vioWZyqWh1SuMLBardk477IzH49sChpRwaWEudkOKCkNtQIalI2QYVoSTxlKZINZB9G6K1NIQpcqiFXBJaWXalAC0paG0byKityTnGSKm1YeXniRAmvvT6BbtlQiuPiNcINNV1SKvpO4u0pg2WZLRuDb3H3ZEf+PIX+cf/4BeospApxCKpwlCy4PrmiI+GcTMgZCYCIeaGYEcgupG5GHbPtxhjWJZM33XcbiMhTtx/cMW0PeBT5MXdFq00w+acZZkgBqRWbM42/OhXv9ISVj6grUGgKQl6I1mWI/neqywhMW6uSCHhwx5jK1oZFk9Lq5SmVBZRybU9uENoaATVDY2+WisiN4xDKdB3lnmJKN1a1YU0OKmpJHJakLKSkmAOmVoU1lnm6IGMs4mqMxRFKifwmjSo01pYGdmug5rYp4BRCnKht7atjf1MVQJhDCDwIdIKvOWJ5BpIaaGmiVAj++s75knhlORf/fHPE4vi9ulLnM6cbR5wt1tAD/z6N79OIrB4gaoRJwU51+YhqoVam8/GmFNqrH4Mc2uHwZL1qUU5tbU5MyIXzuyafZp+18/+/68GlL/4F/8iP/uzP8vP//zP89prr/0Lf/YP/IE/AMC3v/1t3n77bR49esQ/+Sf/5L/yM8+ePQP4b/StOOdwzv3X/vvLmzvuXT1kezej1MLxWPnOd5+wzDu60eLMGVUGbm8XsqgYW9ltM90gIVaW6DkeT2Vbw4C2icPhDj/1uC7z4Te+BVazuhi4e5ExzjMtieBh3m8ZVyvspuf5zYH1+oJ33m3muyICSmlSzFy/XOjG1gB5/945t9eeZbljNxV2hyM5ezqrCHFm73cIk7l31bEskY+e3HF5fo52EIPizddeJcuZ7f7IfAjsjYTR8OTmGSEFckmoOnBxdU7KC/euOqRecVj2hHjLpVvz8m7P06c7gvc8eaJ48/V72NxzedVTY8d33rtFW8H9+xfUqfJordkezxg6xf7FO+yCR/SCt7/4BpaJtVu4ffGUR9/3Jr/5zfcIYuGNVx7wwcvn7A6Zn/ihr3C7e0oRez58fkTVwOd+5HWubzNXrz3gu9/+DlJvUMbwzvvv8+D8IVOMPHn+EW/3n+K9d56iZsHr3ZrXPjty93IirD/F+JbB2oXh8ozLy1fRTCix4eaVD3hldR+7ljx7OfHsvY8oRhOWipCFnQroKNiYc5SsmKEQ7w6crR+xj3t8DpTTg6KUiJAaQWEJE1RDqamZ5arCpwVbFC9ub9GdRtoeaQt5bv21buwYVgopCikHjMqfVLsf0550gBJa06lCYZQk4zlzI5erHqctw3DGlGaOcUboRvTVJHppGPMKpQYu3xBovyMuiuHqEf3qCbJ4jHUYkZE1U6slaclUMloGtPCsrOC93/olbl4EvvADX8CIzBI9ShScON3gEExK8PxmR4iFVS9AGKb5JX/4j/5Brh7cBypCVrQc0MXiq8dZwaPXHvDHfvwPgFiwVvFPf+3bfGr4PJdXG9KUcHQo20retL1CVEfOMzlB1/W8fH6HkRustkipcdahmVh3I8O4Zj5MDF3POK6xZmTdPeD65S3CJEoJlKzIMXPv3gWf/tSrXJyf4caOZY5MhyO3L265vd7TdW39fLef2E97llTpZSBHqHJFDK3wL5fGNCmlYG1PFZAzHA4TyxJYvf46Rg/Msz8NqhEpNZLaovhCIGjqnNQtQZPCScrXGmvaiTjGiEC1aOaJPEtpDeZC2dMDoZ6IoSBOnS0lR2pqw0rX69a9JdrflXJFxAZrTLEZcoW0KApaWzpbCWFBmUyukd45Btdx+/KGaR+4uLggW0UKknG94rgsoAVaae5utpzdu+T7vv8H+dVf/VVUb8gn0mmvNXe7HYclo18eGrdECuajR5w4G0JKhNDU2oaqEBb6sSMVQS2ZlzdbqAo7KjbrFYcpMqcGmFSdYY4RKSQUxfGYqdkScyKEA9Z0xKCZj56xP8PImd3tR4z9FaasiYeFICO2s0zHiCDjnCWXRNdplmWhc45ScqMlK8eS2/uvjTo9QRO6UyjtqBlkQ5uRUuJ82GBt5uZ2x7AZAEHKASm6BncrvgUntCCXQqntOtFGNipsbvebrkrIbVjRzpFTpeaGpBBCoqugxtyAfOGIVPITpWw1XCDiws4ruvMNWy3IYeFwmLgLe1JJ3N+M7PyOJ081anAs84H95FG6oGvFC0UIqaErhMRYTTjhL5ztm4ezqnbNi8a7URJKaU3ttQpEFjx4+Ihxmfgm7/0uJo3f44BSa+Uv/aW/xN/6W3+Ln/u5n+Ott976l/4/v/IrvwLA48ePAfjqV7/KX/trf43nz5/z4MEDAP7u3/27bDYbvvSlL/1e/jksufD8+o54yDx8peOb3/2AxXuMqky0qvinT99nXjIPHz3kyfMPuTh7xO7JHUokhLBst5nMgjKRWkwzHtVrUpwoUhN9hhvgKBhGxX7eM5or1uvmYbi+PlJk4dmLZ1TOuLp3xuGw8O73XvL8+Xv0fUe6zhjdcXe95XyzYhx7wvbA4vfkKFkPK7Z3O263hWHM6DxQq+XR4571xpErvPr6Paxdc7N7yVuffoXBauZdYPaSUJoD/d55z+FY+OijW1KVvP25V1imG+I28Oqnz9Fixe3dwvd96RHPnzyhXxteuXePu5s984uZF9cfkUogFc2739LY0fBIXHGzf0ZnB1771GNQltVmzbPdHSIEXtxOfOH7Pw/G8Y3vvuDzX37Ii/2B3/rm+/z4H/gy//jXf5Wn70Xe+lzP7W3iwf3P8P537pjuZsZzzaPVgKPw8PX7XJ3d536/5tn2I37sBx7y2uYKKXu6vg0JnG0w3vNSCPQCj1+94v3nW5xbs3t+gzIzl+dfIOkO0fdcv/g2t8kykDFC4mTH0iU2mzNKluQ4MXuL95mSA0pYcmlO+6JOBMbQdsRvvH6Pd9+9QzlFiQuydmitMTozuA6JxM8RrZYGTaoaawaQAu9Lc7gLSQyiNd1KwzJ5qAElGkMgkZDSoVWPHUYSldkHsjAYN1LkqY27aLp+RI4jNkuEq3z47Bm3Hz7hQkxs3EgMEikKNbeac9Mr6CzEA0UFimremUskzz/4ZX7pOPHln/gKejSEJdIx0tmO/bSl5EjwM6IqQiqMayi1cnX1iFoSSmlkMWgN6KZGRKFwmwtWl+fIZUt/eY/r8iGvvHrFJCzjOKAYyAKsOaMWiawCbbpW2CYE7mzg4ace4vqe2WeomoFz7NA1w/q4Qg0bEDDlQH+14cG6R9VmH8x55uys55XXHlGrolSHSAGr1wwPL1lfPeZxbN6A4Ceur/d84+vvsF7fJ88vEUaCqsSS6FYjdnQct/vGHBGgVKuTKAVSKtzc3nF+vmtF6KrRn7UESSFlj1AgjW1TTSmE4Km5IKqk5IYGz6mtQXJpPhHjHLkW5uOEqG3AbafsZkvNOaGNRNbYcAMYkBCnQAgFoSVCVpS06JLQUhJSoldtdSSB7fZI8IHOFMoiKFURYuTgB4gWnbYcnyj2w4xxjjfuXUIV5AJVCYah56N3P+Ctz36Rh/cfc3t3R9+1wTNnj9aN3aQEzRskJMbYtg4xhRDDyQDc0jhKw7xsSUUSoqfQ4Y8BtKRzt+TYVkDGyObB6lz783Qj4a66nk5IOtuD0hi7JlaHcJHODpSlVWO0vprjqek9YowgLJ7jbqLrBmKoaCx5aetXBAjsCS9fELT1aYoVbXpyaZ6MIpqCEQvc7g4MXcNHTHNEKYk2Fq0ty9J6hKpoaoRVhhhPw2eqTfmgsayU1rjescREQuA6C1kzyr553CpUU8g1I0Tz6hymiZQFVWiUcaxsh9ls2CRBzRPvPfmAQMBZhzIbluMef4ANPdVH8lygKyRfWMhYbSgl40tCyN+BsN3eXWNO3wUp28CUYmn+MGkIS2GQAS8VJQmo/y2teH7yJ3+Sn/mZn+Fv/+2/zXq9/sQzcnZ2Rt/3fOc73+FnfuZn+FN/6k9xdXXFr/3ar/GX//Jf5g//4T/MD/zADwDwJ/7En+BLX/oSf/bP/ln++l//6zx9+pSf/umf5id/8if/uSrJv+h1czOh3Y6z7pzr2y0fPnuf+4/O+MbXr1nIaFOZdpnzy4Gvf+s7tFbraw77yNlF5e52Yp4yygVUlng/c745Z3c3oTMcVMBYz/FJ4up8xcMHD3nkVrzz3szN8z3BH/n0py85G9fkCb733ae8vLvDDbA5U+S0YZkTm/GMXOG4D1ycw9NnN+z2O0QxaF05hJfcvkh02iGvRvphw3rdc3XV8+z5gQ/ef8nmDLbiJSFJlCh8eHtHzhUpC8EXQha8vFl47dULvvClRzx5744Pv/0+bjA8vDpn7DYII7m8jDx59pSA5erigu89uaUkwflq5HM/8AaRyPvvfMDhvZfs5zukqKzHgeXpR9x/5T6uM+jsuXtvxpjIp1+7z5c+8xb/r//s7/F4XTj3FTHN/KHXHzNeb9Ex8OUfu+Dx2Rv0XzF87guvs3+yZf1gIEe4WF9wLJXrQ1OAegP9dI/jPFPHB0wH+GC+ptZMdxvwfUWfBrKPfv0FKE0MNwi1cK+/wO87butL9LZyvFnw857ze2fUIug6R7xRLDHy8NyyvamIOrA/JPqhI81HWAySpqJkJAjNp9+8j1SJD6XE14SUXfOoZKilRwnZSMDliJYO12vm0FpBU54psbTooCkNYlQkhWNrQ84JqxVatQ4mg+RsNJydj1iar+DpXnC3XYgl8+DyIeUuEExEigXhJHmKnG3u8cXvk/zIF+84N7f8vX+wZTpYVLcg5EK/9Oi0xdaC7SxSZYJQVB1ZDYLl8CG/8g+OdOsLslBo17OEgBJgpODu9o5UGqArhdwggSKyhIWcMn1vmQ+VTvZUVZG9ZX5yg4ighKE/u8DiePfF+/wv/tp/wJ/5H/4R/vQP/5EWjZAJKQJIhzhBAiFzNmxQpaMsikFrfJwgSXY3W26v73F+vkLUwHTMKKsJEdpaJJ9SLBKpzjhsNaVEUtqRq4WqTy3XGSEssXi8n1Anuu7NzZ5e2LZa2UBVubFVhDgxOUFJdaKOSmpuDA0lBSEfCCEBzcApMShpkCJTZIWckVRKLq3VWjQvZa1QSyOZ5lw/aaidjlNL0ijFkgJS6dPPFZSUCK3JNaLkiU4bWnNyyQlZPt4dNUR6LgupNJbGnHIjuwqFpKkxc+6JxpNERBmNyhMBjzYDgcpKd0zLgd3NCzbjmo8qZJHQ0mCy5t13vs0P/uD38Qv/+B+TagMc9sOI9xm0YI63aAsGTUoahWzQSakpWaLlgKyGkj3WOLS2UGdSSli9QukFcsBKQwFqzhwPC7EZuFjmgDEVLTVSdXR9j+005JdIoenGDqSkFjBKQgfr8zNqFez2C84aOtVw8KVAOQ2MEprxe5YI4VHanqL3mYJE2+ZJsdKdSls9pRhc76AIwpIZN4bLQbHfzYRZsMRMFRVjOoDm8amiVZZojXOWWtugWmtBaE3NoENjZqUU20rQKbRSxFpQqkNVQU6ZXCtKWGrx1OA55HCqO6lYJXEqsd3uWZY9m/UVvG5I1ZDSzHw8YKUAkcgIMi16XnNidD2ud9y7PMNYzTzPaP2Am5eHVsgrCraTqNrSTY2ArknF4FTrMaqq8g//Px/m/w2v39OA8h//x/8x0GBs/+zrb/7Nv8mf//N/Hmstf+/v/T3+xt/4GxyPR15//XX+9J/+0/z0T//0Jz+rlOJnf/Zn+Qt/4S/w1a9+lXEc+XN/7s/9V7gpv9tXmF8g/JrzNw3vf+Q5HlbEF3vGMwXHPbc3kru7mfMrQ4iBh69cUnPl3oVjmhcOU+blyy2f/9wakQUlGh5c9FwOiu9++xrrFPc2r3LWLRx3nuIyHz3b8/TFDH7Ll7/v84hOMIcFHxacc4g88eSjyOOHr/DKW59mdxfQVrDbLayvNMVWil148zOv8uLFgXmeqFWjLbz65iVX9weOh0TKE35pD4FSPO+9u2C7iukFnbVIYxhWjqF33N0e6Clo4whF8Iu/9B2uX26599BxOAjeef8lX/z828S7SkpbwmHi0XDF5x6s+HA6sB7e5NOf3XCYbgne8PaPfwF+tJ64BhFpLEYbhnGg6xyjlY0qmTy2WyEkPPyf/zGsHbi8uiDGhSU0KmeshiVCWBKPLl7FLwsvR8uLrWC3f4l/75rBtS+1FYbNILiZFYKOutwxjh26gul6okxYaemVQ9pE8h6tDN2QqXXkdh8YNpIxrihlxsnmR0iix9rMbV6YjgtOw002HA+Jq7PKXa6clR49wO30ElICq/HHzCuXF5xvzrnd39GNjjKrVtilFJmMUBBr5rDMSC0JBEoRdJ0mpUD0GaUdzkisFsS8kGlysU6FXFungdQaJQs11tZsqs9gkKzOOoZQqaXgjwvXL7bMe4+8FFTnkStNcbD71pab557VZz/N//h/+iZvPP46P/u3v8ZvP9lTO0XqJjrXTrxaFHpRW7pJGUwfMTJSwi2Hmz3KKLbHSEiGrBxYScrh9DsVtD2VhaVKDZ4cKsfoSbVSuwO19qQU+OCjb7K61Hz5M1/lpRTsbj4kqIVf/z/+Av2LF/zEF36YMXiCrKzciNQzIWYkhX7oKBR2+x2u64klk3LAlcq0LBx2W67O13RKc3N8ic0j5SSJa6U4hoCSksP+jvm4Z/GeXDPR1wa8EpVSEym0Gz1Vkmvl9sUdUDBDwtiOpAU1SuZDYPYJKySiNOVCKkVFNDCayKTs2d9O5JxxXY+UkiV7ZPEI1bpTWBJZSHLN7SGlGsdISIUyDp8S2+MeiWoUUSCWQm8s2nTEDCWdOBRVAQIfE1JJnJRgBFVIShYI3ZQuUWSjQFd1irsGrLSUevp/pUJqQSkTo7mE/IREh9QOd39NePohezEjk+QYFs7iEekysRYQjjlFrBsQ88SHT97j+3/8R/n5n/tHXNgV891CjpWlTLhSScWQskDG2Dw1WjOnhEE3ZkzyaK0QRTHNO8ZhIFdB1VDqQAiRoW+/dy3QOUdKrbOokWorUhpySHh/R8qBcejJuTA9zUilW9N016GVQlXZhs7aCvmGYWjQTNMGFdcptCwIaUBIcs7AQgyQgiSUhVJTiyPrhdXKUShtTSdawV4qiWmGkBQlO4xtnzfI088Zum5obfSpkqsgllYUKEWHkAWtJcclgNWYQaGLoKTEYXdHLRJlBnI9klJASYugYExE6NYrNbqBedkT5oToDMtSUMZxuHvGcTpw9/YFhMjzF8954M5al5er+FTZbFacD4pxOOPi8oLNRU+JDmRoBYLVkN9YyDU2aq0Qp744hawNdifNppFuZWUO/y118fzLGPqvv/76f40i+897vfnmm/ydv/N3fi9/9T/35caRzq755V/+gN3hmidPP+IV9wZSwaNXXufq6sDtnWJ/XOj6K+6f32N7uyMJyz5sefr0hgePVnzpB3+A97/znMsLixCewwKvvXVJVYKbm5kwz5yvBzrZURbJcrzh85/9Em9++g2+9ku/STzcYu0Fb779Kqsx8VZNvP/RoRlq1cz18wmlLNat+bVfeZ9c9ozdyNX9C8ZhzdMnL6mlcvNyx/b22AimNXPYLTx+dI/7F2cYUZgOkWWfWVw4ScUJVQ1KO5Rpjc7xeOTeuuPtx/c4v7xA6wb/sUYzjo718FlsZzHO4KzhC1/+QWzXcZwX8p1iZRyzzzg7oIVjXhJIyexnnvsZi8DMFiEVMTqYWwPz4h3WSt67u8UURyoSaZtJSglD32l+/eV7uL4B84as+VM/9irPn93xmx8phL1A1j13c0WoRGcNsmrm5YhSghwSWltqhiBmpv0MQpJKZBAOcsYpgauSbZhYG8Mx7tjfTTx+lIhCctztQBqUUpQyIbXk+fVL/Dxx+fAed0eH2t4gRA+5cH5meeNTHTG9YDWO9EYxTQvCWEStlAy1emqtmNq1hIY0HHwkbLfkmBDSIETDPlM8QsjW9yQKORcOx6klNmrhePcSWTP+rTuOz55wsbnk8RtvstslfK4kmZniS+JyjTafQpmeiqaKwptvPkSrp0yHPdsXks989vP8r/6XF/zd//Qf8Z/+3Hd5cecZhspwvmI2HWsE5xQu+hG5us8cZvxy5GFZoYKh6oQ3hfePW7Ye5uC5Ol+Ry4TrO1AXCGuwK0c9eDpnmnk0Q2cFx+MdgkgWkus7eJEUN88nXv/X/iA/8se/gFQHfu0f/jw//kM/hLKCGmdSiAjlqKJd+1rbFg9fJkJqrJbkDKEWXmyvecRj7OiIJUGJhAyOhvCGQpWKbbyjfJxeUYqQGkOkikpJua2npCKklubJZcZ2iioStWhmn6misNn0KKfIcWnR5QgpNSVECIk2DrLh7vaOWivysG9RzJPq0gaE2so4q0JIw7LzVN9WcULHT2jRqeRGGS1QhaIIQVwaf0bKBugqpZzI2y0ZIoQki2aulVIRQiSleEItgNaWQkEpWOYFoVp6p7FTC3722M0l2UeEEUzHPWnZIpzmUQS5WrFfZlJOVCFJuUJpEXCpFDkGrDJ89METvv+V1/niF77At3/jt+lXhtlP2M0lnVIcUzr9i2uL39JI0yVV5uPEarNuiaqcGvnWL4hcsM6CTAiZGgIgV6bJn/xDstG7xYLWhkqhiMzip4aiDzMxZ2QurYF4kcQQmVOi6x2SU6+ZtOx2z6mlRbu7TrNarbm8OMe6ZvyUol3nrhNI0ZgfUkqoEpAsS+sT+3hFl1JrnK8aYtoRfMScFBIhmy+jsw4pZStCzG3wEjKhdD2xWCwx+JbGEwqtTKsZKRnjDBSBMZKYIiV1xNLoyCVblNI40yLUF1cj88FjjCKGgOsHHr9+dWJ5Ke7f2/D40avElHl49UWMM+ynA7brT6kwSS6BgkR1AB3GSPxSWJ/d4zDtmlgnFEIoYsiEnHFmTS6x/XuNJWf5u37G/77u4nny9JoPn73k4aMzus7yxluf5pU3DL/4Szd867cPnD0svPbGJZsi+fY3n/FLv3kg58Bmrbl5/pzHl/f4wR98m9/+rfd49mTHV77/DV7eHPjeR0947epViopstzuurta88fYDpLSELPjcF9/mR3/ki9x99JLz8Yyps8QiuZsDxzny9NmR9997wtm5RZ7okrVm7m53lBzozBkSC2XF2XrAase8XxgGSz/2pFxRVnF1tUZJ6FYjb7z9KhKJlpYkC8iKERLvI1kUutEhqsEphXHuZLCzxFSpsjnJlXRMPrJdgCkgpaeUhBQayYC2r7DqgOpZjhUlUpOhJUDlfH2JVIrkM0KWtmdNC9qqxvwg0PcjOQQ661qsco5sVo553lFpgwIHg74ofPM68e6zI1kvSLFCmTXbwxP6biDnyLJELq8uWcLCNE2MY4ePgZQOiOoYVo7DtGe3y3TOImVidxRoaUEV1oNic7FiXhaOx0CVrcJ87+Gy60klcz3v8F6AUQincW7Fjd+jq+Rzn3mdEBc2qweEENmsLtnuEz7NKKEwphm4U8qtVt5nbu+2PLt+gaCSQqRFOBttteRArhWje2SFZfH46DFaoktE+wWLZOU98vCS3q34zju/TaKQw0KRiqwMRSiSFPgkGAZNt15h1pZP9SuefP2OywxqG+hXb/Fv/Zm3+WM/+BtsLhxf/+4t/+H/4z/nxbQnrUZYa1LKDEtgHFdUMbJRj4hLYLs/8Hx3wyFE5gAhKjrdukFEHVmmO0Bz2M+IXMlatEI722KwcclMuyO7cKC3H3KdLa6vvCosN+5ThLsDn3l0j8vLkZtpR5EGqXpEbh6WQqXrDA8fPuSjj54xdPbEXmk9U8f9nrDMnG02GKXRCKSQVFmpsUV35+ixRdP1HSF79vsdtTRUdwiJrus+KT1rD1qBNorMwvZwRCiN100l84em8FnVtcTP0E7U0+RPRFZFyR4QaGNIqfWxyLavopbSBo+SKbI1wioVOT/vTjX2Ejf0jQ4aMlXJZoCtFVEEqRZSKM2PIBpxNocWSVdKIZUg1kKp7e9HVKRKpFwoKZNjQBpNjbmlsKa5rZ6kJFIIIZITLMmzX/Y4QAuBSBFRM4Ne47vKclxICZTqQdn2vunSTMRCMQxrfuOXf5U/+K/8Yd7/3jssNdINrXZgnmeqkCinWHUj83Roht8MznSkviNWECVDzYzGtLWHViyp8YSEkBzniNYG7dwpvh25d3FBzJoQEpWmTthu09YhpaBlxbrayvKAUjLj2KO0IITWOC4QKD0iBHTdwPn5RXu/Veu2EbJ9zrW0dt8qJUb3CCFYpoBWFURGasdo+hM4TRB8Zl4iQlSs6ZFSEELGOcPQrxoO3i8IIemdpRRJlR4p8gktn+k6ixSa4/HQhp8IIQS63lCzQlWFdYYgPSJoEIJxaN1CJYMPpW37lGXygb5bc96dUes5tRa0E0xHGtZeCMbNyHbKyGHNsSyk2dN3I7YbSFmD8HhfkEVgO8fBZ1A9wS/0vWtDcjxiekWpgRgXADT691Rp8/t6QHnvvRfcpac8kj+KlJr98Y7vfH1G24q0d7hyxbNv79hNd1gn2V5PHKaZ/MiyOX/MD/3AD7A7fsT33nkP53qePn9KzQNajtjR8OEHt5ALVlhefrjD+4X7q4HXXn2NJ995n++99yEIzbobKMuM546Hr6y47C955bWRadqhVMfV1Rmajlphte7RRmE7g5SG2jqHsbrF4gBQgVwkzfBWSSkzHQMhLayvLll1K47HPVVUxrPGeCg5UYpkCeF089VAQFZF368IfqYmwWboOPiFIsBqhyg9VMF0WBAUDlvRoqKlPdAfPbrkdnukVk3O7Yto+wokJAJnBILE0Knm2ygLZrBYqUkh0o1rStVIM7KxmhiOyPuKGDQfPNli7YYwdShlkDpwr78iOX0yZE3cbffEFNicjUBCiEBne+KxME0LSrWSukIhl4BA40MAkTHVoEQmpYo1lWPWkBPWtZiokIm+hxwqKe8R1dN3hvAs8qM/9BXytAUhOFkFONsoXt5CXTIlNq8AGHKVPH3+hA8/fEopESV0S2dUmntdKhoXIoKoLCVCbj0YhcwcI30tdLKigmC52+LPNRZPZEcsgrRMLCFTdCAIyXZ7y5P3v0m8vMSaEa3h6Uc7VvqczWtrhAyUQ+EuRi6/+EegrBAvfo1PP/xl3rm94e4YuZt3dLuCNSNWDqQgyHrHNC90pkne+11EWkFlZkpd24krj5YgYsYJg0+BmCPaGkrOmPGSd7/3Hb77jXc4e/U+y7JwDBPBO/7KX/pJ3vuVv0ta97z+fZ/i7mZLP7RUQimgtKKKJq/HDGcXl7z34VOcttTSduhKSFJKHPcTZ5sNo+tY5qaKIJtKAQJZIadM8IEcEzFGjFFs724521w0RSaFljQQUKPgeAjcbO+gRoZhRdWGw3JgmjzLkj8xcWoN1hn63tH1jlYzsQAdi58QVSBOSYpcSysKNI0LhC5I3RQSWWVrrZUCbTU1FVKOVCnIgEQ2xPnpzxKlkmrrRvnkVUtDKZi2+pjnSCkFJZu/RcrWlp5zY2jI3FZhVbQVkDGKnBIxV17cXUNIhCohZ+5fbVjyzHZ/x/nD+2R5OD00E7Vmcm3GV1Uh1tbdIkrhne9+hx/7iR/nF/7LX2Ce5pbA0q613iZ4ebhhGIbTiRtCigyuZw5zG5pypDulVZQ05CUgjWkrKiKuGzgej1inqTnj44TAAeoTL4+SgmU59YEZQ0mSses5W3dQE5vzdbs3htwgZ/UEN6wBYxy1aoRoA7cxLclTsyQVgZSFYbCEEKhVcO/+Fc4Znj59eRqCPbVKUoBMxVjataszWhmk7KBKlLQoJ8mptvuXSmipKFU0KnEtlBJBaLpOfQLtk7Kp0zElYkxoCpv1ink5KYQVQrDYrmdZmurnp0zXdQzrkeNxoaaAVKCkZqmgncF1keB162q3gpQjUnRt6FVQaocxAqUtUi4NnSBje4pJgdSCkBpU1Q6KnDxKg6mrk7dKoeT/nygo3dBhdve4fXGNfgWOPnO42bE7VH7oR7+AUomv/9Y3SbndHJ69vGNcr3DjPS7Or3h2/RI/LXzq8gFvv/mIe/d6dC688Ue/jBgK8MO8vHnJYQrUYnjl9cdc3Lvk/fdvEPmKz3/2HkV1mFGxzAu6WIbVPbKShOCJIWKsBQQ1i+ZUz+10t3iBc6JdOEtuZVq6yXw1KVb9hmE857jsORy2nG02SNVTauA4H0CeigBli/OhNal4+sGSkmy0y84yLbtGxi0OoRaOx4jTq3aBx3Z3KLWitCQV36KiVkKx1CSQ8hxtEil7UvBoaxqkqPZEPL0Z6LqOyR9IsWKMxFjLcT8zrtb4ULg77Lk4WxOX2MBYVWJMZV1BhspOWErtSdOeXATJR1LIDH1PSoluGDhOB9broaUSuhW6BmJqqQRnArIUUoRaF0xv6IXlu3dHSBWnBVPxGN+xZE3Gcn2cGV1H349UdoTSmA61Bv6N/9G/yo9+/kt84zd/C7PO7GdBnBW7ww2vPXzMk5sbpJCEoAgp8XM/9/PEkpGqIoo6uf0LWmq0sSxxYV5mRKk0K0JtDgOlSSUjlUTIFiUtJrHgWQ4zNU4ErSn2nG5c8/BiJOVKp2fm5y/59te+zrPONMVMQqlw78EjjmVDOlpqgtvDNbc3Tznsrzksnk9//oqXXz/y/L0dRqyYl8JBVKTO+Lzg0xFRfJNni2aq7QZj0Wy6BWUkOQUElZJnilhINWLlGkqHFctp5ZFZnxdknTF6zfvf+i6Xj+/z8FOf4dB3SLOi0/cJ+n2msmDVgFHLqe8KEIJaBeNqhVKCVHIzJavWOB5L5nq74+z8gqo0PocTCTeRayGXghGSKgpLDKQKUjuWJdK5Ddcvtuz2ez73+c+itCUm31YPFbTrGNyKmATT0SO0JKaE0wpEwvtACJVpESy+4+zsAuc6UsrUGjDGslqtWPzSVDQhqKJSZW1AtQI5CKitb0Vp2ZDrc0QXidMGIVphnRLtg00xtnbtUk7Jj1YsV2ptsC5ka/SWmpwLUqr28FeKHAtxCahOnWo2IhLRQIJStnqQlAnLkThpciqIYnBCkg6RuSbSPPPk6UuqVdwbOkJeQKXm6VCt6FHoQoyBvuv43vfe4UceP+RzX/giz5695PHDkZgLola0g1xqW2mcVj5Ka1KeiKUpCznn1qVWWs2GEIJKZPGh/Y4poqUi+YTVjpJBu8Rm7Dnu51P6RdJ1FuccfT9wtrrAOokkMq4sORdqFShrAMVhG7j38IoUM/vjsXWtaUfJhRhbHDjmQCtTqxwOx5P/WEONzHNofT5KETykj8FtWjdApLAoIQmhqSmleGYfUEoiRIO5pZSQsmEO6mn4A0EM8cQfAYEi5dCG+XIqxpWVKRak6lkNrRNHK0uMBWsryIzpHKUkfKwoLVBdU+/8MkGVlNQItLpa0jLh3ApZWkKp2Hb4zLFFh4Uw7VApQKkC6hRv1x0hJEQ1KAwFjVEG4TLEiFKGxYff9TP+9/WA8vzFDUIIDrvI/pA4TpYvffHzfPqzD/jNr73Ls+Mzvv/7P8PZcEYqB374x98mejgfHzL2IKym6zWDa/n2bDRxnriuPcfdjLUduXuM6pq0fRscH357h1UbCreE7gqBYzoGrHBMOTNtI0pqQiz0o2Ke26AihMK6k3lNKoxVhBRaZ4+W+ABCdlQ0S6rkeMRPM9SK7QxN+5VouSLV2hDUIaJUJeREKpWh09QksMaSkma7XfA+tQtEZJZDYD2uQWhCnvFLxJgO1yn2h4blFvZAmQyIBDXy0fvXVCwly1O0bMFIQ86FwarW3rvf4TpFTapl4yNMhwVkYVoCpgqm21vOz69YqmfaBWovyU5TZKYqiH6H0TPT0m6OaMluN5NzRmnL4TA1N3jMHO6ukUYRUwFrifGI1IZSBMa2E+k8eWreQRFM00RVlpBanDFMGdKCso4Xz6+bN8N1zLsFYwXRPeIf/OYzYIOYFM+vb4lpYbsNpFRZre9BLZR6RIqC1WCr5bA7NkmZdmKX4uNtOxilWqqjitZVIdrppJ528YewMIVMSYm7ZSFVgcDz5PbIxdVneP1TjxjGRGfabvkYCi9v95Rxg+wMXQ/aOd57ekstC7t54cnLZ9y+2PH85XvcTQGfBMRIkZLzq9ayW0qllsCyZKbFk2vAHzNaSGo5YKomR4FaC3zJjFmzHi44bA904waUJMtELQsiK1KeyWvJ/ubAw8cPOYY9Dx6/ys3P/zKPPvWAX/31b/NTf/F/QzlE/q2/8pf40//mv87x+jmpaxWtxlRqbiI9ObLqHeuhY5pmEBowIBQ1R/Z3e/KruT0ApEQqhS4FYx3TNBFPD2AhQFZBTgmkwinL//Y/+vf5o3/sj/LVP/QTPHv+7JN7SkwzpTRa6Hpcc9g1GmjfO6zWxJIxziIQzcQoNfPkGzreGYSCfujpupZInEtFG4cSEGOAmtFSoWQrWcu1ImprmxG1RTdzLdSYWyHgqb1WfOw9qQJRGnemxPb5Rf5Zf2AEPo6AlhO4MiOqbJ0ygCyyRZtrRp94LDlnjn7i1Uef4+YwcbhZGI3h+jCj/BEjCnfxiOrt6b1up+BcK9EHRNEoMlo1xWgYRn7xF3+Rn/iDX+WD9IRaMlOIkCJ20fSbgZQSxpg2fAlIEkLwGCnYdEM7eAnFcfHkUrBVsepXCFnZ7+/obMd61fHwwX1Wq+aTAEm4iIzjiJ9nrLW89sorvHj5kjkFlFWEkDnOhZgSyIaTVxo2mw277Q4haTHi00rFucYsmSePlAotJSlFtJHk0uoWUvKnw4klpoBxGlV6pNAIGcl5QanSihztx+qram5zUeHkaZOipb60bSpQNQ2tr027ftervtU81ExMoSlSKLRpLB+/LOTc1AzIdJ0kJoWxYxuMTu+R0vr0TFENvibAaIP3CZShcz1gMCoT09TW5jhML1hmeaIiK6xr0etUF4QQOOMQNWG0I6WCM5JKxnUC61r6Kfzuy4x/fw8or775Gp///KN2ksiWGjWXj+4xDo4v/eg5osC4FuTaHq5xkiidiUK002qp7I9wnGB3uMP1AyXNiBwxKsFgCalynCdsD6IGKoG57qhRI1RElFuiUMylQtYEDk050YKnzz3GSKQSSBxd11OKpGRPzgIpQcgI1aOEY79tnTxFQD1qyAKtCs6Ccx3eZ1I6UETB6Mpoe3Jo2feK4nAMyCqoHAkpt3hatUS5w3aJKjoOyxF0Q/qnMhLnhVwnUqx01kIUFA3WjO1kFieQCW2gZEWKXTtRBg/SgJEYrbG9ZTrMWGMp80QKe/ysELEyuIEKhLm5t81qxKlCaaxNRMo8vHqFKTzDych+qmxWa26vXyAQWGMY+wFRQWvN5dkl++mOHDyySpxWpJyZQmYzdCyHQG+gLnuomhgqRkEqhRwnjtGSQ0C7zEd3Bx698RpXrz/mne++hy2CX//aP6QWgw8z2fcImRBqwpkzBitwo2baT2xWcHFxj81mg59n4mqk1IwZDJKWHU0pteI3KdFSN5S1KISYEKhGGs0RIzfNY2QV9x6MXGxGkIJXsyQfYb9/wYv9lsvzDTOVRGEnVtxu9+w/usGHQEyZrCvTPDEf9oiyIJJnGDeYTmONYm02qE3PxcNzhlNpnLCKEhNGRMIxMIdALJXJLzy4usSKnne+8y7jmUEYjag9UixM+wUlz3h4/yHOJYRorJIiMiVu6cYVZ1dniGHNux+8x//gT/5JRlNYfyrzKz//K/zf/+b/mf/Jv/knWG96tjEy6Exs8hNUTmwKzXq95m57aA8C3/4eISr73R3zcaJ3Hc/TNaFmzIkjoUurLSinVRqiFaSd3T/jH/7czxHSkT/5r/1xXnn9Ift52yBY9eRz4ETLLAspNHDXg8f3MTSk/Me+j1ZB3/paoNFba61Mh5Yc0lqjpEbWTKlNMVE4aq7EGOk6zXqzZrc9cpwKtjNUMomMlm21U0rzIcgiKUU0OFxpEWIlJcYYKi0GWynNUyZ1UxBM8z4p1dYdOUekNKSUgYJSgmmZGLqBdPJ43B12xJyAzC4udHZkKfDg/hljltzsd+z2R0LIlCwwY8cyT+39qIUiBCG1BIrVlm9+/bf5yld+mG99/XvIzeaUmslsb68pSHrbo5QgxpnBDYy2Y3W2QRnN3d0dOc5oBIM2lCqbAbpG7l+u6Z3j8vKcIgo+7KBaUsqM48gyzW3Yy5lvf/cdjHHIWpjnI871KKkptSkT8lTqOOcjQp0YJ6It2EC0pFeVaC0oeUGIjvV6QwgBKVQzyIrTSpeMlKpF3GUllxktFdasmh+ptuus5OYfakpXagq6sUh0U89kIMRApQ2PuZ3FCCkwL4lSF/rBNXaXrBQWarXts8wTpRbSotG6QedyXhDCnH4nRSmSrjMcjwtSK5zW5Lpl7AdqdSx+QarWtaeUIuWIwKBU+3eU2pTEYXSIqhG1UXaVtpAimY+Hwbl50rxuZmIpMHr4XT/jf18PKG98+jMIOrz35OhRyfPOuwshekwRhKDQXYYC1ipyUSzzESs3KKfQHJDCkqWiqMA83zYwlzHEGlg+ukOrQtcb5JKQ9YycF7Sq+AJKZ3oGYoVCRKmEj5lOJxCGceWo+fQW13YhImJLCFSB60actVycv05nVnz40TukktByhZIZQUJQcWYFbND9BDpQiz1VXguM6TB4rG0Z/yV6FIYc282oVkmhIGQhmbaPVqJg1YooPVU4UtTce9iRE5TiT8CngpYKKTWIjhxb7bvr2t7cWk1OkrPzFTEulCxOClHhICQX9x9hRTwZ+Gwr4TMj83xExMJhLjgDgkyV8OLFU3K8RqgLNJp5t/DjP/pjPHv2jLvdFlkVpSZqLSzMCKtYq4G722uuzi/ouoHJJ5Yl0q8F+XomlzX3zweWMjOJHX0ekKuOlZ1Z20cEIbgDwkfXfG97oN+MvH72CH3vAUFGxu6KlcvAjNErlNQM1nFMewQSJTtiiXR911I6VIKPZAm97TBKs4QFKZuqRW4GzXpKd1hrSItvxslcSQhM16E7gSyK4AVZFCZ1w+4IVq4xtSf4iW59hlqtMa5nRBGZISeM1ifkdEbiqE5RqidtA1ZY+vXIzt8xLYkaWz27FoZhgHmpqMFzeVYZeoMPCTduMMZy8cobXL/YUkloEfjjr254+ezr/Ef/wX8I4iHnl+dcXZ0RZoE9k7w5ZJ4/2/Lw8WeY8sD2sMWaC77x7gtE6tneHfngnff58MMdqmsn+0k5tEz0/YhBM640lcIbn/ksL/cLrh/JNZFzpneOabdD9poHbzzm+bxDaEsJkZxSGwxE8yAEv7Qiv5BYnk786q98h3sXb/De9665vv0a3/ru97i73hHnmQf3RWt0LjdcnBv8MqG0IKWKD60tthb5O3RMJFnU5kkxGqUUm/UG4yx3N1tiziQfyDTfQiGdUlyKnBPzsuPyas16U7m925FqASRFVErM5FJAClRtRYHKmPbdiwG/zCDberAUiaj1tF5ocntMhSqaYpNSIkePIJESrVNHlBYLLRCWiPZnHO62nBVJNYaYZjolicPIIlrhI8DQr5HFUrKGqpBKk090W1mbuVdpw6qz7Hc37Hc3vPHmY771/IYuZbSCoXNIbZqhOUXGdU/Mic5aluPE8XhEq8b4kEoRa0QruLpYce/qFVZDx2pYM88zi/co26O1JATB4o9Y18oh+6HDZIOUirSkUy3IRJGhJXPmjxM7PSW3+7NzPeO4YlmW5gcpbRCMPhNF8+B439IwQki0bc3KfhEI0WGsgdpi8SmBMQZnHcHHFokWAmt7qO0a0LqZlSuZmDxKKaxSyNKAbrI7eYZoQLd+cKfvuECI9t5r4ailqWZ9N7ZG41JZvMf1jnoadIVqzcoxJlLOdJ2h1IUaJcb0zHOmih1SSs7O1txee7QR2E5SYvMKdT3UskaIPdZaliVhXIfODUcwjiN+aTKJVB1SgrXjqfC3UPn/QVngfxdezz56n8515FxZrbsGIgoZrXqmEDHaIGvbS5MdWkru3btit99Tq2R3rPRja3stvmKVaTyEEhEIxgGgTbxKOKQMjKsO5wwvb+6wukeaii3tISyRnJ01+XNeGsyJWuj7gdW4ZjoeORz2rDcdUrfUQSmR65sdRk+sztZMc0DrNgAIBvq+BzLb3S2Hw8TQrbHO4ENbE8wlMAw9ths47CdyVKjOYbqBSqaSOdy1Uquu0yDBuo6UJgqJZZmQaPKiW9KESufaFzCnU4EIYEyPIBHDwsEHjFqjpeL5B89ZrSXTvMO5FQKHmjUpzehRcdjvKVljrKFMe05+QM5WDqUEWmsmv9B1ihAeMbiOm5sbfvhHvsrVvfusrx7zT//pP6KcSrOUlMiscVJQVebBw4ekUOj6M7SL5HLNenPJXhZ+5M0/RM1tf32c9jhnKEGB8BjjUEbzuZqZlz1KKaowdP2a4me8z+30QSWVRuLcb3cIqxjKWfM3ULCjZbfdIYujYNGdwFQPVKw7I9WFWhMpW2LKKF0o+NbPkQ2pSJxTKKPadVgKREsEJr/FUukMrHvHkhJOGXT1CNEhhqH5DmiO/i9/5fvZ3xz58Lvv0fqZF6wRVFWYYoUy428npEo4Z5AyU0iEHEkoMh0+CeacWaqkswN3dzPCbOm6NarvMGLGuSuk0M10qm857N5hfz3w8v3YjIs18uof/eN8+o3XmJm5vvk6IhtePP0OQ7phtWz5M//6VylJ83/93//7aHOG1D0xBsxqTdf1LJPn8uoK2zmOxyPvvvch+/0efXl+IrU25env/xe/wfn5Od/+9jdaKVvfSswkghQWlsOBWgIKT/BH0pTI+SlvXEn+8X/2n/DgwUP2xwNz3rPajOj8GFsTHs31XtPbDZ9/9U0+85lPMc8RKwqH+TlCKkJwLe4pFiqFs80DZG2DQcqB9MoFMXlShL53aGdJNZFmj5WV84sRY3u2u4Xtbsvbr53jl8TkY0vvaYl1HXMIyJqR0jEtTSlJhVMrcULSlCsfIrFEhBQYJTBaYM1Abyw1JkJdoZQlxYBz7T6lpaEWiVGK1cYwbyf2YeHho9dQLwTLciBpy2GupDxxTIUPt4EQZkJOHI8zKc9UGQmxJxfTVCYXiHXhfLXmt37tG3zuB36YB4NhWhRzKqgkEMXz6OEVVmmmw0znenyKpFyRzmAUyJoZOsPF2QXnVwO5gpSOUh3Xd8dW/NhbKoWuGzBaslqFhvKvA6VktPSUojFjS0shFLUGYhAI0eLi3nuMbJ6J7XYml+aDKaKta1L06F5hxXjydmRyTqTiGbuRWgxGihMnBVw/EJMB+IS4apxBFU3KkVwWRG1eo9bc3QBzNcvTukdCacZUKTTGWFIIrQxQawqNpeJch18C0/GIkBnjQAndzNA6o/WI7QrHSVByRauemgvOGLTWhJSwaqAqUGpFR0AZTS2a3d3cDOw1kEJb27TfpfnsarVU2gGI4po36OQrKjW1Nm5tmlroaJ4iIZqS8rt8/b4eUIx2rDdtWvRLRsk1VQasgyotVhtSag/8s4sNpRSWsJyUCcOrb5xxOB5RqjWglhSxTqEYQVbW6zWCwrIEqG2XWwqkDJeXa5QC6kjX9UzHGSUr3if8Uri8Gsk5t4ibbh9eFQLbu2aYK5KYM0IoVqvWwVGqpO9li7Qhcac24GUJONvR3xtPJlvoOoe15hOscE6KYVhRiqcbHLkIgp/ZH2aMsa34joTrOoyS7I8L1sk2yWeJNhB8GxhSKjjrGPqReWp74pg8zjVQ0nqzppYMOTCsJItP3H/wiOkYSCXSr2eOx4WVehVRBVJmxlEy+QnXrU9xyRP0SBSs1Senucb7mX7V89tf/zUOh8TZ+ZrpGOi6kVoSVIUxjpAnlFHtJlILL65fMo493Thg9BolEjGW5jKv+dST0ZFyQhaJr5Ljfj59GTtqyqy7FfttQNja+kLmpbExagEZsZ1BVOh7hcgCHxLLXBmGM+I04WNAKYPTI1JlcpnpXCWXTE4LzqpToRvE6qkmtBTEnKlTZZkSQmaEbOVhUDkUwcZ1DKNmmmamIojSoH3Av/wIqsRjsW7go3fvOM47RAeiZnonkViePzuynfbstkd8yChtCN5jhcUaQ6iekBpsqtLUs+CX1m+z6Rr5VnzUaJxStXSJti1hUCNj55A1crY6Zy8jX/zUm+gzy/UHd1w+eJVvfvCcJSnee/aEXbhj/ZnPIkrFGc02eGL8kIv1JQyK/d01+S7R9YaX3/sWL29uyamwPx6wznD77vMWca2OkgW/nTy1tF28rO2kl2JEd5aSC6vVyHqzQsjM2aWlf+sVEPcwJtObS2rRnKnmTakis9wdmItlXI+83L1gWizdamB8OGKjZK6VTX1ADpW1TFit24CJYzoeqbLS6WaQVNpRiUgpmKeAELZxSUpC1va9EljWIrE6u0/XK3KBzo2kFPG+neApGWWaullyJUUIqdL3tFRLVFirkViWxbM+GwhpOdUTAFVgtSHmluwJwSNlM/UWEYhhIceC1IVjOJCU4MmLpwwZzKDxB09AMijDYDROLqzdwuOHlr5fIcslx2UhlYDIFa0saE2VgmVpoMcn777LvYfnOF15fO+KlDz9YDBGYK3DT54YJs43G2qtrFcDOS5cXK65uHdJBh6cXxJ8YvaNX1NKK60LccIYRfCZXJqyQdVsdzcoaXCuo+86pjlQdcFog1I9IVQqe87Pz9jvjmiV6NzQ2qFLxFqD1gMpeKSTrdqggA/NbyEV9HYgJ0EIkZIKzjmsbcyZtsJpa1QQ5Fzoe4cQPfv9sf1cKeTcPEbSaAZjGyvFWLSup+tIUZRAug4pBCU2posIkRoDnZCoFYT08cqonjxSIJUleYEUnkIkhIDVbfiKp4EhhICWklIUQjqm44R1mdW6hRRK1AgR2wqzNL+T1q18slbYbM6Isf3Zq/XqpC6Z1sYcMkoZ7rYLXbdCyhYK+d2+fl8PKKVUajZMy75JZDUxLwuLr1gzcPRLi5spyeHo2/RXBFZ3GGPIJWKNY1wPp9rsFa6TBN8m6zbpVfq+a3vFVFFGk3PjmuQE/SBROjGuOqyV3L/3gDfefMDXfvHbvHjxhM35innZk0vAdh06G3JKCARnmxVKFuZlIRePjwVne7RpZJ9SGwTN2A7nWrohBN9gN6k1vCoF46jJJXLYz+SkWMLcmkaN4Pz8nBib8xsKWjXVpl/9Ti26FI1KKHVFK4dxF8zLEW0cw9B8H73omaY9QigoHatxIIQtUgp+4itf4FvfeI95OTD2a6z2XNyThJDoq6G3Z6Q8serPqMIgbcKnSI4ehKMbBnIthKXJmzU3B/5mPVJy68yoH1OdCiAVWg3ENKOUphstShlinMmlcHv3vFF9ZaIS2Jxv6DvFk49eNGOec9SasbZHCDDKkmUGJejXYzPKpuMpRXKf5y+fYUxGS8G091TpGrmzU+ymPTmfDJJCgqg4F0kpY22LUQrR40lYY1pMtRM42TVmR257cEHEbQxKr+l7g6iC3WEh5QlrE/tjJWRgXqhLxJxfMDx8DZEqpSiKhA9vn0I15GDZ7l+yP2yZptIQ4EITU2TVW+6tr8irmevDNckkZMjY0nE4TmTRiuTGwZLSwt3tAS03TRHIiWozJSdErlhj6JRhyhVy4cY85dndzNtX91n1kpfpyKrPWNXWZNv9Sw53A6JEBquIteKL5G6/YNQTBmvbmjTkZgjXmiqbCdZn2N0FrLmPlAvDqkU8QZGSQ0uFtolOXbE/HpGq9acsITHdzRirWV7ewTt3ODcgVKCWl1ANVRwbvVQoLlaK7n7ldjtTssEvR6ZF8Mu//h45FWxRDemtAdm8Acg20HBqvxXV0DuDVIGYIrkolJYMQ2VaZkQROGuQoVLxTRUUhsOSCctMdBJpFIfFIysMzrEszYhbY7tvOQsSA8UgRWSePUZlrDPsjw1iqO2aUjI5eaJsh54qNN3YN7ndKjq3oZennwuClzeV7eGWwVoQgrxbmL2gSkHoMjHDt773lHuvvsX5K5/lbnckx8x9pVErgaoFi0QLDVKxOlshauFqNeLcwLDZ4GNCmJYkCdPCZtzg58zVWce0LETZerBi9C1ansBqw93troHQtCWlCWvbNaC0xPuMkg5r4XiYOew9r772kHmK7LYTKUXOLi7Y73copVurMxWjO6SQDKND6zZoKCV/p+05VzrniCm0Q2wpJ2NxQWtDCImUCtZ0qK6xXkJq/hKtW6IqpVYaqVT7DiqlT/fwdkBTsl1TqTQydq6QlwXXNdx/KZVSM0IICqCVpJbKtExoAatxZBxX5H0i5YC1pzWfKKS0pxbTGsFPxYLASdFxzYP2ye8E3reYd6udaQlRpS2rcSCVjDFty9CGLghxaYEAKTBGM03H05/TuClKGYwxlDIjZW3o+9/D6/f1gFJr4XDctzbFONN18PiV+0QvqSVxdnaG1IoQAs45pNAE3waV9WZg8c2VjYoYraCaZk7rC+MwElNoHR1anWJu7aKstbZ2VdeRc8YvLWoVAux2W37j147c3D6jHzoo8iSrwXQ4Mqw7XOfwU8KHI53rGFdrhOwpuSkwx2nGGJCyGV2lNOATSrXOh2meKLkZ6LTWSDnifet5GVcaqUwrn0seHxvRUJ0MkaFkSm1+Ce9zO3nEBVFaFHLxnkLG6J6cKz7OHKbGBXBuJJU9xkhCPCLEQNdpPnpvIsQ2SM3LHo9AmSZdds6R80TOAWc3zIuiyogxBqs0Qgu8961/4syxzAuu61tPiC6nG8CC0w0fvvgZVE9JrVlTnRILpaR2A6kFKezp5vKxqlTxQfHg8WOOB0+hFdyVDNSMUe10k+qCsIUQNWGWrDY9+8MHKJWx5pLoPa5rbnsA6zTnZ2csc+tLGUeHD02K7/uGFC+5+QGU1k0tQSI6Q5g8KQS00K39VIPuLCSHXzJBbbm6f0HHyAfPXnIIHVIf8NFzdyxsP9xzvX+PGBKdsVgRqHGi0xVpIEWJ8YVzU+nXHSJmqtAUVQjpDqU0Z7LjjVde4+54YLufuThXSNMUuRAyRS8E325uQnSNIlt6rl69RxLtMNB1K+IcWHUdVisur275zFtv8uLlEbu54sFrb1K+94Lp4KmzI0SPNIKjKijA1MKFEpSaCbsdbqXQRGJaePDwdbZ3E3HxKCJCBHq3xhiDnxYEsN40zsNqdY5SiiVOKOO5d+8KKSUvXlwzDGusUuxqxKwtPkRqdfQrR/AZIdYIkZpnJyeWm8RKGYoQTKJix5Griytk8mjrmJcdKSf2u4/NqZGb6QYpFKW0CKUWCqNMixDTWoefl+a30rIdeIRMlBpQCIx09H3HZjUSiHQqc/9qTQ2VHAWdHjF9A2+laNC4k6elIITD+w1WN1+JlS2OLU6nY9f3CKFbKqaAlpLxfMR1DjAsS2jx/2Xitdfv84XhFcoSgMo07dB1IIhMzDPkys3NnjovnJ1dcvXahrGTrDoLQ99KAatEC4F2HWroAUH1kZBn3NCTDwuiVMLBY/uRl7sdRcB905PnystnzxnHNSGcvETGYvRA8justUhtGce2PrGdbeCvUlnCQsmKi8tzvPfNI0Pk6nLgeFzYH27RuqWrhMwYqylZEFMznAoMxqQTR0SwXq/wfqLUROMHNo6IUu2Z0goLTQsGlMrt3Q2lFMZx+AQA2KLn4hOfCVSiT6eDi0Dp5o9BCIRoBmrtVPMHtZwYuWZkpHmJciKQ2uG0H1hvNrz22mto3fPeu+9zPN5SSlNdjO7JujFxKhVr+5NCnqinfx+A6zqcHViWI6uVbMmwGJmOS/turQdS4He8MqfhpJWlGm62O5CwWq0wxnA8TpRSOB6PGGPY77cMo2LxnhgjlfK7fsaL+i/j1/938LXb7Tg7O+N//W//JGdn69ZXgEZpCCf5bTM6Yj6BhGptJW0ZKBVrHUJJYqiUugD1k/4KJS2LP2BUR99bcmkDzcfDiJSnCmzV2kdrUQiaJFirJKcIGIa1RdBuQM45rHHE2B64MbYJG1HQSmBM/4lJqhXJQa2BSm6R4dAGF601iPbflGpf0BgT0zShtabrLD7MCGQjg9IgVSknqOBcf6JxJpYlY6zlsD8wdLateJYCQiMabqG54Zcj1hm2d3s2m/PTKqhwON4xrgVS9C0pER2IBSErQ3fG7Hen/a+lpozSsMQAVbJaX1JyxE/zqZadhq1PCSUl87LQuxXKREiSJQaUDii1QugESZFKkxTHcWQ6zKyHkRACIWdqtThnMKpjmrenxIVAnE4rqkbQhnJC5Xs/Y42ilkTX9c00GAK9HQghUwX4cESK1v2RYz7hn0Uj+abEuHKIEvE+IORITAkhKimfoFmq0T+10ghVEOKkZqUFEFRhCbl9ca2SmCKpSqKcZnqx5bC9IepIPMxM2yPCae493ND1joxmtTpjsD3WwVw9MWpE0WgnsZ0hLYlUEjXt2Azn3N0lkpIorSAkzlYOqVJLgimDlJppeY7WCud6druAcxZthpZCS56SckPIW4e2Gh8DY+9477sv+fbX3+Xxw7cwpufF9TvcvLzhtcdX+BJ4fP8CayWmGzGrM7IsXJ5Z0nKLjz2jWxFCk++H0ZBrZZ49VM16dNzd3aFtZlr2bM4uKVnw4vkNmhHZtYHw8vyC1Xrko/c/pOZKCC1uL5lZksd7QxWRUgNkSQyBWiR5tnzje99u5sGlnXADmmFzjyoitbgW6VaGvuuQMrFegaTH6B47FoQQaGExWiGlQEiYFt/K3qRC65YAQrRCQaVEMzh3Fj1sAEMKmZoirnMUEjHsyVVjnKXWiZLAqJbKcL2hGztqFex3M94ncpEI0eBu1tJ8daKjc5YUJqgCoQTKKGKI5CDQzlCNwelKTZksaR6XYtGDIy8JoyX7uy3jZk0VqvUkzR5SZr8c2B72rFYrrvqOab9FWUPF0MkVQR6Zl9bGK6XCp0DvHDF4Ss7UVBGqGU/v37/HYXdHzolu7KlIamxrsZAT3rfSvqZSNPpwrYpuDNTsCHPFDZF5KuRosZ1Hqg4hM1IKSm6hhWHsWRZPTo0KXUr7O7xPp4Ein9Y04JzF+9C8HNqengft840xtKFTiE+Gk0agbc+sto5qGPtxHBCyMk1LSwFRKKKgpIEqTuoOKClJp7ZwqvzEiKxPQ81ms0EIwc31dUPL5xlrNbVWQogtAJIrKQWEbANP46xIrLWk1HyMpbRG7RBn+t6cni3ikwN9qRlnLdMyU0pBikaDDaF18XTO4cOCD55xHP+Z52RmnudT0qxijW0Kk4/81E/9NNvtls1m8y981v++HlD+yl/9dzg/P8P7iVoFpVSsc+SyfHKy1taQU2UJEXsy7Sxz+GRCrQQ6twGpgEDJzSTr9JqUPKfhlpwz1lr6vud4PKB1k7p8OLQ1gR4RoiBRKOupwp7WMoJ4ggtJKQh+IZeIlLYpNjawzPkUUWt9OtZAKR9jrJuJrU3h+gTJEdTaWjmlBGTi8vKMUiSHnW+nVFXajjNDLgElFTGWlhJSAms7Fh/IKTH0HbU0OqWQmhgK2ojTrlqhlMY6xTRNKGkoNSAl5HS60ZaOXJuEp0ygU/epcqESyFEyHytjb6gq0o2Kw64iEUhoxkdrMa7Vj4/jyG63w+gOYwPRS7puZAl7qD0+HXC64jqHOjV8ygog2/snJerkpym1EQ211tze3mJNz717Z8y7HfvjEbSl7wZqrfR9G3AKzXRKSUhRWwNyzuz3E9YMdF3P+WbNi5sX7SRRQBvDYdrjrGk3AlWJoREwa1XkDNbKJr0uGYluyUStSNkjqWjZ/n4/79mcj6AyYYooDJ3TFAIlZ5SVyL4jJBqP5uAJSyZLgdSgUIAllSNKNRd9zInpMGE71wzfRqKlQ9dA5zS7KbHkgMiKoRenmK2gVLBdaU2uySO1RsSuxYBlxfSGzhpyTCy7mcE41GZgf3tDTnuMCRyOhc25YegukVIy5UzMmlod1EqNMyVHxuGcGEWrEVCVfuiYjjNGd9zebbFW4jqHkYLjMXB+sSHXQvQK1ym6rg3qsnZorZjnme3urnnPMhjjQEhKTqSUkUoxhwXrClpKpOgo+ci0j9xefweCoRQwa1id36PkisgFTUvnpdL6bYQUdH1L0ez2E8Y6lHDUlCkE/Nzw99Y6iigsseKsBSQhBGJaGIceoyxhCUQKCDCqYiTEArnKBm+XiVIVMaTTitI0DtN0IOWCdQZrDYufMabFOiUSox0lFjBtYLbGtevkVBwYw8LZZkOKMPmI1SAQ6M6x+JkaBdJJwtJw78fDLV1vGVcrnj15QW9HXnn0mOXgmXJGGU0IO8ZO0PeO59c7rF2jZCXHxMX5CiNbJ9d+WqhKtSG3FGItHMPCalxBSSzzkfW4ISyRXNrapR+HVsjo3CcMF611M/xL2QyyQhDm3xkgAFJqxmDnTEs9idygf6mh81NeoMrTOqapH9RWf6B1W5HMcxtEjO4opRCTR+s2jPjw8VDTqg0+Nsc2Fk9th5TUGCrGSnIqJ2ilItfIPCe0bJ1pKTVvXSqBeQ5t6Kn1dFhuq5kUTj6SWqmoE4SurZ9TPrQeH6HxS/NWlpKRoi1NhGimVXUaNJwz+NmjlCVGz+Kb+qGEwpqBVD05VfoTPDPn/MnvJ0QrXzwem69GStGi8FLivefRo4e8fHHzyXs0Twt/9a/+lf/+Dyj/3r/303TdSAgTxkn6YST4dmLNsdD3/SeTXCmFmNuurPELBP1g2yk3VrQ0jZRXIufnFxx2HkSLhQoh0Kr1POQSmwrTDWgNOTtCnLDGYi042+PnzBIOKA2I3AYn06GVxfsIZKQGrTqkFM0wWmDxnhAmrNWUXPBLREqFtfa0N23Didb6NDQlhJAM/YacC4ufkDJibPOrxBDxPtEPmhgiMQqMM2jRpmWpDNYYUmx9PEJlUs6I6qgkrFXE2PYZ2gg+/PADSoTz8wuUMpRScV3fBkLVjFe1SDp9iklSOe6PWKfoOs31zYGuP6fvYJknRGkXdsqZTPsipxCxXUeMns2mlUxFXzkcZq7uXbSTk2yMgsV7+r5HSUlNmckv9MOKEI/EIHBO47q2kpuOC/OU6EdByZHSOPScrTZIoVl8RHcdRz9hRDOFWW057gKmMyiV8T5gzYocK240xDhhgGkOmH48XTf7Nmh4jzx5AlJuiROtDEpolmkiIVtktDMnMJnCmjaAWmNIIhGTbN00eqFm6PUF2ij2dzdtr60F2miW3AxygzSNqlkjKS9UPGebc5Y5o3vBsgSsXZNiQABf+L4vcna+4Vd/+VeYjkdyVShh2sPPSUqFeTl8sgfPSWBFRmuD955aI+Nm4DAdKVXg+g3T5BFZcn5hoFRCMExxAiGxXYdJDfNfQmBYD7zc39D1I06P+DlRxMTYr04MlEYtrmRSruRSqHVh6M9ZTjj3rrfM88Rmc0ZYKjXvmJfA+fkFSDgcdnRDT0wff58SSjp8XE5G846cBDkprq56qvQoLNNhoRsU8zHg50o/dlSlWnmlFNQaiUEAgpIbX0nKyjC072aMlWXxdM4iiJRUiRlCFihhUNIiVQUZmp8tGnLKCPXxKTfjXBt8QqiNaUR7sBjTHqJaC6RwbLdbYGZYjZQiyKnBu3JuZtLO2ua96gXzFFn1a2JcEFKgdY/3AeNqwwxUwWp0bG93zEvk/HzNPC0IBUPf1gDdKbZKaUN4zIklBISRrFbnbLc73nr707zy6BF+f+Q3f/PrLHNAycI49lxdnfGZz3+GZQn803/6S/gl0ruOYzy0dJ2QlJwbedk4lhhBWTQZpRRKGg6HAyEELi7P2lC2LCeVApRu6//2+RSsbbiErhuYj5mYGsCt1HAacCVSgY8eWRuF1Vh9iuy3Er6UFhStvbrUxtbJuXkyam0HGana+iTG2A6Tp+eOMQ20WWsh+LbyaUMUlNxAjdq062aZPULAaj0SYySX1qScU6TkeDLnKqD5SGot5JIp6aTWCYOgUInknD7xxuVciOG02m6e3ZYIEuKUstHU0pTKvh/IxbMs82kYqp/4Tqy15FrY7/c4Yz9hzXw8sLRBcaHrOqTik9/d+3BSyJuR+6d+6qf++z+g/JW/+m8zjiMpgTYOITLr9ch0nE6JhGZm/ZiqmEpGKcEcPE4NWGtxdsU83wKNiOe6xgbY71q5UYv5CoJPzeMxdKe8eiAXgbFt5eGsRQrTwEolYq0jxkCtFdd3LZZWmjTonGaZjwCnoSWjTMRYTS6Q0kIOALpFzKxCykLOiZxbw+XHnhJjTnvBelJhKm2nSSKeCJJCNiqlFA4fPEo0umYbLBwCjRScEOELJbf1l3UabdofOk+BznVYZz5OHjc8uBB0/XDCRjc6pqyB/XFPP/Sn9ySBqFShUWZFCRPUynJsJx6hNO40ma/HFbkItA0c9pHC8dRZMTIMBapmWQopF5Rqq6zDbtegVO2XbyktIQm+0g+yyYxqg7ENH77fHenHDmRrvl0NDVgHtDIx68g+0TmDFIHd4ch6dUlKiX5on+VhOjQy5xKx44juOrrRsb+9puaMsS2JEWO7IW3OekIKOGO5OD/jeFw4HF5CTRg1Umg9SvqEci9VkmVgiZLR9YyDZvGtmM4aR0iVnBKdkmhriSJR04xPASMNzvYtDhg9rrNU2bWb38lonINn3kdKLoxnCmlbykxkhekgptBin16AbFCmzXpDSJ5S2pA/jj0XlyuePXnKfhc439zj7vgELQbOLwTLod0QjWynq77btDVViJ8wLnw4pcSiP8nZrX1X1HYqlUIglUYZxW63Y9VfcjheN/UCidKFw+HAMK4opQHxwtJw8Ea1ATXGiA/tcxjHpmqWktA2kqNtXUsyIKThGCPSJ4wWVKlQuiBqRsuOcDoQWGs4HjzLvDAMPc4p/MlXENJMKQJtOsbRMfQDOXpKjIyrFanCbnuDkaYlh2Sh6yxa9ie0e0FUEEqAEtTU5PoimnEcIOaFWhuDpLVctP8np2amTPljgq7AuZ55XtrQIkUb0AQIoZjnhWG9Jhc4ThGpE8ZYOiMJS4vZKy3wU8Q5QfaFLCpu0Ce4viInqLL1cC3LkfNuIKWK6AZiFYgQGAyk7AnSUGJqkMzUSKnaNvSB1AKdFEtMIFsbcH8yakqpGuU4R7Ru10etFWMMy3Tk/GJD9J6YM36JKN3AlrUIYgwIWTGtDIcYI9bqxhgq8yeGWa0dnMpPu64nhoK1BqkKISVqERipELKitEJKToZa01blhyPWmk/8Ke15wieKShue2sCSkyBncJ1is1kzz4GcMtq0BFoICSELtmthiALkWE4HVYn3S1NNSkIqidWtMsNH31Z3EmrWKNkjpUdpR84tidpYJBKhTiv105BSUgZaH5BW9qT4SxCJUj05GtSpmqPrmtrdWpwbb0Uo2qE1t2dNK+RsKyBjNNRCLQIhFLe3W/7df/ev/q4GlN/XJlnjDK536FTwyeOMa8Q7UUlElFSIoimneLCzTVEpSiFFu8B9nihS4aRGK4FfIkJprBuIPpATGCsb1jinVlUdC8fjQtcNLHM5uZRbLbtfAl3XkckY1yMwTMcJaH0OxRSM6psxs8A077BO4bqRFGlZd2npVw4lGxujQZZyW1+pE6K5Nu+GO9Xcp9QMe7mUT1JCAEVUhGjUxI+VnFoTUhWMbLn21jQaUErgnG27VDTQlB2on8Smc4mUDEpXhqH1DC3hAFWRCnS9gKw4txuU7ChVYYzh9mbXUi0homRFyZ63v/Q5zs4Hvvvud9ltJ5RQTPMBYwWlGJQKGM6oMkFxxBwRSlHlgsCcJMSlnRdi6xlRoqJ1h/cRpTLHw0Lfj+0zKc07U6tCnXbAFxfn+DARa6XvVlhVSVGSTEAohdI9rldoJ5BGkmtCSMFqXDVD4GqFPkmZ+5u5wfFMS0Boq1HW0jmLX5ZGtY2VwzFSa6VgkNoSSutOsa6jNN41lIJVHVY1M3SKipKadJxi82PY04oh+EaxLMXR6REpBX4JaN3iwKiOkgtaW2qZ8N7zxhuv86Uvfpbbuxu+9rVfRSlHzgU3dNze3Z6GXKglYJShtz2H3YSUp3ZYrclBcPN8RrKi6xd8nHl08YDgPXH6OPEWGUdDzIYqA36pSGlaUscplKI9QHNis9lQY8VHj3bt8y1kZn8EL3GuQ6lGoiwlMa67Fpu0HX3Xk5JBK4cWCyUHkLDbHuj6FZ1z1FKIsZ1CU8osS0XrfFJKQctKJwRycJ8obFLall6itkE8AmS6QTAMIyBR0jS4nDX4k3qmlIL68YlYkIrEpIpWgmG1ab6wUnG6O53Mc6uyLw09UGJFxBYbbV/BU5S1ZPq+O+EHmn8pxmZqLLG2VZSEmtugMq5a3DWlpvBoY5oSaDVDv8IfF1JKjMNArQI/ew5TU5iXeTkNiYr9LqO1RBndCvBKIefI2dkZ8zQ15HqEfWkpEO0L1hhiCRxmTv4fhXOWu90tzjWfQ62JEmE5Bmwnmy1UKGqNTHNgtVpxPO6oFXLISATWaY7HIzlrut41xTIEpJaMm54YI4fjES1PFSFACQvUgjGO5TRMqsaJaJ1HZcH5CXd2RlSKVFoipleat169YgmRD5/eUVPFVnMytTaCtciNeFwK5NjM20K3Ycuc0PjBL1Ra35ftJbU0Eu9+50FkQgr4JLHGYlwb0Ja5lfAVKs4opEjEkND61GZdWsJoCZESIkPXE1Im1kKVFaMjORZSmk6+woy2mhgLtTQQZ05NCXODa34yNZxMtIXZB1ZDB7n5YoyB3mrm+chqPGE7/EQlI7BoqQgpY4xEG0eMzRQbY6QUqLWp8adZ8Xf1+n09oLQGYIG1FvHPdEoopTDKnr6UEtk5KhUhJSFFtO0YnEQohUTjtG5NjIhPQD6tJ6LJbh9P67VWbrd39H3H/YfnJ1+C/qTsKsfMOG6a+SmDc5HgD+SSMcayHnqMkcQ4U3Lzdlxerk7xrJnjvlEKx3X3z5idGvLYnaKxJzcY0Vf63rHbTa04y5g20JSKUJaQGmzOWU2pBVUzslZyiFSpT+2ckf93e+caaut1l/vfuL23OddlX5LsxjQ2HIsSaoOmNmz8IJjQKEHq5VPJh6JCUVNoVeRUwfac8yVBQbBSqiBYPxmpEMVixdDUXYppTNOExlaDcqpN2+yk2Ze11pzzvYzb+fAfa8atRes5nOy9k/eBBdlrvlnMOcf7jvG/PM/zn4IomKx127LnZhXoupb1+ogQPXsn9raMepIrWcYu5Il+WJMRhYCrElo5+j5hdYtuFEdHF2nqjsWOQ5sNzjZcvuxJydIt9/ja18+zXvdkPVFXC8hLptATE+ztn2Cz9oi7m0brCmdliOHgB5RRaJNp2mKwF0XJJDNIxiKJq4lB2nyHR0e07R62UUy+lwmdKLSq2Nsrfd+UaDvLOEi2UVWWnaX4z/gp0rSGEKUE3TSdEBwBpTUpBHGRVLocUg22MiJPrUXSHEMqbpGW5XK/lGlzqYSJokkcgt1WypdSloxFWXGFRIbh5QQojbG1VEZKS9IYjas6pmlCKctUTOe8H2XOizNcONjw1DP/gvcR25wg5bEMtoS27bbyfFsvCiHOwyTP002nb+DSweUiDZ+IMXLq1CkuXHoZ1+wxxTUaRds19NPIwdGG5c4pLly4xHLZMY4jXSd21zGUCatdS9/3+GJVLtm+YjP0tO0CEGLqOKxoWnGv9FPE2Vqk6aUQvBpX1LbG6I66sZi6kqpaNqhoWa8PaFppUUm7VySgSllIhq7umPzEMPQ0TUOO0LiGzWaFU5kUA9ErstIsihIQbQgR/KYnJo+1r3AOjmWpxlQyJDDJXiH+O4mmEvL95YMDqqqiaZpioQ6g6IcNzknbwQdPVVdMIRRpugwbjV6I2l1X2p1ZZvX0fU9mwlbCQ2raRakgVOQsQc1yuUQbw1gCPVEFljk7MRZFy/E9WjGWQ+e41bBer8WmIGV295b0fU/btsJXM4aqEVJ5jJHkZYyAVBNkr9ZKic9HNGhtZHim1nStTCv2XqpwVeWYTNzuicvlstg9yOc8HmswJlEE7u/ts1n3nDhxgnHqmcKEVY5xGqSVmsVeQdoxtQR/pqYfPK4Rv5GcEjHBNy+sZCK6bSVJC7nosnJREMZXgh2ltq7SVSX7ixDmDc66kmx4CbhiRutMXTssUn0QqbpB50pI2QhfTxIaGWuSYto+n8F7iKEYTcqa5CGU1grUbVMGVooLrdYG28rzMhZbB1GEa/rVQFMXWkRJQryXz2JsEXFkORv7vme12pBz5MTJPTbriWkYpTI+IO7L3mON3GvaSBIQY5QE+9vEdR2ggCKGyGbccOLkSSFDXrwozqqVY0QqGsMwkBW0S9n46sqh1SvTKJWSH2uMHFpaEbPCWI11Bj8OpJxZ7uyQQslwiiHR8SbUtjWpLqXWJBTQylnaVsqUOUm1w1hxtvU+UTkrBxMatajpukqqMkOP0tKL3j+5Jw+uj9tpl33fU9eN9CyHAZTBe1EWWS1l8bZuWC4WGGO4dHAZ6xxhnHC2krHvZJyz5eEMReI8sVx2nLylJmWY/IbONZASWqvCcRFOzOQ9SgWZvYDG+5G6TLJc7jZMU8+mD5w8eZK+7yFbmmpXSoypZefEDv/4v/+efuNpmoZF08jmpAxtfUIO05QlkIpykEWfijtvFmKhc5w//yI33ngD49izWDYcHa7Z3TuN8aCUpm4yzlYonTlxYheUZhomrHVY25QeqrTVZKqozPuIMbK7t2AYRSmUpwnrKkLIWCeEZq0RvoCyKCyTj6AUda2FXOsz4zCVwCfTNK4MWRMFWAzSrrPWsF5LFnpMbA5hZJpGUkpSOdASIIeQGAt/IOWE1RW1a4XHgFjmp5CxVioVIUrpeBhXcr3ZQRvFME70/pvifxE9fgiQJVA7PvBTkkPk2ETPGEsGVpsereXQnPyAszWHh4coZTg6vERV1cScWB0dlJ78xFFKYm9ejKuOD8LDYRD12TiVGTEwTkHssJXIv3OSLMwYQ+2WTKMnJ7VVCRhTybj6mBn6I3pzQNdVhNFwuBppmg4/DSwXHU0rKpoTJ07Rb4ayecI4DpgqsRkOcc6xs2PFGC1lYhQLg8xACJlTpxdkFIeHh3TdXskiKbNx7PazyaRgXzhjin4c5LjJUonQ1nC0Xos0dblkGEYODldS7cmZlCR4S6kQe5UuKo9iVBZFXVFZxxtuOsPu3i5HqyNSCqxXK6mclArs7u4OKStMylRVJZ+3TEVGHRs0SpsY2B5wouQb6TpFv96wt7dXWmZTaZEfq1lkPpG1Vnx3bF3a4rEM3wOjrfCbilUDZU8dhwHnDOMQOH36NOM4yh5XtVjjGIZDSRTJNG2Dn0yRwvuikCxTeX0vpFYtfhxaCzneOl1aXg6Qwzz5SZRBOWNMQ3IOVRlQkXHyWKPIyhACjMGTMTKfjUTTtIQYWG/WdK1UPf0UCDHR1hVt15Fyxhc+ynFAIod9YrFYopSIDrQWubEzhrpt6IeeYRglGVSI/YUyDGNE6Yq6amXdSpA3jSMGi7KpzFNS7O1JQjlNk7R9EBPSupZ9exyOcK7eJsEhRYZpom4aMdZ0BmJks9kQo/CDlMpEZbbB2FTWP5PxQSgO0zihTJZqlnbUdS0Ba90Rs6hQpSL37Ycd1zUH5dc/9Gvs7+3hqoZx7EkKuroheE/dykRTjWSli50lwzQVzoNmPNoIN6FqaFuZ45CzTAnIWeyFQ5xwWqGNYrVaUTtxCdTKEBE2t/Qr5QZsmlb8JXZ2WCxbXnjhRcZSAWnqSvqDOBkKZRPDsBbb4aoj5SCzFbQT19o4CAm1brbZxrH733G27b1HFW8WbfXW46VtO8igkIjZF7KW1hprDOtNTyyl4lgY2Ytul8OjA5q2YXfHcnhwSIjSp26alq6T7+iYwR3TyMHBEYtuj+VywTBMrNZi4d7UovTp2j0uXjpk/8SSfjMx9IGm1TjTcHD4Mm3bUrm2OO56VusjlosdjK0wWpe+qJjmKRCnSpXJWeR/dS0ujt5PaCP2yuIBo6QyYBR7e0suXLiA1o6mqdn0l8VzJoFSid3lLi+9eJmqsrgKFML5AbH995OMPvehqDFcQ1e1HK2PSh9Wsbe/I4e4k+AphYz3kW4pQ9iEJDaSEhj9rysmUl3RWgtjP0yFkCaj16vK4YPMkJGAVLISNFhnhBwXIYVEJpFVpq07CXBiRBtFzsdeNyNtWzGtPUbX9OMEasLVYupktaWuLMZVtN2iqL88Fy9dKiz9rpA3LZDQzrI6uIyzwpNqW5mlkuOGxWIHhWYzDJJhnTjB2AtJLuQMqC0n4Pie7rpSOcAVZdpxNUl4W8eTbzebi1hTFTKoEKs3/Yq2laqjNhUxBJbdQsi7JE6dOiVzUCa5z16ZMS0mjKoE+DlJQJlSwlVVIQhS+F2ZftjQNI6TJ27Ee8/LF15gsewY+ojSlrp25BS3QVjOcigfVyTEtC3hKkdIQbgmiFrk2CDMObedagygjUxOVEUOCq/wGoCtjFUI6uqVAKMy2ypJ5WrGcZKJtU6m2CrYelXs7OwQfGTyk9xzZY+JMQBCZN9sNkU1KORbpYWIelwxqF1VqrHSNp6CqB6FCDrRdR3WVBweHpK2c8QcTdOgsnBDfEjSii2HI0DdiNFXXwaNCu9B9iEJnoZtEG0rI8TWDDlB13X0vVRBYwqsVz1NU0t1sjj5RumWExOoylA7xdhPVE4GBQoHJIr9QpaqrClEUGtFhrtYdHTdksMjUXRqLTLq4+qTcASl2hHiAIgrrXhc5dKejagsE46Pg9OMmL1pkwu/UJ4dqZwEFMVMLiVpvYVAjkI5sFbk+ZvCFYl+3Hq2RC8Vd2stlw4uizp10TEOI34YxQzOOjkTY9ree0JziExjoGk6+V0l/DGddWkfyjpZK50FH+XMjUH9K+nxml/7tdeDzPhDv8qp/VMStfupvCqOpEnDTrfEKNnsj8uSUxntrbMQj1BK2Oy1RHU5ixGXSvK3pFSri3eJQWtNU7e4yjD6SaymQywZpewWXdeSk2cYPDFluq4Rkq5PDL1E8KaGZVdJj9BHjNUMY7/NBOGVEjFaPoM+5pWkXG58Q8pxu1EYbUTmWFtiSoRxwijZSJzVGJJMFK46tBU54pkbb0QpzcHhoRwgIZBLMNM0zZZgfNzrzli0Gjg8fBnnGhaLPXIOjGPAVcINAKirBf1whLW6eJBkUNKLVCQqu8R7YdQ3rWEcpNTqqopx6MmFE+K9eAKkHHBVRVU71oeethO5XgiptN8S3kemSbPczXifS8VpQmVD8LK2y50GbTXDEFGqcHWS9KpDlDZK21WsV5P4RFipLBntiNGjkIpEXck48Rhz8bQwJQC0hGnAukoCBKRiIoeLxholvjFJSqfHMj1K7z2mXAwBzVYR0LZSLZqmCZ0yIqmGkOKWFwUy+gEtkuDjsQwKsyVPG2MwjEQPxjTCqUkB7wd2upam1qyGJOMaJl+qO7q0jeSQODaYGsNEW9V0bV0qPoFhGtnZ3+Hg4IiulRJ827Z0XcfFixextqJrSgtCme2hc2zUpzX4MRCSZP1SYvaM44gvlazgtUietVRvlsultBTWZeN3UNlaCMRtyxRGTp48VSy6Yb1ZoTUYq6mK8dRU5r/nBOthVSoMI34KIr8tVQilNTE6MmsqZ2jrXcKkaFonFYBxQg4QuReOlSXH+4q0lKRKZKwtVTgJNjQizUTMiEuS9ErrygdP5ey2YuEqJ3tZ+dshRSrbkGNRw5X7CyRxOp5gLMRFRSpVD2ucDDQMAWcsTdMIQbqpr2g39n1P1y742te+vl3TYRjEsbd8hmma2N3ZZ7VaoYwtbcognIXlkqGXttmi2xF7AafZ2dnhmy++RNu2Qtz0aWusWdWWVakEWSsHvlKSJEzTRNu2rDZrUYxoLZwwMqp4PvVDCcqMZrU+xBhdhgKKz5OxhpQzw7AmpchOtyAjexwEqThpQ4weowwpK7S15ASbzYbFoiOmIH5AMWCd2QZsx4HWceVPIQe2qyV5CkGCROvk2Q8xiFInyUFeVTLo1YdAzJ7aGfwocuPjgz7DNhgeQ0Cji72GKQRkRy5trMoKR+/w4BCjFKq4xWagn4Q3Y41lGsSMsGkk6c+xPDi6IkUhGB8/z0oZbCV7bApgK2mnhjhBTFRWqigxRfphKg69is2m57//yn9/7ZNkm6bBp4hCbrSUEl3XSYatDD4CRpN8Jmcpozd1h6trORitgiwTGqU5LH4jIp9T2JIN+DCW2Qh2ywkZR1HSiGOjcDrGcShtlw2kIvsyCR9EXz+MI8bJoLOcMkcrIblJRcVQ5YqJqQQkkmEaStCUxPQk5bxVYvgwkpNE20prgo7ic5LETt9pizIWW7KmYYq4qoNKSqyVqwgx4adhG+kbZ3HGkFPesrxzzvjgGQaZNZOCp21u4MSJffrhiOB1cViEg8OJ06dPkXPmaBVom45x8KRieDSNE3XJ7kKYqGvLcrGDNZ6cFXXrqKzl8OCAyQ90C4efMlORTvpRYWwUu3E0zjqWC5nxcHi4om0cMfVoJrQWK+ucFTt7NUcHRyKPHZAqhVXUTc3QixxvWe8zDAOrIzEX2gw9nWmonGTT65XwFfyUMFomSVsrAWxMMsRtGnuqpi4blQQ91krVrB/W9H2irZsyLXVNjIGqcjJjqYw2oKy5UorFQngD256+tfhpxLgK6yqRN+pE34+Mk0fphNKaypnSDhDulffFINAtUC6QlPib1l1LgxMuyShs/6ZdYJ34iuQsahClMl0n/JHlcslm6Ik+FPn2hqpxjMPA5hsbvI+88Pw3qeua5bKTrDkllssl43jAyZOnCskxYrRIRF0tksVpEOn4ZpDg5biS0DUt0zSRmTDWbCuLADJufo1zlkVzmspozKIRQmG15ODCiqZ2LBc1vhYfkaH3jCrI3x09O7tL2dTb09RVRY4ipQwxFkk9tF1D0gmVT5FTpmo0y6WTQ0VptJVWkasX5BxAH1uIH9sVaKwuCroYMdaitPALjodaUoKWlI6DWpmpYmxFjMXrRWsmPxGKAWBIUVoKY8AoTVZp21aKMXJ4OGzVGsfBhDGGlCGW79AYhzKKo/WKFCIxJKmSJLjtTf+NcRxZbdacvvEGjqf5yprKARNCoFrIoexqUYFUVcXFi0fccMNNeO85fXqxlQfv7u6y2WzoNyNN16K0ZrM5tmuQ5y3EYgTWNCyXSy5cvFhkxqZUQcSXI8Yk369RkKVq6IsaKMQIWSqLygkHLCfhf7zCAalQhY4KZdgjCWUNSogTRBJJa0lqkcrO5GVMgTEK6yqU9GvwMYvHlPfilVRrtEpoxBXYaCHch5hKkiOVKlWGGKZcsd5MTGGkrStUhnHt0cqgrSWWMRoxiS2EczUpT1hjGIYeayhW9QofItF7kgKjFJVzr8ijgaPVEV23lARjM7K3t8foJy5cusSy68oU54n1eg0k2oXskVUlSbdG2oMxJ7SGMU6QoHI165VMO44pYWxGIUo674dv+4y/rgOUEAI6T+QQydoAGj8GnK3wMYicMsfiH6BouiUpJTbDBq0zClMWTdQQiDoXnOjnjw2AnBXnWUhUdY3ZSsdikWIJQbNyC3KObNZrrIm4yuAqV8ibiqpyogiyjqEPxJhwTY0PXsx0XIW1Tkacx1B8TihlQ8k8tcpiCKYgRiPmP8kjipuINhZrNFUn1vkyXFALgaqyYAwZ0fmnELh8+VDY+cbQjxOuqgi5R8ylOnLMMmW2skJGJbOzvIk4aY5Wl0v1RkrH6/WRZDVHPcZmlt0OOYF1E9Y2pChzJIxrUTqzv+iIPjFOiWkSb4Bx8ozrkXaxQOFoGk0MI5WzpW2VaDrLOIpJWs6R8+fPY4yjbStC9JAddW1xztIPYyHSrakazTBMWN3iKnmw6rohhBWTH7BWyJj7u/tkLSx+rSsgc7Q6ZG9nB2tqtEnSJy6ulwqZb5SSlKjrSkrQw9iX8mhms1njnKJddihlGPoRXyp40xS3h9jxDI9jh8wYgrR1kuTDYwzHugRinEhowmbCGoe2haHvY5lfFIUcnkU6bywEQvG/cEyjZzg4KtLmYqMeI0oHpknaPimKasBPE/v7+wQ/cvHixW1FKEwjbdNszcEYJ6rGUZmSVQ+H7DRGlGRxoOs6jo4OhR9US6Y2DAMqw6lT+5z/xgtYpzm9OIFWdtumOCbVVlVTWmFCpj3OWG970/dw8eJFTCsJQ+U6fFqTVaTdFwnpmDRWL1DVxP6+uC4bpbCugyzl76N+hZ96aueoa6kUbDaSxRtdYXWNj6LK6zcwEEgplGdDlYqMHN7Hw+yckzZFCNKSO65QphQJIaGNRkmhFG01lZPDRQIyhBjrhRRcV00hREKFcNCcEQNJMlIxVMelfzmIpPLkt3tmCEEqOEkClRgTm2Ggdk6+X0aZpdK2xBT4p3/63yx3d7hw4ZviZo38f3Vdk3KSiuCxe2hOLBYLxnFkmsQPAzTj6MlZ7q/FssZPUnVer9fs7i0BUNpiq1paviFgjGNnKfYDF16+hC4DRjVSoZIKhJNgEAg509QVq4NDXKVougUqBPw4liRNFRmtJJfTNJJyxioh7vYx0RTZc2UcuqoIPkDW5JhRSsjHykjQbpWVxLb0IDKZGFXxGgnFtEwTs2gqRd6tX6miKUNC4Rp5bymm0oKThKKupP0lczDi1iwuDBMohTFyBqUoiqmUchkgW64LMnRQ51raQiFQ13LeSMXNsFjssNlsOHPjTRwdHbFaraiaWnh3QD8OEDPGGWnbbjakEEvrTHzE1us1N5w+TUhJ9hEFzljaumPsJ5RT5Ci0YmsqGSb5beK6DlAaV9PWrWRS2hDKpkCKGCWbwDHZawxeCK8+bm+ofhypjRV73hyIIRJ8QqNJjNLrzlnkYcAUZfKuDxGb3LY/TKlqpDwRpgFXJdqmJmPIyZCi8AaUMiJhnQIxDri6wzoJHlKW6oczUp6VTU6kxVnJAWKUKje4tC/qqpIgyTohTYJE5ds2lSpl6ShVFiLey3eVorC6ra0wRgmRGJk+aW1HCoHNNKK19LOrqsLaivW6Z705JCVfgi9DZSNKCSdknCYyCWJF00kGl31F2yx5+cJLONvi8wQqYiaFUhXBD2AgZMfhxYGmyoxTRivD8M1NmSGR6Tc9i+WCjKNyiqQ9mYlTyx1iUKxWGyDSNIkYDXVTsVg2HBysiKMSrpERnklKI02zZLnc4cKFl7C2pu9lEvbkN0w+0TZyX+QMTresVyMn9mXeDmhWR5sSeBZVRAzifTJlhilQVZbKNcQUcK7GGSEJ9v1AzlDXC44HT1a1Qetc1urYhClLFcBUtI2o0rwPhDRBlnaCH2Wiqii4pAUlVa8kGbqCnBVOOZGHOzGt08lgkA1RoRmGkWqRyCmyWk1F5RWpauERGJOFvK1gb3eJNg5S8YLQcObmGxnHXngoWeSUWikODw8KOU4yRKNlmNtxiXoYR06dPsHe3h4xRs6cOSPqmVJl2Gw27J/YLWRGw2JRMU2aCxcukUdpD3WLjvPnzxNC4MzuDcQwYVXgDWdu4PLlI4y1xZdhIBXV32olZl3rTc/OYkkIMloixolFK5Wi6D3WZIxRGCN8oOw9zlqGaeR4I4kpMoRADAFDXXhHlLYvpCRW6RmDcSIhV0p8TigZvjVCvE8xM8QJrct9BQzTgA9enmUNSTIvIcnWDSlmVofS6shZxhdoA85IpaFfD6Lo0llUO1qXIXtSSZ2CuLJG7wupscG5Y46EtLLD5cs03ZL1ZkVlzLb9fPnwkBtuuIHh6Iij9YadHQlOQpjY2zvBpUuXpGoyltZvXXPhwgWqqsEZqbLEkBmnfksuHkfPGD1NVdP3EuwJJ0Z8pUxlODo6kiChktk6OWd6P1Fp4UsMw8CYZCr5TtexWW9IypKDDKyrK3GLBSNt9gSqaRhToLIVMQ34jSgUU8gYXWG0Ej6fzyXwtNJ2z2zbd7kc0BoloyxyGZvR1ML7icIXC9FjTQMY1qt14Yq11E1NVRkUkfXaE32mqTOuESdkYzQ7RQmXY2LR7DJNEyGJ35cxlhA8w9Czu7Mjia2P26BIvK4S2orxqHOO3eWOBCZlurI45EqbKhtDiJ52IQT3OI1UVctiscN63RczRYdKcasqy1oz9oNUe2MkjJEU5NzKdSanV+YA/We4LjkoBwcH7O/v8z//1wdRdUONwcfAFAPRZPZdy5QSRF1aB5rJJ5QTbodVmr73dK3MRMhJyTjzqMTQprAyndUM/cSiqwvTPyOprMR1SWdQGW00cfRYI1l+Tplu2ZADhCStixgpbYCIVRZbG8IUGfoJazWuLpWYAKpwTqwWDxO0gWLGpKIiY0BndA4kH5hiJGmRSWaVMA5IGavt1pxHTIQUPkxYpYjJoXWmspopQVQRlQ0+gVOZxmqs0ayHXkrcXipAXgWcAts4Noc9WRlpWwExK3IYRFLXNDLPA0WYIpW2ZKshRYa+RzcNVhuZibRaSXstQlAKV1kWzhHywDgpmCKmikCFTopsNdYirPUstv/ioTAQQiUBUoKcNHWdy4HREKJIvr23LDqNVNwm6s4RvTDgjc0MY0a7JBmra/A+YG0JFI1II1UhLmqlSUGqCUqLHHocA52rGP2GrCTTi1nInif3llw+kBkjubx3W9ligCbkbJ0yIimXhz1EIYu29ZLg/daaO6dYOD+5lLllgGEIAZKlqi0QiUE8WabJl3YNWCuKixyFR1M1jjGMGBSb1SjDNY1kZJu1EISNFR6FNhUkIefGHErFUWGyEG61VdRWeF9DlAmqKkwoC8a1MPTonQa/HsBl/FHCuITtltgMIWn80Ivk0tZiZGYUmyljVSbngNjFKJa7FdMo8lVjFRBQiFz2aHWRqhZ3aWNl9tHgoakc09hj1IKYBskq0yjPdxSZ5/6JBZvNin7IaOUA4XCkFNDGYE1N02TWqwGljfTfgTR5xiimb5Wz6Czy9JQhKWlTVk4y6RjA+xEUtI1UPCcfMFYs2Slr5SpLiVrRyrAZBpSToNMqi7YyE8pqWLTSth1CxCgZ2xGzzAUjCuncGAr3qFRtDCgcZM8UJYGpakUYDE0tFaqMIscJVC2mi3hi1nSNI/gJssPHoagXm0JBjrL3WIfRmikmcvZoXAlYVUmYPItuh95DnjYYm8iUwJhETBqsYYiZhkgyGkUk9BFTt1RW5pMdrdYY40RVp45Vh9DWYksfoickjc4K01RAwCrwMaOjZsoKnQKRgDYKpy2rfsRax95iIe0Ta0WW7Sd8kKF8x3wi7yd0SoSoMdpgFQThvNPVorrKWeFcqXarQngNmTAJmT2WqlrK0hapnSUEcfmtm4bJj0Qk+ejXYni5t7OL0rDeDIxTgBwwGnFKrhdcOriMM4oT+3v0GzErHb3sNylNjGOiqWoCCZ3FeC1rkVlX2jLmSA4RW1eM0VMnRdKFD5kzqggBdOFeCelcCOHDuJHPVZzdm67mwoVL/K//8T+5fPkye3t7/+FZf10GKF/72td44xvfeLXfxowZM2bMmDHj/wLPP/88t9xyy394zXUZoKSUeO6557j99tt5/vnn/1Mm8Iz/vzg8POSNb3zjvBbXAOa1uHYwr8W1g3ktrh3knDk6OuLmm2++QjL/rXBdclC01nzHd3wHALu7u/MNd41gXotrB/NaXDuY1+LawbwW1wb+s9bOMf7j8GXGjBkzZsyYMeMqYA5QZsyYMWPGjBnXHK7bAKWuaz70oQ8VQ5oZVxPzWlw7mNfi2sG8FtcO5rW4PnFdkmRnzJgxY8aMGa9tXLcVlBkzZsyYMWPGaxdzgDJjxowZM2bMuOYwBygzZsyYMWPGjGsOc4AyY8aMGTNmzLjmcF0GKB/5yEd405veRNM03HXXXfzt3/7t1X5Lrzl85jOf4cd+7Me4+eabUUrxp3/6p1e8nnPmgx/8IG94wxto25Z77rmHf/zHf7zimosXL3L//fezu7vL/v4+P/uzP8tqtXoVP8VrAw8++CA/8AM/wM7ODjfeeCM//uM/znPPPXfFNcMw8MADD3Dq1CmWyyU/9VM/xYsvvnjFNV/96le577776LqOG2+8kV/5lV+RuT0zvm189KMf5a1vfevW8Ovs2bN88pOf3L4+r8PVw0MPPYRSive///3b383rcX3jugtQ/viP/5hf+qVf4kMf+hBf+MIXuOOOO7j33nt56aWXrvZbe01hvV5zxx138JGPfORbvv4bv/EbfPjDH+Z3f/d3eeKJJ1gsFtx7770Mw7C95v777+dLX/oSjz76KJ/4xCf4zGc+w3ve855X6yO8ZnDu3DkeeOABPve5z/Hoo4/ivecd73gH6/V6e80v/uIv8ud//ud8/OMf59y5c3zjG9/gJ3/yJ7evxxi57777mKaJv/mbv+EP//AP+djHPsYHP/jBq/GRrlvccsstPPTQQzz11FN8/vOf54d/+Id55zvfyZe+9CVgXoerhSeffJLf+73f461vfesVv5/X4zpHvs7w9re/PT/wwAPbf8cY880335wffPDBq/iuXtsA8iOPPLL9d0opnzlzJv/mb/7m9neXL1/OdV3nP/qjP8o55/zlL385A/nJJ5/cXvPJT34yK6Xy17/+9Vftvb8W8dJLL2Ugnzt3Lucs371zLn/84x/fXvP3f//3GciPP/54zjnnv/iLv8ha63z+/PntNR/96Efz7u5uHsfx1f0ArzGcOHEi//7v//68DlcJR0dH+c1vfnN+9NFH8w/90A/l973vfTnn+bl4LeC6qqBM08RTTz3FPffcs/2d1pp77rmHxx9//Cq+s9cXvvKVr3D+/Pkr1mFvb4+77rpruw6PP/44+/v7vO1tb9tec88996C15oknnnjV3/NrCQcHBwCcPHkSgKeeegrv/RXr8T3f8z3ceuutV6zH937v93LTTTdtr7n33ns5PDzcZv8z/muIMfLwww+zXq85e/bsvA5XCQ888AD33XffFd87zM/FawHX1bDAl19+mRjjFTcTwE033cQ//MM/XKV39frD+fPnAb7lOhy/dv78eW688cYrXrfWcvLkye01M/7rSCnx/ve/nx/8wR/kLW95CyDfdVVV7O/vX3Htv12Pb7Vex6/N+Pbx7LPPcvbsWYZhYLlc8sgjj3D77bfzzDPPzOvwKuPhhx/mC1/4Ak8++eS/e21+Lq5/XFcByowZr3c88MAD/N3f/R2f/exnr/Zbed3iu7/7u3nmmWc4ODjgT/7kT3j3u9/NuXPnrvbbet3h+eef533vex+PPvooTdNc7bcz4/8DrqsWz+nTpzHG/DsW9osvvsiZM2eu0rt6/eH4u/6P1uHMmTP/jrgcQuDixYvzWv1f4r3vfS+f+MQn+PSnP80tt9yy/f2ZM2eYponLly9fcf2/XY9vtV7Hr8349lFVFd/1Xd/FnXfeyYMPPsgdd9zBb//2b8/r8Crjqaee4qWXXuL7v//7sdZireXcuXN8+MMfxlrLTTfdNK/HdY7rKkCpqoo777yTT33qU9vfpZT41Kc+xdmzZ6/iO3t94bbbbuPMmTNXrMPh4SFPPPHEdh3Onj3L5cuXeeqpp7bXPPbYY6SUuOuuu17193w9I+fMe9/7Xh555BEee+wxbrvttitev/POO3HOXbEezz33HF/96levWI9nn332iqDx0UcfZXd3l9tvv/3V+SCvUaSUGMdxXodXGXfffTfPPvsszzzzzPbnbW97G/fff//2v+f1uM5xtVm6/1U8/PDDua7r/LGPfSx/+ctfzu95z3vy/v7+FSzsGf/vODo6yk8//XR++umnM5B/67d+Kz/99NP5X/7lX3LOOT/00EN5f38//9mf/Vn+4he/mN/5znfm2267Lfd9v/0bP/IjP5K/7/u+Lz/xxBP5s5/9bH7zm9+c3/Wud12tj3Td4ud//ufz3t5e/uu//uv8wgsvbH82m832mp/7uZ/Lt956a37sscfy5z//+Xz27Nl89uzZ7eshhPyWt7wlv+Md78jPPPNM/su//Mt8ww035F/91V+9Gh/pusUHPvCBfO7cufyVr3wlf/GLX8wf+MAHslIq/9Vf/VXOeV6Hq41/reLJeV6P6x3XXYCSc86/8zu/k2+99dZcVVV++9vfnj/3uc9d7bf0msOnP/3pDPy7n3e/+905Z5Ea//qv/3q+6aabcl3X+e67787PPffcFX/jwoUL+V3veldeLpd5d3c3//RP/3Q+Ojq6Cp/m+sa3Wgcg/8Ef/MH2mr7v8y/8wi/kEydO5K7r8k/8xE/kF1544Yq/88///M/5R3/0R3Pbtvn06dP5l3/5l7P3/lX+NNc3fuZnfiZ/53d+Z66qKt9www357rvv3gYnOc/rcLXxbwOUeT2ub6icc746tZsZM2bMmDFjxoxvjeuKgzJjxowZM2bMeH1gDlBmzJgxY8aMGdcc5gBlxowZM2bMmHHNYQ5QZsyYMWPGjBnXHOYAZcaMGTNmzJhxzWEOUGbMmDFjxowZ1xzmAGXGjBkzZsyYcc1hDlBmzJgxY8aMGdcc5gBlxowZM2bMmHHNYQ5QZsyYMWPGjBnXHOYAZcaMGTNmzJhxzWEOUGbMmDFjxowZ1xz+D5xqZCZfiLe9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126" name="Picture 6" descr="https://user-images.githubusercontent.com/31596604/64080074-71dba600-cd0d-11e9-878f-1a51b67d0fb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355" y="2127799"/>
            <a:ext cx="6503350" cy="43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03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400" dirty="0"/>
              <a:t>What is Image Caption Generator?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Image caption generator is a task that involves computer vision and natural language processing concepts to recognize the context of an image and describe them in a natural language like English.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197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2505"/>
          </a:xfrm>
        </p:spPr>
        <p:txBody>
          <a:bodyPr/>
          <a:lstStyle/>
          <a:p>
            <a:r>
              <a:rPr lang="en-US" sz="4000" dirty="0" smtClean="0"/>
              <a:t>About flickr8k dataset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Flickr8k dataset is a collection of 8,092 images with up to five captions for each image. The dataset is available in English and can be used for tasks such as image-to-text and text-to-image. The captions are provided by five different people, as an image can be described in multiple </a:t>
            </a:r>
            <a:r>
              <a:rPr lang="en-US" dirty="0" smtClean="0"/>
              <a:t>ways</a:t>
            </a:r>
            <a:r>
              <a:rPr lang="en-US" dirty="0"/>
              <a:t>.</a:t>
            </a:r>
            <a:endParaRPr lang="en-US" b="1" dirty="0"/>
          </a:p>
          <a:p>
            <a:r>
              <a:rPr lang="en-US" dirty="0"/>
              <a:t>In Flickr_8K dataset, all the images of training, validation and test set are in one folder.</a:t>
            </a:r>
          </a:p>
          <a:p>
            <a:r>
              <a:rPr lang="en-US" dirty="0"/>
              <a:t>It contains 3 different files </a:t>
            </a:r>
            <a:r>
              <a:rPr lang="en-US" dirty="0" err="1"/>
              <a:t>i.e</a:t>
            </a:r>
            <a:r>
              <a:rPr lang="en-US" dirty="0"/>
              <a:t> </a:t>
            </a:r>
            <a:r>
              <a:rPr lang="en-US" i="1" dirty="0"/>
              <a:t>Flickr_8k.trainImages.txt</a:t>
            </a:r>
            <a:r>
              <a:rPr lang="en-US" dirty="0"/>
              <a:t>,</a:t>
            </a:r>
            <a:r>
              <a:rPr lang="en-US" i="1" dirty="0"/>
              <a:t>Flickr_8k.testImages.txt</a:t>
            </a:r>
            <a:r>
              <a:rPr lang="en-US" dirty="0"/>
              <a:t>, </a:t>
            </a:r>
            <a:r>
              <a:rPr lang="en-US" i="1" dirty="0"/>
              <a:t>Flickr_8k.devImages.txt</a:t>
            </a:r>
            <a:r>
              <a:rPr lang="en-US" dirty="0"/>
              <a:t> corresponding to each type of dataset </a:t>
            </a:r>
            <a:r>
              <a:rPr lang="en-US" dirty="0" err="1"/>
              <a:t>i.e</a:t>
            </a:r>
            <a:r>
              <a:rPr lang="en-US" dirty="0"/>
              <a:t> train, test and validation set, each file having </a:t>
            </a:r>
            <a:r>
              <a:rPr lang="en-US" dirty="0" err="1"/>
              <a:t>file_name</a:t>
            </a:r>
            <a:r>
              <a:rPr lang="en-US" dirty="0"/>
              <a:t> of images </a:t>
            </a:r>
            <a:r>
              <a:rPr lang="en-US" dirty="0" err="1"/>
              <a:t>conatined</a:t>
            </a:r>
            <a:r>
              <a:rPr lang="en-US" dirty="0"/>
              <a:t> in each dataset.</a:t>
            </a:r>
          </a:p>
          <a:p>
            <a:r>
              <a:rPr lang="en-US" dirty="0"/>
              <a:t>Each image is given 5 different captions by 5 different humans. This is because an image can be described in multiple </a:t>
            </a:r>
            <a:r>
              <a:rPr lang="en-US" dirty="0" err="1"/>
              <a:t>ways.These</a:t>
            </a:r>
            <a:r>
              <a:rPr lang="en-US" dirty="0"/>
              <a:t> captions are stored in </a:t>
            </a:r>
            <a:r>
              <a:rPr lang="en-US" i="1" dirty="0"/>
              <a:t>'Flickr8k.token.txt'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5483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ResNet-50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LSTM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446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 and </a:t>
            </a:r>
            <a:r>
              <a:rPr lang="en-IN" dirty="0" err="1"/>
              <a:t>preprocessing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visualising</a:t>
            </a:r>
            <a:r>
              <a:rPr lang="en-US" dirty="0" smtClean="0"/>
              <a:t> </a:t>
            </a:r>
            <a:r>
              <a:rPr lang="en-US" dirty="0"/>
              <a:t>one of the train </a:t>
            </a:r>
            <a:r>
              <a:rPr lang="en-US" dirty="0" smtClean="0"/>
              <a:t>images</a:t>
            </a:r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IN" dirty="0" err="1" smtClean="0"/>
              <a:t>img</a:t>
            </a:r>
            <a:r>
              <a:rPr lang="en-IN" dirty="0" smtClean="0"/>
              <a:t>=cv2.imread</a:t>
            </a:r>
            <a:r>
              <a:rPr lang="en-IN" dirty="0"/>
              <a:t>("</a:t>
            </a:r>
            <a:r>
              <a:rPr lang="en-IN" dirty="0" err="1"/>
              <a:t>all_images</a:t>
            </a:r>
            <a:r>
              <a:rPr lang="en-IN" dirty="0"/>
              <a:t>/Flicker8k_Dataset"+ "/" +</a:t>
            </a:r>
            <a:r>
              <a:rPr lang="en-IN" dirty="0" err="1"/>
              <a:t>train_image_names.img_id</a:t>
            </a:r>
            <a:r>
              <a:rPr lang="en-IN" dirty="0"/>
              <a:t>[0])</a:t>
            </a:r>
          </a:p>
          <a:p>
            <a:pPr marL="0" indent="0">
              <a:buNone/>
            </a:pPr>
            <a:r>
              <a:rPr lang="en-IN" dirty="0" err="1"/>
              <a:t>plt.imshow</a:t>
            </a:r>
            <a:r>
              <a:rPr lang="en-IN" dirty="0"/>
              <a:t>(cv2.cvtColor(img,cv2.COLOR_BGR2RGB))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022" y="2052918"/>
            <a:ext cx="409721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1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first 5 image names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train_image_names.head</a:t>
            </a:r>
            <a:r>
              <a:rPr lang="en-IN" dirty="0"/>
              <a:t>()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786564"/>
              </p:ext>
            </p:extLst>
          </p:nvPr>
        </p:nvGraphicFramePr>
        <p:xfrm>
          <a:off x="5609491" y="3053239"/>
          <a:ext cx="6251332" cy="3566160"/>
        </p:xfrm>
        <a:graphic>
          <a:graphicData uri="http://schemas.openxmlformats.org/drawingml/2006/table">
            <a:tbl>
              <a:tblPr/>
              <a:tblGrid>
                <a:gridCol w="3125666"/>
                <a:gridCol w="3125666"/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effectLst/>
                        </a:rPr>
                        <a:t>Image-id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N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2513260012_03d33305cf.jpg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N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2903617548_d3e38d7f88.jpg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N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3338291921_fe7ae0c8f8.jpg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N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488416045_1c6d903fe0.jpg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N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effectLst/>
                        </a:rPr>
                        <a:t>2644326817_8f45080b87.jpg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243741" y="2729598"/>
            <a:ext cx="85184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93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110" y="412126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Creating </a:t>
            </a:r>
            <a:r>
              <a:rPr lang="en-US" dirty="0" smtClean="0"/>
              <a:t>training,  testing and validation dictionaries </a:t>
            </a:r>
            <a:r>
              <a:rPr lang="en-US" dirty="0"/>
              <a:t>to map </a:t>
            </a:r>
            <a:r>
              <a:rPr lang="en-US" dirty="0" err="1"/>
              <a:t>image_id</a:t>
            </a:r>
            <a:r>
              <a:rPr lang="en-US" dirty="0"/>
              <a:t> and </a:t>
            </a:r>
            <a:r>
              <a:rPr lang="en-US" dirty="0" smtClean="0"/>
              <a:t>their corresponding captions.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train_captions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={}</a:t>
            </a:r>
          </a:p>
          <a:p>
            <a:pPr marL="0" indent="0">
              <a:buNone/>
            </a:pP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tqdm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train_image_names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))):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  l=[caption </a:t>
            </a: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caption </a:t>
            </a:r>
            <a:r>
              <a:rPr lang="en-I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I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image_tokens</a:t>
            </a:r>
            <a:r>
              <a:rPr lang="en-I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I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image_tokens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IN" dirty="0" err="1">
                <a:solidFill>
                  <a:srgbClr val="A31515"/>
                </a:solidFill>
                <a:latin typeface="Courier New" panose="02070309020205020404" pitchFamily="49" charset="0"/>
              </a:rPr>
              <a:t>img_id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]==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train_image_names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IN" dirty="0" err="1">
                <a:solidFill>
                  <a:srgbClr val="A31515"/>
                </a:solidFill>
                <a:latin typeface="Courier New" panose="02070309020205020404" pitchFamily="49" charset="0"/>
              </a:rPr>
              <a:t>img_id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iloc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]].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img_caption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)]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 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train_captions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train_image_names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IN" dirty="0" err="1">
                <a:solidFill>
                  <a:srgbClr val="A31515"/>
                </a:solidFill>
                <a:latin typeface="Courier New" panose="02070309020205020404" pitchFamily="49" charset="0"/>
              </a:rPr>
              <a:t>img_id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iloc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]]=l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ResNet50 model for encoding images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ResNet50</a:t>
            </a:r>
            <a:r>
              <a:rPr lang="en-US" dirty="0"/>
              <a:t> was used as an image encoder to encode the images which were then input in the model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Keras</a:t>
            </a:r>
            <a:r>
              <a:rPr lang="en-US" b="1" dirty="0"/>
              <a:t> embedding layer</a:t>
            </a:r>
            <a:r>
              <a:rPr lang="en-US" dirty="0"/>
              <a:t> was used to generate word </a:t>
            </a:r>
            <a:r>
              <a:rPr lang="en-US" dirty="0" err="1"/>
              <a:t>embeddings</a:t>
            </a:r>
            <a:r>
              <a:rPr lang="en-US" dirty="0"/>
              <a:t> on the captions which were encoded earlier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embeddings</a:t>
            </a:r>
            <a:r>
              <a:rPr lang="en-US" dirty="0"/>
              <a:t> were then passed into </a:t>
            </a:r>
            <a:r>
              <a:rPr lang="en-US" b="1" dirty="0"/>
              <a:t>LSTM</a:t>
            </a:r>
            <a:r>
              <a:rPr lang="en-US" dirty="0"/>
              <a:t> after which the image and text features were combined and sent to a decoder network to generate the next word.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2071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ResNet-50</a:t>
            </a:r>
            <a:br>
              <a:rPr lang="en-US" dirty="0" smtClean="0"/>
            </a:br>
            <a:endParaRPr lang="en-IN" dirty="0"/>
          </a:p>
        </p:txBody>
      </p:sp>
      <p:pic>
        <p:nvPicPr>
          <p:cNvPr id="3076" name="Picture 4" descr="ResNet-50. Implementing using Keras subclass | by arash dehghanian serej |  Medi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2216940"/>
            <a:ext cx="8947150" cy="386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048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1145</TotalTime>
  <Words>222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Courier New</vt:lpstr>
      <vt:lpstr>Times New Roman</vt:lpstr>
      <vt:lpstr>Wingdings 3</vt:lpstr>
      <vt:lpstr>Ion</vt:lpstr>
      <vt:lpstr>Image captioning with flickr8k dataset </vt:lpstr>
      <vt:lpstr>What is Image Caption Generator?</vt:lpstr>
      <vt:lpstr>About flickr8k dataset </vt:lpstr>
      <vt:lpstr>Model used</vt:lpstr>
      <vt:lpstr>Data visualization and preprocessing</vt:lpstr>
      <vt:lpstr>Displaying first 5 image names </vt:lpstr>
      <vt:lpstr>PowerPoint Presentation</vt:lpstr>
      <vt:lpstr>ResNet50 model for encoding images </vt:lpstr>
      <vt:lpstr>ResNet-50 </vt:lpstr>
      <vt:lpstr>LSTM</vt:lpstr>
      <vt:lpstr>Greedy search</vt:lpstr>
      <vt:lpstr>Results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20</cp:revision>
  <dcterms:created xsi:type="dcterms:W3CDTF">2024-08-22T05:34:19Z</dcterms:created>
  <dcterms:modified xsi:type="dcterms:W3CDTF">2024-08-23T16:00:06Z</dcterms:modified>
</cp:coreProperties>
</file>