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hu" initials="K" lastIdx="1" clrIdx="0">
    <p:extLst>
      <p:ext uri="{19B8F6BF-5375-455C-9EA6-DF929625EA0E}">
        <p15:presenceInfo xmlns:p15="http://schemas.microsoft.com/office/powerpoint/2012/main" userId="Kes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9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4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6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3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7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29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40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2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00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4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3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0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8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0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6F8D6B-B715-4E1D-96CF-AA8A3BA41036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3DA0CE-E1A9-46E7-B05B-CBBA67BAC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wardsdatascience.com/" TargetMode="External"/><Relationship Id="rId2" Type="http://schemas.openxmlformats.org/officeDocument/2006/relationships/hyperlink" Target="http://www.sklea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thon.org/" TargetMode="External"/><Relationship Id="rId4" Type="http://schemas.openxmlformats.org/officeDocument/2006/relationships/hyperlink" Target="http://www.kaggl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bajyotipod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2EB5-2998-4A30-9CA0-7DBA5D9C9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777" y="276398"/>
            <a:ext cx="5283999" cy="1141851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Condition Predictor</a:t>
            </a:r>
            <a:br>
              <a:rPr lang="en-IN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B8535-8B0C-4496-A33E-27F83DDFD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21" y="1564023"/>
            <a:ext cx="7354957" cy="4132013"/>
          </a:xfrm>
          <a:noFill/>
        </p:spPr>
        <p:txBody>
          <a:bodyPr>
            <a:normAutofit/>
          </a:bodyPr>
          <a:lstStyle/>
          <a:p>
            <a:endParaRPr lang="en-IN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standard of living of people is improving, the threat to nature is also increasing.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 threat is global warming caused by the CO2 emitted from vehicles.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the production of CO2 must be minimized.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will help to predict whether a car require some </a:t>
            </a:r>
            <a:r>
              <a:rPr lang="en-IN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mainteinance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not.</a:t>
            </a:r>
          </a:p>
        </p:txBody>
      </p:sp>
    </p:spTree>
    <p:extLst>
      <p:ext uri="{BB962C8B-B14F-4D97-AF65-F5344CB8AC3E}">
        <p14:creationId xmlns:p14="http://schemas.microsoft.com/office/powerpoint/2010/main" val="167736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FCE2-88D1-403F-B852-4AAC5507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51081"/>
            <a:ext cx="3501885" cy="131051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Visualization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9223A-7EB4-4977-B942-4A0A1E27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154824"/>
            <a:ext cx="9862929" cy="4721044"/>
          </a:xfrm>
        </p:spPr>
      </p:pic>
    </p:spTree>
    <p:extLst>
      <p:ext uri="{BB962C8B-B14F-4D97-AF65-F5344CB8AC3E}">
        <p14:creationId xmlns:p14="http://schemas.microsoft.com/office/powerpoint/2010/main" val="82602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41B8-BB7D-4307-9C6A-22954AC7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21155" cy="4571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Visualization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183CD-DA7D-40DC-807A-17858986A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357313"/>
            <a:ext cx="9889433" cy="4518025"/>
          </a:xfrm>
        </p:spPr>
      </p:pic>
    </p:spTree>
    <p:extLst>
      <p:ext uri="{BB962C8B-B14F-4D97-AF65-F5344CB8AC3E}">
        <p14:creationId xmlns:p14="http://schemas.microsoft.com/office/powerpoint/2010/main" val="86365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0307-3F73-46C1-B764-4F9F8B60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554894" cy="4571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Visualization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210BB-B021-435B-A712-1418831AA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487" y="1298575"/>
            <a:ext cx="9528313" cy="4658941"/>
          </a:xfrm>
        </p:spPr>
      </p:pic>
    </p:spTree>
    <p:extLst>
      <p:ext uri="{BB962C8B-B14F-4D97-AF65-F5344CB8AC3E}">
        <p14:creationId xmlns:p14="http://schemas.microsoft.com/office/powerpoint/2010/main" val="74619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0A21-9265-4145-9F73-30A3246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5" y="823106"/>
            <a:ext cx="3727172" cy="4571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Visualization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0AE21-49ED-4A96-99B5-010A53D63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384" y="1166813"/>
            <a:ext cx="10088215" cy="4995448"/>
          </a:xfrm>
        </p:spPr>
      </p:pic>
    </p:spTree>
    <p:extLst>
      <p:ext uri="{BB962C8B-B14F-4D97-AF65-F5344CB8AC3E}">
        <p14:creationId xmlns:p14="http://schemas.microsoft.com/office/powerpoint/2010/main" val="202576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B972-1B48-4522-BC40-1C7AC386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23106"/>
            <a:ext cx="3819937" cy="4571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Visualization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9284C-A367-469A-94B6-CB054BDBA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198563"/>
            <a:ext cx="9876182" cy="4676775"/>
          </a:xfrm>
        </p:spPr>
      </p:pic>
    </p:spTree>
    <p:extLst>
      <p:ext uri="{BB962C8B-B14F-4D97-AF65-F5344CB8AC3E}">
        <p14:creationId xmlns:p14="http://schemas.microsoft.com/office/powerpoint/2010/main" val="275397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E4C2-0AD8-4D91-BCA8-F9108C58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32452"/>
            <a:ext cx="9601196" cy="1053547"/>
          </a:xfrm>
        </p:spPr>
        <p:txBody>
          <a:bodyPr/>
          <a:lstStyle/>
          <a:p>
            <a:pPr algn="l"/>
            <a:r>
              <a:rPr lang="en-IN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ED76-3F36-40B5-9E78-C80C6D40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multiple Linear Regression, the  dependent variable varies with more than one features.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equation is given by y=b0+b1x1+b2x2+….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b1,b2,b3… are the weights on input and b0 is the bias value.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 ,Multiple linear Regression model is used as a base model(Scope of improvement is possible). </a:t>
            </a:r>
          </a:p>
        </p:txBody>
      </p:sp>
    </p:spTree>
    <p:extLst>
      <p:ext uri="{BB962C8B-B14F-4D97-AF65-F5344CB8AC3E}">
        <p14:creationId xmlns:p14="http://schemas.microsoft.com/office/powerpoint/2010/main" val="80720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EEDF-3FFE-4072-B0B5-A997270C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88642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Finding out dependent and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ED8A-785D-401A-A9BE-71C4B0B5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20348"/>
            <a:ext cx="9601196" cy="375552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heatmap is drawn below shows some valuable information:-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 fuel consumption comb(in mpg) is negatively corelated to all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attributes,so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distort the accuracy .so this attribute is neglected.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CO2 emissions(in gm/km) is varying with all other  numerical attributes, CO2 emissions (in gm/km) is dependent attribute while other features are independent.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670DE-9062-48A3-8A61-1B515EB7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92" y="1868557"/>
            <a:ext cx="3326296" cy="253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D5D1-70D8-496A-9AFD-D83E284A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20671"/>
            <a:ext cx="6351102" cy="1085207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Splitting Data into test and train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378E-6D8E-4874-AD79-ED9645D8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by which model is generated is called train data and the data on which trained model is tested is called test data.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size of test data is 25% of the dataset while remaining 75% data is train data.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the python command for splitting the data into test and train 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88287-9735-47CD-BF6D-BAEBDBFD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4240696"/>
            <a:ext cx="7124700" cy="17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8C3C-99BD-483C-8644-DB9370CC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31235"/>
            <a:ext cx="9601195" cy="854764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Generating Model Using Train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1181A-ABC4-478B-B23A-3AC925F58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82" y="2650435"/>
            <a:ext cx="9263270" cy="2262838"/>
          </a:xfrm>
        </p:spPr>
      </p:pic>
    </p:spTree>
    <p:extLst>
      <p:ext uri="{BB962C8B-B14F-4D97-AF65-F5344CB8AC3E}">
        <p14:creationId xmlns:p14="http://schemas.microsoft.com/office/powerpoint/2010/main" val="109901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31C2-B339-4F02-8B26-E599FBB0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31235"/>
            <a:ext cx="9601196" cy="854764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output on testing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6EABAE-52CA-4437-9226-5513403AA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920379"/>
            <a:ext cx="8683485" cy="2386164"/>
          </a:xfrm>
        </p:spPr>
      </p:pic>
    </p:spTree>
    <p:extLst>
      <p:ext uri="{BB962C8B-B14F-4D97-AF65-F5344CB8AC3E}">
        <p14:creationId xmlns:p14="http://schemas.microsoft.com/office/powerpoint/2010/main" val="61674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4BA1-333A-43AE-A2B6-E03FF563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104885"/>
            <a:ext cx="9601196" cy="61107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36F0-168D-4741-A067-BC4E2BF1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model is to reduce the amount of CO2 produced by predicting whether the vehicle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objective is to suggest the various car companies about certain changes in their product manufacturing.</a:t>
            </a:r>
          </a:p>
        </p:txBody>
      </p:sp>
    </p:spTree>
    <p:extLst>
      <p:ext uri="{BB962C8B-B14F-4D97-AF65-F5344CB8AC3E}">
        <p14:creationId xmlns:p14="http://schemas.microsoft.com/office/powerpoint/2010/main" val="28257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C3EA-CBCA-4290-BC70-DD0F0CE8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8" y="982132"/>
            <a:ext cx="6528167" cy="396094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test and train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C01205-DAFD-49D9-83C5-57DAA61FD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68" y="4134678"/>
            <a:ext cx="9592732" cy="174118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Accuracy of model on training data is 88.1671240538572% and on testing data is 87.17894530089789%.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Our Model works Fine.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C2EA9-8344-4F0C-91F0-1FECF054C51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03868" y="2514601"/>
            <a:ext cx="4602163" cy="1420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13AE6-A80F-40EC-A4E8-A3043782F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17" y="2606468"/>
            <a:ext cx="424752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25441-88F1-4571-A4FA-6D233736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24000"/>
            <a:ext cx="9601196" cy="761999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05EDA8-91D1-4F1A-ADEF-990C99A3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inbuilt python module for creating graphical user interface of the code.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use and more efficient in terms of user interface.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UI of this model is displayed in upcoming slides-:  </a:t>
            </a:r>
          </a:p>
        </p:txBody>
      </p:sp>
    </p:spTree>
    <p:extLst>
      <p:ext uri="{BB962C8B-B14F-4D97-AF65-F5344CB8AC3E}">
        <p14:creationId xmlns:p14="http://schemas.microsoft.com/office/powerpoint/2010/main" val="2348645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C4C3-5308-4FA1-866A-3BE5B54C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93914"/>
            <a:ext cx="9359346" cy="775251"/>
          </a:xfrm>
        </p:spPr>
        <p:txBody>
          <a:bodyPr/>
          <a:lstStyle/>
          <a:p>
            <a:pPr algn="l"/>
            <a:r>
              <a:rPr lang="en-IN" dirty="0"/>
              <a:t>Snapshots of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A004B-A58B-49DC-A429-9DE9A72C9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769165"/>
            <a:ext cx="9743659" cy="4450347"/>
          </a:xfrm>
        </p:spPr>
      </p:pic>
    </p:spTree>
    <p:extLst>
      <p:ext uri="{BB962C8B-B14F-4D97-AF65-F5344CB8AC3E}">
        <p14:creationId xmlns:p14="http://schemas.microsoft.com/office/powerpoint/2010/main" val="139121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C1C7-08E9-4B45-925F-7FCE1963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30017"/>
            <a:ext cx="9452111" cy="65598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0B63-5C2D-42D4-911B-E932CDF9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www.sklearn.com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www.towardsdatascience.com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www.Kaggle.com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www.python.org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6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8403-B284-4B21-A410-37D16662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9695-BAB9-4DDB-B925-215CCCF0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taken from one of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competetions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Kaggle which  is a well known organisation for data science and machine learning.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was developed by </a:t>
            </a:r>
            <a:r>
              <a:rPr lang="en-IN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Debajyoti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Podder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who is pursuing PGP in Data science.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7386 rows with 12 columns.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mainly 2 types of attributes which are as follows:-</a:t>
            </a:r>
          </a:p>
          <a:p>
            <a:pPr marL="457200" lvl="1" indent="0">
              <a:buNone/>
            </a:pPr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Engine Size(in L),number of cylinders, Fuel Consumption City(in gm/100km), Fuel Consumption Highway(in gm/100km), Fuel Consumption Comb(in gm/100km), Fuel Consumption City(in mpg).</a:t>
            </a:r>
          </a:p>
          <a:p>
            <a:pPr marL="457200" lvl="1" indent="0">
              <a:buNone/>
            </a:pPr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Make , Vehicle Class, Fuel Type, Model,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0102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518E-EA43-4A0D-939E-403CBFBB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6" y="1060450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1F830-0D15-4E74-A631-01E77994A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2635250"/>
            <a:ext cx="9534525" cy="3162300"/>
          </a:xfrm>
        </p:spPr>
      </p:pic>
    </p:spTree>
    <p:extLst>
      <p:ext uri="{BB962C8B-B14F-4D97-AF65-F5344CB8AC3E}">
        <p14:creationId xmlns:p14="http://schemas.microsoft.com/office/powerpoint/2010/main" val="58319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3D07-33EF-4AFA-BE95-0E03AA1C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using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1141-A7C9-4936-AEF1-85C68F66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is a popular BI tool used for exploratory data analysis.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behind such heavy usage is the variety of graphs and plots it provides rather than python inbuilt packages like seaborn and matplotlib.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reason is that the visualization done in tableau is more efficient and self explanatory.</a:t>
            </a:r>
          </a:p>
        </p:txBody>
      </p:sp>
    </p:spTree>
    <p:extLst>
      <p:ext uri="{BB962C8B-B14F-4D97-AF65-F5344CB8AC3E}">
        <p14:creationId xmlns:p14="http://schemas.microsoft.com/office/powerpoint/2010/main" val="31029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E805-CE99-4CAE-A626-A1EAF543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5" y="824578"/>
            <a:ext cx="9601196" cy="422598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86FF26-56DD-44E1-BF0E-61EC78F8F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538" y="1378225"/>
            <a:ext cx="10456737" cy="4784449"/>
          </a:xfrm>
        </p:spPr>
      </p:pic>
    </p:spTree>
    <p:extLst>
      <p:ext uri="{BB962C8B-B14F-4D97-AF65-F5344CB8AC3E}">
        <p14:creationId xmlns:p14="http://schemas.microsoft.com/office/powerpoint/2010/main" val="157840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7133-D111-437D-93A3-7D3E011C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54" y="755374"/>
            <a:ext cx="3621156" cy="49033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Visualization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1530C-A084-45A6-ABA7-A23057966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272" y="1454426"/>
            <a:ext cx="8833892" cy="4648200"/>
          </a:xfrm>
        </p:spPr>
      </p:pic>
    </p:spTree>
    <p:extLst>
      <p:ext uri="{BB962C8B-B14F-4D97-AF65-F5344CB8AC3E}">
        <p14:creationId xmlns:p14="http://schemas.microsoft.com/office/powerpoint/2010/main" val="104351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990E-E6A7-4B94-8B16-7192EFE5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75" y="786292"/>
            <a:ext cx="3660911" cy="22381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Visualization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C8FB1-353B-4582-B8BA-5805B231F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517" y="1272070"/>
            <a:ext cx="9951074" cy="4799638"/>
          </a:xfrm>
        </p:spPr>
      </p:pic>
    </p:spTree>
    <p:extLst>
      <p:ext uri="{BB962C8B-B14F-4D97-AF65-F5344CB8AC3E}">
        <p14:creationId xmlns:p14="http://schemas.microsoft.com/office/powerpoint/2010/main" val="97439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6F72-3A73-42C0-8BFF-CD0C6936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8" y="799544"/>
            <a:ext cx="3515137" cy="22381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Visualization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D3D28-61EF-44A9-AD3E-8B500DDE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368" y="1272623"/>
            <a:ext cx="10114719" cy="4902890"/>
          </a:xfrm>
        </p:spPr>
      </p:pic>
    </p:spTree>
    <p:extLst>
      <p:ext uri="{BB962C8B-B14F-4D97-AF65-F5344CB8AC3E}">
        <p14:creationId xmlns:p14="http://schemas.microsoft.com/office/powerpoint/2010/main" val="1244325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</TotalTime>
  <Words>626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Garamond</vt:lpstr>
      <vt:lpstr>Times New Roman</vt:lpstr>
      <vt:lpstr>Organic</vt:lpstr>
      <vt:lpstr>Car Condition Predictor </vt:lpstr>
      <vt:lpstr>Objectives </vt:lpstr>
      <vt:lpstr>Dataset description</vt:lpstr>
      <vt:lpstr>Dataset Overview</vt:lpstr>
      <vt:lpstr>Data Visualization using tableau</vt:lpstr>
      <vt:lpstr>Visualization 1</vt:lpstr>
      <vt:lpstr>Visualization 2</vt:lpstr>
      <vt:lpstr>Visualization 3</vt:lpstr>
      <vt:lpstr>Visualization 4</vt:lpstr>
      <vt:lpstr>Visualization 5</vt:lpstr>
      <vt:lpstr>Visualization 6</vt:lpstr>
      <vt:lpstr>Visualization 7</vt:lpstr>
      <vt:lpstr>Visualization 8</vt:lpstr>
      <vt:lpstr>Visualization 9</vt:lpstr>
      <vt:lpstr>Multiple Linear Regression</vt:lpstr>
      <vt:lpstr>Finding out dependent and independent variables</vt:lpstr>
      <vt:lpstr>Splitting Data into test and train data</vt:lpstr>
      <vt:lpstr>Generating Model Using Train data</vt:lpstr>
      <vt:lpstr>Prediction of output on testing data</vt:lpstr>
      <vt:lpstr>Accuracy on test and train data</vt:lpstr>
      <vt:lpstr>GUI Interface</vt:lpstr>
      <vt:lpstr>Snapshots of output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Condition Predictor </dc:title>
  <dc:creator>Keshu</dc:creator>
  <cp:lastModifiedBy>Keshu</cp:lastModifiedBy>
  <cp:revision>1</cp:revision>
  <dcterms:created xsi:type="dcterms:W3CDTF">2020-10-16T13:58:33Z</dcterms:created>
  <dcterms:modified xsi:type="dcterms:W3CDTF">2020-10-16T17:11:42Z</dcterms:modified>
</cp:coreProperties>
</file>