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枫 胡" initials="枫胡" lastIdx="1" clrIdx="0">
    <p:extLst>
      <p:ext uri="{19B8F6BF-5375-455C-9EA6-DF929625EA0E}">
        <p15:presenceInfo xmlns:p15="http://schemas.microsoft.com/office/powerpoint/2012/main" userId="6f3126625020ff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7T17:18:52.83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D1F0C-C2E7-8DBD-29AE-C944AB692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456E16-0AC8-3899-2CCA-C5BA89102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4A6CA-E134-007C-6081-720D4715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2657-E420-083B-C729-AECD50AA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5DFEB-6A2C-A4CC-0999-EEBB4779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5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5CC3A-C3F8-D89F-8BAB-DB0B5C4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4AB7F-BA4A-406E-1824-593E0457D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5AF1-DFFA-059D-DC4B-18D5B00E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532C1-3614-0C00-513D-CD5D968B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A6B39-0053-BC8F-8820-634E7568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3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2C036-3F5A-C620-EE7E-04FF719DB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8D035-A18F-2E50-2589-A0C0E64F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14E69-C70C-F8F6-1590-117398B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12EF-A49A-59A1-DA3C-EC5A30AC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E371F-8A64-4EF4-6681-DE38B20C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5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0CC1A-1E9B-C785-7D74-8FA5EE5E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D61A4-A98D-B098-50D6-27448E83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2B802-7E47-49A4-AE45-1F330C23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E0EC-BE76-DEE3-DFD2-9083F037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CCC2C-8DC7-65CE-AF52-09AA07AB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3C5E8-932C-A322-3D55-3A6B6DEE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546382-4D66-E5A8-8992-B50570BB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70F9F-8CD7-627B-8143-0B8D4362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6FF75-7B5E-009D-AC41-6ED300A6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76406-3A08-6E79-3524-B60EF45B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E7C4-9FCC-6BFE-6117-F8EEC3DE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E4441-D1E4-6EEC-23E3-B948CA539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DF1EE1-D706-8DF2-2878-8FC487450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2F902-E1C3-0B0C-291F-2AEB73BD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98897-92D7-EECC-83A7-FA3027C7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A3F94-7EAC-250F-6F9E-A8C916A4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7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DD57C-7228-C948-1224-36F6A041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DC78E-17E3-7D51-FFC0-7420F1C5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4DEED5-C144-6918-D033-5A891FE7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77945B-F8BF-A8F5-A467-FE76BE9C7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47E17B-3D52-3E57-1DA6-8CE5EA07A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9731BC-EEAA-F3D2-4296-5AFD7B27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EA686A-23C0-9EC3-BE2D-A970BB66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321182-E8F6-4FE6-A9CC-8746E136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8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59325-01CB-FBB3-4E94-02645FBC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AC19B-2396-09BB-EF96-69EE2AA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D54E86-5183-7969-926C-C63FDA12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D0C69B-C8BB-2EA9-B7A9-4FF9BDF3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7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4E6E21-1D08-FF39-BAED-9AF07BFD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1AC1CD-51FA-83A0-5274-2686E6B0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A6A775-56AE-B76C-6150-E1D05A2E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4B874-E9AF-C828-BFDE-6059B68C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964CF-ABC9-DDD4-4099-33431D07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B1ACC-E60B-8B8A-CA24-11C4FECAE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3FA77-B376-EB0F-B137-3CC30AAD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1F54F-18FE-B274-B6B0-714EF302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50724-994F-2515-1C6C-0B38725A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7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5236-7BB6-1324-96F5-EA74AE3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FF531E-3FF3-DECB-FCF1-15009ADC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108C7-A6F6-27CA-BF44-8964E142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1858C-5EEA-842D-4D0D-41A73CCB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4F408-EF8F-DF2A-67ED-AE00DB23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F59F5-A914-DE46-F89A-AEC7DEB5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E3E1B-844D-FA73-F1C4-08E7A91E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C0E99-D3A2-4C6B-D35A-92154F7E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DB499-9217-B43C-6191-0F44413CA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E506-E12F-4BA3-98C0-4321CEB0E2E5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8FB8F-8D2E-AF7D-D0D7-19E601A5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42291-62D6-4F81-7634-F4CF5B7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4CFFD-C848-41C0-9059-6E068FF5B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1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B8F6A61-78CC-A1D6-5781-034375D9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5083"/>
              </p:ext>
            </p:extLst>
          </p:nvPr>
        </p:nvGraphicFramePr>
        <p:xfrm>
          <a:off x="4693773" y="4192631"/>
          <a:ext cx="2773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541">
                  <a:extLst>
                    <a:ext uri="{9D8B030D-6E8A-4147-A177-3AD203B41FA5}">
                      <a16:colId xmlns:a16="http://schemas.microsoft.com/office/drawing/2014/main" val="3050248189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3183283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Global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2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7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2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0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(function(){})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0245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19F126B-34DA-C6F9-6372-15FF4E3D9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76913"/>
              </p:ext>
            </p:extLst>
          </p:nvPr>
        </p:nvGraphicFramePr>
        <p:xfrm>
          <a:off x="0" y="2415665"/>
          <a:ext cx="19304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1">
                  <a:extLst>
                    <a:ext uri="{9D8B030D-6E8A-4147-A177-3AD203B41FA5}">
                      <a16:colId xmlns:a16="http://schemas.microsoft.com/office/drawing/2014/main" val="3698738453"/>
                    </a:ext>
                  </a:extLst>
                </a:gridCol>
                <a:gridCol w="965201">
                  <a:extLst>
                    <a:ext uri="{9D8B030D-6E8A-4147-A177-3AD203B41FA5}">
                      <a16:colId xmlns:a16="http://schemas.microsoft.com/office/drawing/2014/main" val="14382803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立即执行函数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0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[[scope]]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39278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3B8FBB-7A26-578D-820C-E045ADA72E01}"/>
              </a:ext>
            </a:extLst>
          </p:cNvPr>
          <p:cNvCxnSpPr>
            <a:cxnSpLocks/>
          </p:cNvCxnSpPr>
          <p:nvPr/>
        </p:nvCxnSpPr>
        <p:spPr>
          <a:xfrm flipV="1">
            <a:off x="1401484" y="2696858"/>
            <a:ext cx="1138518" cy="27506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B480085-515A-F40F-5FCF-91ECCBA8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14613"/>
              </p:ext>
            </p:extLst>
          </p:nvPr>
        </p:nvGraphicFramePr>
        <p:xfrm>
          <a:off x="3307232" y="304233"/>
          <a:ext cx="2773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541">
                  <a:extLst>
                    <a:ext uri="{9D8B030D-6E8A-4147-A177-3AD203B41FA5}">
                      <a16:colId xmlns:a16="http://schemas.microsoft.com/office/drawing/2014/main" val="3531646235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19997652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Activation Object (</a:t>
                      </a:r>
                      <a:r>
                        <a:rPr lang="zh-CN" altLang="en-US" dirty="0"/>
                        <a:t>立即执行函数</a:t>
                      </a:r>
                      <a:r>
                        <a:rPr lang="en-US" altLang="zh-CN" dirty="0"/>
                        <a:t>1)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1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1583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DEBAE61-D2BA-EBBE-C9A9-B59F9F481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78793"/>
              </p:ext>
            </p:extLst>
          </p:nvPr>
        </p:nvGraphicFramePr>
        <p:xfrm>
          <a:off x="4693773" y="2438929"/>
          <a:ext cx="27730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541">
                  <a:extLst>
                    <a:ext uri="{9D8B030D-6E8A-4147-A177-3AD203B41FA5}">
                      <a16:colId xmlns:a16="http://schemas.microsoft.com/office/drawing/2014/main" val="86836484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31427426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Activation Object (test)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‘this is b’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0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‘this is test’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1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立即执行函数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(function(){}())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127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167FCBC-69D2-51CD-6F9F-4E0C8EFB2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32512"/>
              </p:ext>
            </p:extLst>
          </p:nvPr>
        </p:nvGraphicFramePr>
        <p:xfrm>
          <a:off x="8284884" y="2415665"/>
          <a:ext cx="15030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541">
                  <a:extLst>
                    <a:ext uri="{9D8B030D-6E8A-4147-A177-3AD203B41FA5}">
                      <a16:colId xmlns:a16="http://schemas.microsoft.com/office/drawing/2014/main" val="2861266517"/>
                    </a:ext>
                  </a:extLst>
                </a:gridCol>
                <a:gridCol w="751541">
                  <a:extLst>
                    <a:ext uri="{9D8B030D-6E8A-4147-A177-3AD203B41FA5}">
                      <a16:colId xmlns:a16="http://schemas.microsoft.com/office/drawing/2014/main" val="15161654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scope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8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2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22965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34BB408-51D2-EB05-1150-69BF4B1B3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6232"/>
              </p:ext>
            </p:extLst>
          </p:nvPr>
        </p:nvGraphicFramePr>
        <p:xfrm>
          <a:off x="2540002" y="2412975"/>
          <a:ext cx="1503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542">
                  <a:extLst>
                    <a:ext uri="{9D8B030D-6E8A-4147-A177-3AD203B41FA5}">
                      <a16:colId xmlns:a16="http://schemas.microsoft.com/office/drawing/2014/main" val="2054718794"/>
                    </a:ext>
                  </a:extLst>
                </a:gridCol>
                <a:gridCol w="751542">
                  <a:extLst>
                    <a:ext uri="{9D8B030D-6E8A-4147-A177-3AD203B41FA5}">
                      <a16:colId xmlns:a16="http://schemas.microsoft.com/office/drawing/2014/main" val="9379360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scope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4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7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84040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033E9902-E083-2121-C0D3-77150788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98801"/>
              </p:ext>
            </p:extLst>
          </p:nvPr>
        </p:nvGraphicFramePr>
        <p:xfrm>
          <a:off x="10261598" y="2411183"/>
          <a:ext cx="19304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1">
                  <a:extLst>
                    <a:ext uri="{9D8B030D-6E8A-4147-A177-3AD203B41FA5}">
                      <a16:colId xmlns:a16="http://schemas.microsoft.com/office/drawing/2014/main" val="3698738453"/>
                    </a:ext>
                  </a:extLst>
                </a:gridCol>
                <a:gridCol w="965201">
                  <a:extLst>
                    <a:ext uri="{9D8B030D-6E8A-4147-A177-3AD203B41FA5}">
                      <a16:colId xmlns:a16="http://schemas.microsoft.com/office/drawing/2014/main" val="14382803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立即执行函数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0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[[scope]]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3927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162765B-7884-8B61-C3C1-C2086DFE4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6533"/>
              </p:ext>
            </p:extLst>
          </p:nvPr>
        </p:nvGraphicFramePr>
        <p:xfrm>
          <a:off x="6263343" y="304233"/>
          <a:ext cx="2773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541">
                  <a:extLst>
                    <a:ext uri="{9D8B030D-6E8A-4147-A177-3AD203B41FA5}">
                      <a16:colId xmlns:a16="http://schemas.microsoft.com/office/drawing/2014/main" val="3531646235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19997652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Activation Object (</a:t>
                      </a:r>
                      <a:r>
                        <a:rPr lang="zh-CN" altLang="en-US" dirty="0"/>
                        <a:t>立即执行函数</a:t>
                      </a:r>
                      <a:r>
                        <a:rPr lang="en-US" altLang="zh-CN" dirty="0"/>
                        <a:t>2)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1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15835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637D9D8-1382-0595-A12D-EDC2BE5EA45F}"/>
              </a:ext>
            </a:extLst>
          </p:cNvPr>
          <p:cNvCxnSpPr>
            <a:cxnSpLocks/>
          </p:cNvCxnSpPr>
          <p:nvPr/>
        </p:nvCxnSpPr>
        <p:spPr>
          <a:xfrm flipH="1" flipV="1">
            <a:off x="9787966" y="2609854"/>
            <a:ext cx="915893" cy="35250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4420F4-9523-6463-6151-EDD7CA55BAC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639671" y="1315153"/>
            <a:ext cx="1054102" cy="16567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F48348-9DFF-63F7-94F9-AA7CF6E44CAB}"/>
              </a:ext>
            </a:extLst>
          </p:cNvPr>
          <p:cNvCxnSpPr>
            <a:cxnSpLocks/>
          </p:cNvCxnSpPr>
          <p:nvPr/>
        </p:nvCxnSpPr>
        <p:spPr>
          <a:xfrm flipV="1">
            <a:off x="3639671" y="2696858"/>
            <a:ext cx="1013015" cy="63120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24F94DC-CC00-9843-FE4C-DFC66DC73D01}"/>
              </a:ext>
            </a:extLst>
          </p:cNvPr>
          <p:cNvCxnSpPr>
            <a:cxnSpLocks/>
          </p:cNvCxnSpPr>
          <p:nvPr/>
        </p:nvCxnSpPr>
        <p:spPr>
          <a:xfrm>
            <a:off x="3639671" y="3700656"/>
            <a:ext cx="1054102" cy="67412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35FF914-A482-17AF-173D-33660D5ABB4F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7649884" y="1315153"/>
            <a:ext cx="992092" cy="16567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A3F4CF3-DA79-73EA-F373-40C47DCB18E5}"/>
              </a:ext>
            </a:extLst>
          </p:cNvPr>
          <p:cNvCxnSpPr>
            <a:cxnSpLocks/>
          </p:cNvCxnSpPr>
          <p:nvPr/>
        </p:nvCxnSpPr>
        <p:spPr>
          <a:xfrm flipH="1" flipV="1">
            <a:off x="7507942" y="2696858"/>
            <a:ext cx="1134034" cy="6501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6FAF616-8651-329E-32F3-2B65C06C8E70}"/>
              </a:ext>
            </a:extLst>
          </p:cNvPr>
          <p:cNvCxnSpPr>
            <a:cxnSpLocks/>
          </p:cNvCxnSpPr>
          <p:nvPr/>
        </p:nvCxnSpPr>
        <p:spPr>
          <a:xfrm flipH="1">
            <a:off x="7466855" y="3765176"/>
            <a:ext cx="1175121" cy="60960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BE0352A-021F-B6D7-A338-2169FA6AE086}"/>
              </a:ext>
            </a:extLst>
          </p:cNvPr>
          <p:cNvSpPr/>
          <p:nvPr/>
        </p:nvSpPr>
        <p:spPr>
          <a:xfrm>
            <a:off x="623071" y="414261"/>
            <a:ext cx="21940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立即执行函数每次预编译的时候，形参和实参的值就已经同步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241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100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枫 胡</dc:creator>
  <cp:lastModifiedBy>枫 胡</cp:lastModifiedBy>
  <cp:revision>4</cp:revision>
  <dcterms:created xsi:type="dcterms:W3CDTF">2025-01-17T01:43:02Z</dcterms:created>
  <dcterms:modified xsi:type="dcterms:W3CDTF">2025-01-17T09:21:37Z</dcterms:modified>
</cp:coreProperties>
</file>