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76" r:id="rId4"/>
  </p:sldMasterIdLst>
  <p:notesMasterIdLst>
    <p:notesMasterId r:id="rId15"/>
  </p:notesMasterIdLst>
  <p:sldIdLst>
    <p:sldId id="263" r:id="rId5"/>
    <p:sldId id="290" r:id="rId6"/>
    <p:sldId id="291" r:id="rId7"/>
    <p:sldId id="289" r:id="rId8"/>
    <p:sldId id="292" r:id="rId9"/>
    <p:sldId id="293" r:id="rId10"/>
    <p:sldId id="294" r:id="rId11"/>
    <p:sldId id="295" r:id="rId12"/>
    <p:sldId id="296" r:id="rId13"/>
    <p:sldId id="297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Work Sans" pitchFamily="2" charset="0"/>
      <p:regular r:id="rId24"/>
      <p:bold r:id="rId25"/>
      <p:italic r:id="rId26"/>
      <p:boldItalic r:id="rId27"/>
    </p:embeddedFont>
    <p:embeddedFont>
      <p:font typeface="Work Sans Light" pitchFamily="2" charset="0"/>
      <p:regular r:id="rId28"/>
      <p:italic r:id="rId29"/>
    </p:embeddedFont>
    <p:embeddedFont>
      <p:font typeface="微軟正黑體" panose="020B0604030504040204" pitchFamily="34" charset="-120"/>
      <p:regular r:id="rId30"/>
      <p:bold r:id="rId31"/>
    </p:embeddedFont>
    <p:embeddedFont>
      <p:font typeface="微軟正黑體 Light" panose="020B0304030504040204" pitchFamily="34" charset="-12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FF168D-41CA-47AE-ADE3-94C83ECDBC75}">
  <a:tblStyle styleId="{59FF168D-41CA-47AE-ADE3-94C83ECDBC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/>
    <p:restoredTop sz="94663"/>
  </p:normalViewPr>
  <p:slideViewPr>
    <p:cSldViewPr snapToGrid="0" snapToObjects="1">
      <p:cViewPr varScale="1">
        <p:scale>
          <a:sx n="138" d="100"/>
          <a:sy n="138" d="100"/>
        </p:scale>
        <p:origin x="4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947a1546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947a1546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948b2eb8ed_2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948b2eb8ed_2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27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5326b61e56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5326b61e56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093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92170bfc39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92170bfc39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06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92170bfc39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92170bfc39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4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92170bfc39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92170bfc39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742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92170bfc39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92170bfc39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618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92170bfc39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92170bfc39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89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 ( Style1 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geometric hexagon overlay pattern on white and grey background">
            <a:extLst>
              <a:ext uri="{FF2B5EF4-FFF2-40B4-BE49-F238E27FC236}">
                <a16:creationId xmlns:a16="http://schemas.microsoft.com/office/drawing/2014/main" id="{B1396430-FC36-6346-BE16-91A01E47AC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1965" b="11965"/>
          <a:stretch/>
        </p:blipFill>
        <p:spPr>
          <a:xfrm>
            <a:off x="0" y="0"/>
            <a:ext cx="9137158" cy="5143500"/>
          </a:xfrm>
          <a:prstGeom prst="rect">
            <a:avLst/>
          </a:prstGeom>
        </p:spPr>
      </p:pic>
      <p:pic>
        <p:nvPicPr>
          <p:cNvPr id="7" name="Graphic 93">
            <a:extLst>
              <a:ext uri="{FF2B5EF4-FFF2-40B4-BE49-F238E27FC236}">
                <a16:creationId xmlns:a16="http://schemas.microsoft.com/office/drawing/2014/main" id="{9AEF4135-EB86-E941-BE81-6D5504D6F4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8548" b="12379"/>
          <a:stretch/>
        </p:blipFill>
        <p:spPr>
          <a:xfrm>
            <a:off x="2501900" y="0"/>
            <a:ext cx="6642100" cy="5143500"/>
          </a:xfrm>
          <a:prstGeom prst="rect">
            <a:avLst/>
          </a:prstGeom>
        </p:spPr>
      </p:pic>
      <p:sp>
        <p:nvSpPr>
          <p:cNvPr id="8" name="Google Shape;247;p7"/>
          <p:cNvSpPr txBox="1">
            <a:spLocks noGrp="1"/>
          </p:cNvSpPr>
          <p:nvPr>
            <p:ph type="title"/>
          </p:nvPr>
        </p:nvSpPr>
        <p:spPr>
          <a:xfrm>
            <a:off x="1106069" y="1696650"/>
            <a:ext cx="5032560" cy="7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3000"/>
              <a:buFontTx/>
              <a:buNone/>
              <a:tabLst/>
              <a:defRPr baseline="0">
                <a:solidFill>
                  <a:schemeClr val="tx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9" name="Google Shape;248;p7"/>
          <p:cNvSpPr txBox="1">
            <a:spLocks noGrp="1"/>
          </p:cNvSpPr>
          <p:nvPr>
            <p:ph type="subTitle" idx="1"/>
          </p:nvPr>
        </p:nvSpPr>
        <p:spPr>
          <a:xfrm>
            <a:off x="1106069" y="2576945"/>
            <a:ext cx="5032559" cy="1310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SzPts val="1400"/>
              <a:buFontTx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10" name="Google Shape;1277;p34">
            <a:extLst>
              <a:ext uri="{FF2B5EF4-FFF2-40B4-BE49-F238E27FC236}">
                <a16:creationId xmlns:a16="http://schemas.microsoft.com/office/drawing/2014/main" id="{705A7FF9-2ACD-5D4D-BC0D-A64742FDA95F}"/>
              </a:ext>
            </a:extLst>
          </p:cNvPr>
          <p:cNvCxnSpPr>
            <a:cxnSpLocks/>
          </p:cNvCxnSpPr>
          <p:nvPr userDrawn="1"/>
        </p:nvCxnSpPr>
        <p:spPr>
          <a:xfrm>
            <a:off x="1988500" y="-968425"/>
            <a:ext cx="0" cy="15795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278;p34">
            <a:extLst>
              <a:ext uri="{FF2B5EF4-FFF2-40B4-BE49-F238E27FC236}">
                <a16:creationId xmlns:a16="http://schemas.microsoft.com/office/drawing/2014/main" id="{79F15012-A9B6-4841-9FC2-6315E8D64F60}"/>
              </a:ext>
            </a:extLst>
          </p:cNvPr>
          <p:cNvCxnSpPr>
            <a:cxnSpLocks/>
          </p:cNvCxnSpPr>
          <p:nvPr userDrawn="1"/>
        </p:nvCxnSpPr>
        <p:spPr>
          <a:xfrm>
            <a:off x="1988500" y="4042125"/>
            <a:ext cx="0" cy="1606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EC07B1A-6588-4748-858A-ED25EC4EC0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44" y="1059649"/>
            <a:ext cx="1615913" cy="39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5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( Center align 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mooth blue abstract background">
            <a:extLst>
              <a:ext uri="{FF2B5EF4-FFF2-40B4-BE49-F238E27FC236}">
                <a16:creationId xmlns:a16="http://schemas.microsoft.com/office/drawing/2014/main" id="{D7208C57-9A9A-5B43-9998-97C046BCB5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75" r="-75" b="13753"/>
          <a:stretch/>
        </p:blipFill>
        <p:spPr>
          <a:xfrm rot="10800000">
            <a:off x="0" y="0"/>
            <a:ext cx="9137158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C07B1A-6588-4748-858A-ED25EC4EC0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5" y="4902995"/>
            <a:ext cx="513435" cy="1270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22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446117" y="4849080"/>
            <a:ext cx="25587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ea"/>
                <a:ea typeface="+mj-ea"/>
              </a:rPr>
              <a:t>Copyright © 2022 </a:t>
            </a:r>
            <a:r>
              <a:rPr lang="en-US" sz="800" b="0" i="0" dirty="0" err="1">
                <a:solidFill>
                  <a:srgbClr val="404040"/>
                </a:solidFill>
                <a:effectLst/>
                <a:latin typeface="+mj-ea"/>
                <a:ea typeface="+mj-ea"/>
              </a:rPr>
              <a:t>Kinetix</a:t>
            </a:r>
            <a:r>
              <a:rPr lang="en-US" sz="800" b="0" i="0" dirty="0">
                <a:solidFill>
                  <a:srgbClr val="404040"/>
                </a:solidFill>
                <a:effectLst/>
                <a:latin typeface="+mj-ea"/>
                <a:ea typeface="+mj-ea"/>
              </a:rPr>
              <a:t> Systems Limited.    P.</a:t>
            </a:r>
            <a:fld id="{0651139C-DBB4-44F9-B80B-A121B557D7E2}" type="slidenum">
              <a:rPr lang="en-US" sz="800" b="0" i="0" smtClean="0">
                <a:solidFill>
                  <a:srgbClr val="404040"/>
                </a:solidFill>
                <a:effectLst/>
                <a:latin typeface="+mj-ea"/>
                <a:ea typeface="+mj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lang="en-US" sz="800" dirty="0">
              <a:latin typeface="+mj-ea"/>
              <a:ea typeface="+mj-ea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628650" y="1472130"/>
            <a:ext cx="7886700" cy="316381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605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ection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acktground of soap bubbles">
            <a:extLst>
              <a:ext uri="{FF2B5EF4-FFF2-40B4-BE49-F238E27FC236}">
                <a16:creationId xmlns:a16="http://schemas.microsoft.com/office/drawing/2014/main" id="{73A25E8F-0C5D-FC4D-B14F-8551703165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771" b="7771"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6" name="Google Shape;88;p3"/>
          <p:cNvSpPr txBox="1">
            <a:spLocks noGrp="1"/>
          </p:cNvSpPr>
          <p:nvPr>
            <p:ph type="title"/>
          </p:nvPr>
        </p:nvSpPr>
        <p:spPr>
          <a:xfrm>
            <a:off x="2177850" y="1357675"/>
            <a:ext cx="572563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0" i="0">
                <a:solidFill>
                  <a:schemeClr val="dk2"/>
                </a:solidFill>
                <a:latin typeface="Work Sans" pitchFamily="2" charset="0"/>
                <a:ea typeface="+mj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8" name="Google Shape;90;p3"/>
          <p:cNvSpPr txBox="1">
            <a:spLocks noGrp="1"/>
          </p:cNvSpPr>
          <p:nvPr>
            <p:ph type="subTitle" idx="1"/>
          </p:nvPr>
        </p:nvSpPr>
        <p:spPr>
          <a:xfrm>
            <a:off x="2177850" y="2293857"/>
            <a:ext cx="5725636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SzPts val="1400"/>
              <a:buFontTx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9" name="Google Shape;1321;p39"/>
          <p:cNvCxnSpPr/>
          <p:nvPr userDrawn="1"/>
        </p:nvCxnSpPr>
        <p:spPr>
          <a:xfrm>
            <a:off x="1987325" y="1449575"/>
            <a:ext cx="0" cy="16926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EC07B1A-6588-4748-858A-ED25EC4EC0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5" y="4902995"/>
            <a:ext cx="513435" cy="127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56F69E-7162-419C-9ECA-5B37F6121866}"/>
              </a:ext>
            </a:extLst>
          </p:cNvPr>
          <p:cNvSpPr txBox="1"/>
          <p:nvPr userDrawn="1"/>
        </p:nvSpPr>
        <p:spPr>
          <a:xfrm>
            <a:off x="6446117" y="4849080"/>
            <a:ext cx="25587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ea"/>
                <a:ea typeface="+mj-ea"/>
              </a:rPr>
              <a:t>Copyright © 2022 </a:t>
            </a:r>
            <a:r>
              <a:rPr lang="en-US" sz="800" b="0" i="0" dirty="0" err="1">
                <a:solidFill>
                  <a:srgbClr val="404040"/>
                </a:solidFill>
                <a:effectLst/>
                <a:latin typeface="+mj-ea"/>
                <a:ea typeface="+mj-ea"/>
              </a:rPr>
              <a:t>Kinetix</a:t>
            </a:r>
            <a:r>
              <a:rPr lang="en-US" sz="800" b="0" i="0" dirty="0">
                <a:solidFill>
                  <a:srgbClr val="404040"/>
                </a:solidFill>
                <a:effectLst/>
                <a:latin typeface="+mj-ea"/>
                <a:ea typeface="+mj-ea"/>
              </a:rPr>
              <a:t> Systems Limited.    P.</a:t>
            </a:r>
            <a:fld id="{0651139C-DBB4-44F9-B80B-A121B557D7E2}" type="slidenum">
              <a:rPr lang="en-US" sz="800" b="0" i="0" smtClean="0">
                <a:solidFill>
                  <a:srgbClr val="404040"/>
                </a:solidFill>
                <a:effectLst/>
                <a:latin typeface="+mj-ea"/>
                <a:ea typeface="+mj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096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Title + three columns 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bstract grey gradient hexagon on white background with soft light blur">
            <a:extLst>
              <a:ext uri="{FF2B5EF4-FFF2-40B4-BE49-F238E27FC236}">
                <a16:creationId xmlns:a16="http://schemas.microsoft.com/office/drawing/2014/main" id="{99F90FFA-247F-EA43-9417-ED9399B615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t="15632" b="28118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</p:spPr>
      </p:pic>
      <p:sp>
        <p:nvSpPr>
          <p:cNvPr id="491" name="Google Shape;491;p16"/>
          <p:cNvSpPr txBox="1">
            <a:spLocks noGrp="1"/>
          </p:cNvSpPr>
          <p:nvPr>
            <p:ph type="subTitle" idx="1"/>
          </p:nvPr>
        </p:nvSpPr>
        <p:spPr>
          <a:xfrm>
            <a:off x="908013" y="2775585"/>
            <a:ext cx="1843200" cy="712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+mj-ea"/>
                <a:ea typeface="+mj-ea"/>
                <a:cs typeface="Overpass"/>
                <a:sym typeface="Overpas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2" name="Google Shape;492;p16"/>
          <p:cNvSpPr txBox="1">
            <a:spLocks noGrp="1"/>
          </p:cNvSpPr>
          <p:nvPr>
            <p:ph type="subTitle" idx="2"/>
          </p:nvPr>
        </p:nvSpPr>
        <p:spPr>
          <a:xfrm>
            <a:off x="907988" y="3655373"/>
            <a:ext cx="1843200" cy="1012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3" name="Google Shape;493;p16"/>
          <p:cNvSpPr txBox="1">
            <a:spLocks noGrp="1"/>
          </p:cNvSpPr>
          <p:nvPr>
            <p:ph type="subTitle" idx="3"/>
          </p:nvPr>
        </p:nvSpPr>
        <p:spPr>
          <a:xfrm>
            <a:off x="3650587" y="2775585"/>
            <a:ext cx="1843200" cy="712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+mj-ea"/>
                <a:ea typeface="+mj-ea"/>
                <a:cs typeface="Overpass"/>
                <a:sym typeface="Overpas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4" name="Google Shape;494;p16"/>
          <p:cNvSpPr txBox="1">
            <a:spLocks noGrp="1"/>
          </p:cNvSpPr>
          <p:nvPr>
            <p:ph type="subTitle" idx="4"/>
          </p:nvPr>
        </p:nvSpPr>
        <p:spPr>
          <a:xfrm>
            <a:off x="3650593" y="3655248"/>
            <a:ext cx="1843200" cy="1012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5" name="Google Shape;495;p16"/>
          <p:cNvSpPr txBox="1">
            <a:spLocks noGrp="1"/>
          </p:cNvSpPr>
          <p:nvPr>
            <p:ph type="subTitle" idx="5"/>
          </p:nvPr>
        </p:nvSpPr>
        <p:spPr>
          <a:xfrm>
            <a:off x="6418738" y="2775585"/>
            <a:ext cx="1843200" cy="712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+mj-ea"/>
                <a:ea typeface="+mj-ea"/>
                <a:cs typeface="Overpass"/>
                <a:sym typeface="Overpas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6" name="Google Shape;496;p16"/>
          <p:cNvSpPr txBox="1">
            <a:spLocks noGrp="1"/>
          </p:cNvSpPr>
          <p:nvPr>
            <p:ph type="subTitle" idx="6"/>
          </p:nvPr>
        </p:nvSpPr>
        <p:spPr>
          <a:xfrm>
            <a:off x="6418728" y="3655373"/>
            <a:ext cx="1843200" cy="1012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3" name="Google Shape;523;p16"/>
          <p:cNvSpPr txBox="1">
            <a:spLocks noGrp="1"/>
          </p:cNvSpPr>
          <p:nvPr>
            <p:ph type="title"/>
          </p:nvPr>
        </p:nvSpPr>
        <p:spPr>
          <a:xfrm>
            <a:off x="895224" y="229470"/>
            <a:ext cx="7353925" cy="1086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grpSp>
        <p:nvGrpSpPr>
          <p:cNvPr id="10" name="Google Shape;1461;p43"/>
          <p:cNvGrpSpPr/>
          <p:nvPr userDrawn="1"/>
        </p:nvGrpSpPr>
        <p:grpSpPr>
          <a:xfrm>
            <a:off x="7033430" y="1580818"/>
            <a:ext cx="1010458" cy="1000540"/>
            <a:chOff x="5738300" y="1551200"/>
            <a:chExt cx="1278575" cy="1266025"/>
          </a:xfrm>
          <a:solidFill>
            <a:schemeClr val="tx2"/>
          </a:solidFill>
        </p:grpSpPr>
        <p:sp>
          <p:nvSpPr>
            <p:cNvPr id="11" name="Google Shape;1462;p43"/>
            <p:cNvSpPr/>
            <p:nvPr/>
          </p:nvSpPr>
          <p:spPr>
            <a:xfrm>
              <a:off x="6555425" y="1575275"/>
              <a:ext cx="26200" cy="1217900"/>
            </a:xfrm>
            <a:custGeom>
              <a:avLst/>
              <a:gdLst/>
              <a:ahLst/>
              <a:cxnLst/>
              <a:rect l="l" t="t" r="r" b="b"/>
              <a:pathLst>
                <a:path w="1048" h="48716" extrusionOk="0">
                  <a:moveTo>
                    <a:pt x="1" y="0"/>
                  </a:moveTo>
                  <a:lnTo>
                    <a:pt x="1" y="48715"/>
                  </a:lnTo>
                  <a:cubicBezTo>
                    <a:pt x="378" y="48631"/>
                    <a:pt x="712" y="48506"/>
                    <a:pt x="1047" y="48380"/>
                  </a:cubicBezTo>
                  <a:lnTo>
                    <a:pt x="1047" y="335"/>
                  </a:lnTo>
                  <a:cubicBezTo>
                    <a:pt x="712" y="209"/>
                    <a:pt x="378" y="12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3;p43"/>
            <p:cNvSpPr/>
            <p:nvPr/>
          </p:nvSpPr>
          <p:spPr>
            <a:xfrm>
              <a:off x="6704000" y="1640125"/>
              <a:ext cx="26200" cy="1088175"/>
            </a:xfrm>
            <a:custGeom>
              <a:avLst/>
              <a:gdLst/>
              <a:ahLst/>
              <a:cxnLst/>
              <a:rect l="l" t="t" r="r" b="b"/>
              <a:pathLst>
                <a:path w="1048" h="43527" extrusionOk="0">
                  <a:moveTo>
                    <a:pt x="1" y="1"/>
                  </a:moveTo>
                  <a:lnTo>
                    <a:pt x="1" y="43526"/>
                  </a:lnTo>
                  <a:cubicBezTo>
                    <a:pt x="377" y="43317"/>
                    <a:pt x="712" y="43108"/>
                    <a:pt x="1047" y="42857"/>
                  </a:cubicBezTo>
                  <a:lnTo>
                    <a:pt x="1047" y="671"/>
                  </a:lnTo>
                  <a:cubicBezTo>
                    <a:pt x="712" y="419"/>
                    <a:pt x="377" y="21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64;p43"/>
            <p:cNvSpPr/>
            <p:nvPr/>
          </p:nvSpPr>
          <p:spPr>
            <a:xfrm>
              <a:off x="6629725" y="1602475"/>
              <a:ext cx="26175" cy="1163475"/>
            </a:xfrm>
            <a:custGeom>
              <a:avLst/>
              <a:gdLst/>
              <a:ahLst/>
              <a:cxnLst/>
              <a:rect l="l" t="t" r="r" b="b"/>
              <a:pathLst>
                <a:path w="1047" h="46539" extrusionOk="0">
                  <a:moveTo>
                    <a:pt x="0" y="0"/>
                  </a:moveTo>
                  <a:lnTo>
                    <a:pt x="0" y="46539"/>
                  </a:lnTo>
                  <a:cubicBezTo>
                    <a:pt x="377" y="46372"/>
                    <a:pt x="712" y="46246"/>
                    <a:pt x="1047" y="46079"/>
                  </a:cubicBezTo>
                  <a:lnTo>
                    <a:pt x="1047" y="461"/>
                  </a:lnTo>
                  <a:cubicBezTo>
                    <a:pt x="712" y="293"/>
                    <a:pt x="377" y="12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65;p43"/>
            <p:cNvSpPr/>
            <p:nvPr/>
          </p:nvSpPr>
          <p:spPr>
            <a:xfrm>
              <a:off x="6406850" y="1551200"/>
              <a:ext cx="26200" cy="1266025"/>
            </a:xfrm>
            <a:custGeom>
              <a:avLst/>
              <a:gdLst/>
              <a:ahLst/>
              <a:cxnLst/>
              <a:rect l="l" t="t" r="r" b="b"/>
              <a:pathLst>
                <a:path w="1048" h="50641" extrusionOk="0">
                  <a:moveTo>
                    <a:pt x="1" y="1"/>
                  </a:moveTo>
                  <a:lnTo>
                    <a:pt x="1" y="50641"/>
                  </a:lnTo>
                  <a:cubicBezTo>
                    <a:pt x="336" y="50641"/>
                    <a:pt x="712" y="50599"/>
                    <a:pt x="1047" y="50599"/>
                  </a:cubicBezTo>
                  <a:lnTo>
                    <a:pt x="1047" y="84"/>
                  </a:lnTo>
                  <a:cubicBezTo>
                    <a:pt x="712" y="84"/>
                    <a:pt x="336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66;p43"/>
            <p:cNvSpPr/>
            <p:nvPr/>
          </p:nvSpPr>
          <p:spPr>
            <a:xfrm>
              <a:off x="6852575" y="1763600"/>
              <a:ext cx="26175" cy="842275"/>
            </a:xfrm>
            <a:custGeom>
              <a:avLst/>
              <a:gdLst/>
              <a:ahLst/>
              <a:cxnLst/>
              <a:rect l="l" t="t" r="r" b="b"/>
              <a:pathLst>
                <a:path w="1047" h="33691" extrusionOk="0">
                  <a:moveTo>
                    <a:pt x="1" y="0"/>
                  </a:moveTo>
                  <a:lnTo>
                    <a:pt x="1" y="33691"/>
                  </a:lnTo>
                  <a:cubicBezTo>
                    <a:pt x="377" y="33272"/>
                    <a:pt x="712" y="32854"/>
                    <a:pt x="1047" y="32393"/>
                  </a:cubicBezTo>
                  <a:lnTo>
                    <a:pt x="1047" y="1256"/>
                  </a:lnTo>
                  <a:cubicBezTo>
                    <a:pt x="712" y="796"/>
                    <a:pt x="377" y="37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67;p43"/>
            <p:cNvSpPr/>
            <p:nvPr/>
          </p:nvSpPr>
          <p:spPr>
            <a:xfrm>
              <a:off x="6926875" y="1866125"/>
              <a:ext cx="26175" cy="636175"/>
            </a:xfrm>
            <a:custGeom>
              <a:avLst/>
              <a:gdLst/>
              <a:ahLst/>
              <a:cxnLst/>
              <a:rect l="l" t="t" r="r" b="b"/>
              <a:pathLst>
                <a:path w="1047" h="25447" extrusionOk="0">
                  <a:moveTo>
                    <a:pt x="0" y="1"/>
                  </a:moveTo>
                  <a:lnTo>
                    <a:pt x="0" y="25446"/>
                  </a:lnTo>
                  <a:cubicBezTo>
                    <a:pt x="377" y="24819"/>
                    <a:pt x="753" y="24149"/>
                    <a:pt x="1046" y="23479"/>
                  </a:cubicBezTo>
                  <a:lnTo>
                    <a:pt x="1046" y="2010"/>
                  </a:lnTo>
                  <a:cubicBezTo>
                    <a:pt x="753" y="1298"/>
                    <a:pt x="377" y="67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68;p43"/>
            <p:cNvSpPr/>
            <p:nvPr/>
          </p:nvSpPr>
          <p:spPr>
            <a:xfrm>
              <a:off x="6778300" y="1692450"/>
              <a:ext cx="26175" cy="983525"/>
            </a:xfrm>
            <a:custGeom>
              <a:avLst/>
              <a:gdLst/>
              <a:ahLst/>
              <a:cxnLst/>
              <a:rect l="l" t="t" r="r" b="b"/>
              <a:pathLst>
                <a:path w="1047" h="39341" extrusionOk="0">
                  <a:moveTo>
                    <a:pt x="0" y="0"/>
                  </a:moveTo>
                  <a:lnTo>
                    <a:pt x="0" y="39341"/>
                  </a:lnTo>
                  <a:cubicBezTo>
                    <a:pt x="377" y="39090"/>
                    <a:pt x="712" y="38755"/>
                    <a:pt x="1047" y="38462"/>
                  </a:cubicBezTo>
                  <a:lnTo>
                    <a:pt x="1047" y="879"/>
                  </a:lnTo>
                  <a:cubicBezTo>
                    <a:pt x="712" y="586"/>
                    <a:pt x="377" y="29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69;p43"/>
            <p:cNvSpPr/>
            <p:nvPr/>
          </p:nvSpPr>
          <p:spPr>
            <a:xfrm>
              <a:off x="7001150" y="2064925"/>
              <a:ext cx="15725" cy="238575"/>
            </a:xfrm>
            <a:custGeom>
              <a:avLst/>
              <a:gdLst/>
              <a:ahLst/>
              <a:cxnLst/>
              <a:rect l="l" t="t" r="r" b="b"/>
              <a:pathLst>
                <a:path w="629" h="9543" extrusionOk="0">
                  <a:moveTo>
                    <a:pt x="1" y="1"/>
                  </a:moveTo>
                  <a:lnTo>
                    <a:pt x="1" y="9543"/>
                  </a:lnTo>
                  <a:cubicBezTo>
                    <a:pt x="628" y="6404"/>
                    <a:pt x="628" y="3139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70;p43"/>
            <p:cNvSpPr/>
            <p:nvPr/>
          </p:nvSpPr>
          <p:spPr>
            <a:xfrm>
              <a:off x="6481150" y="1558525"/>
              <a:ext cx="26175" cy="1251375"/>
            </a:xfrm>
            <a:custGeom>
              <a:avLst/>
              <a:gdLst/>
              <a:ahLst/>
              <a:cxnLst/>
              <a:rect l="l" t="t" r="r" b="b"/>
              <a:pathLst>
                <a:path w="1047" h="50055" extrusionOk="0">
                  <a:moveTo>
                    <a:pt x="0" y="0"/>
                  </a:moveTo>
                  <a:lnTo>
                    <a:pt x="0" y="50055"/>
                  </a:lnTo>
                  <a:cubicBezTo>
                    <a:pt x="335" y="50013"/>
                    <a:pt x="712" y="49929"/>
                    <a:pt x="1047" y="49846"/>
                  </a:cubicBezTo>
                  <a:lnTo>
                    <a:pt x="1047" y="210"/>
                  </a:lnTo>
                  <a:cubicBezTo>
                    <a:pt x="712" y="126"/>
                    <a:pt x="335" y="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71;p43"/>
            <p:cNvSpPr/>
            <p:nvPr/>
          </p:nvSpPr>
          <p:spPr>
            <a:xfrm>
              <a:off x="6332575" y="1551200"/>
              <a:ext cx="26175" cy="1266025"/>
            </a:xfrm>
            <a:custGeom>
              <a:avLst/>
              <a:gdLst/>
              <a:ahLst/>
              <a:cxnLst/>
              <a:rect l="l" t="t" r="r" b="b"/>
              <a:pathLst>
                <a:path w="1047" h="50641" extrusionOk="0">
                  <a:moveTo>
                    <a:pt x="1047" y="1"/>
                  </a:moveTo>
                  <a:cubicBezTo>
                    <a:pt x="712" y="1"/>
                    <a:pt x="335" y="1"/>
                    <a:pt x="1" y="42"/>
                  </a:cubicBezTo>
                  <a:lnTo>
                    <a:pt x="1" y="50599"/>
                  </a:lnTo>
                  <a:cubicBezTo>
                    <a:pt x="335" y="50599"/>
                    <a:pt x="712" y="50641"/>
                    <a:pt x="1047" y="50641"/>
                  </a:cubicBezTo>
                  <a:lnTo>
                    <a:pt x="10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72;p43"/>
            <p:cNvSpPr/>
            <p:nvPr/>
          </p:nvSpPr>
          <p:spPr>
            <a:xfrm>
              <a:off x="6035425" y="1635950"/>
              <a:ext cx="26200" cy="1096525"/>
            </a:xfrm>
            <a:custGeom>
              <a:avLst/>
              <a:gdLst/>
              <a:ahLst/>
              <a:cxnLst/>
              <a:rect l="l" t="t" r="r" b="b"/>
              <a:pathLst>
                <a:path w="1048" h="43861" extrusionOk="0">
                  <a:moveTo>
                    <a:pt x="1047" y="0"/>
                  </a:moveTo>
                  <a:cubicBezTo>
                    <a:pt x="670" y="210"/>
                    <a:pt x="336" y="419"/>
                    <a:pt x="1" y="628"/>
                  </a:cubicBezTo>
                  <a:lnTo>
                    <a:pt x="1" y="43233"/>
                  </a:lnTo>
                  <a:cubicBezTo>
                    <a:pt x="336" y="43442"/>
                    <a:pt x="670" y="43693"/>
                    <a:pt x="1047" y="43861"/>
                  </a:cubicBezTo>
                  <a:lnTo>
                    <a:pt x="10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73;p43"/>
            <p:cNvSpPr/>
            <p:nvPr/>
          </p:nvSpPr>
          <p:spPr>
            <a:xfrm>
              <a:off x="5812575" y="1852525"/>
              <a:ext cx="26175" cy="663375"/>
            </a:xfrm>
            <a:custGeom>
              <a:avLst/>
              <a:gdLst/>
              <a:ahLst/>
              <a:cxnLst/>
              <a:rect l="l" t="t" r="r" b="b"/>
              <a:pathLst>
                <a:path w="1047" h="26535" extrusionOk="0">
                  <a:moveTo>
                    <a:pt x="1047" y="1"/>
                  </a:moveTo>
                  <a:cubicBezTo>
                    <a:pt x="670" y="628"/>
                    <a:pt x="293" y="1256"/>
                    <a:pt x="0" y="1926"/>
                  </a:cubicBezTo>
                  <a:lnTo>
                    <a:pt x="0" y="24651"/>
                  </a:lnTo>
                  <a:cubicBezTo>
                    <a:pt x="293" y="25279"/>
                    <a:pt x="670" y="25907"/>
                    <a:pt x="1047" y="26535"/>
                  </a:cubicBezTo>
                  <a:lnTo>
                    <a:pt x="10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74;p43"/>
            <p:cNvSpPr/>
            <p:nvPr/>
          </p:nvSpPr>
          <p:spPr>
            <a:xfrm>
              <a:off x="5886850" y="1755225"/>
              <a:ext cx="26200" cy="859025"/>
            </a:xfrm>
            <a:custGeom>
              <a:avLst/>
              <a:gdLst/>
              <a:ahLst/>
              <a:cxnLst/>
              <a:rect l="l" t="t" r="r" b="b"/>
              <a:pathLst>
                <a:path w="1048" h="34361" extrusionOk="0">
                  <a:moveTo>
                    <a:pt x="1047" y="1"/>
                  </a:moveTo>
                  <a:cubicBezTo>
                    <a:pt x="671" y="377"/>
                    <a:pt x="336" y="796"/>
                    <a:pt x="1" y="1214"/>
                  </a:cubicBezTo>
                  <a:lnTo>
                    <a:pt x="1" y="33147"/>
                  </a:lnTo>
                  <a:cubicBezTo>
                    <a:pt x="336" y="33565"/>
                    <a:pt x="671" y="33984"/>
                    <a:pt x="1047" y="34361"/>
                  </a:cubicBezTo>
                  <a:lnTo>
                    <a:pt x="10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75;p43"/>
            <p:cNvSpPr/>
            <p:nvPr/>
          </p:nvSpPr>
          <p:spPr>
            <a:xfrm>
              <a:off x="6258300" y="1557475"/>
              <a:ext cx="26175" cy="1253475"/>
            </a:xfrm>
            <a:custGeom>
              <a:avLst/>
              <a:gdLst/>
              <a:ahLst/>
              <a:cxnLst/>
              <a:rect l="l" t="t" r="r" b="b"/>
              <a:pathLst>
                <a:path w="1047" h="50139" extrusionOk="0">
                  <a:moveTo>
                    <a:pt x="1046" y="1"/>
                  </a:moveTo>
                  <a:cubicBezTo>
                    <a:pt x="712" y="42"/>
                    <a:pt x="335" y="126"/>
                    <a:pt x="0" y="168"/>
                  </a:cubicBezTo>
                  <a:lnTo>
                    <a:pt x="0" y="49971"/>
                  </a:lnTo>
                  <a:cubicBezTo>
                    <a:pt x="335" y="50055"/>
                    <a:pt x="712" y="50097"/>
                    <a:pt x="1046" y="50139"/>
                  </a:cubicBezTo>
                  <a:lnTo>
                    <a:pt x="10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76;p43"/>
            <p:cNvSpPr/>
            <p:nvPr/>
          </p:nvSpPr>
          <p:spPr>
            <a:xfrm>
              <a:off x="5738300" y="2030400"/>
              <a:ext cx="26175" cy="308675"/>
            </a:xfrm>
            <a:custGeom>
              <a:avLst/>
              <a:gdLst/>
              <a:ahLst/>
              <a:cxnLst/>
              <a:rect l="l" t="t" r="r" b="b"/>
              <a:pathLst>
                <a:path w="1047" h="12347" extrusionOk="0">
                  <a:moveTo>
                    <a:pt x="1046" y="0"/>
                  </a:moveTo>
                  <a:cubicBezTo>
                    <a:pt x="0" y="4060"/>
                    <a:pt x="0" y="8287"/>
                    <a:pt x="1046" y="12347"/>
                  </a:cubicBezTo>
                  <a:lnTo>
                    <a:pt x="10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77;p43"/>
            <p:cNvSpPr/>
            <p:nvPr/>
          </p:nvSpPr>
          <p:spPr>
            <a:xfrm>
              <a:off x="5961150" y="1686175"/>
              <a:ext cx="26175" cy="996075"/>
            </a:xfrm>
            <a:custGeom>
              <a:avLst/>
              <a:gdLst/>
              <a:ahLst/>
              <a:cxnLst/>
              <a:rect l="l" t="t" r="r" b="b"/>
              <a:pathLst>
                <a:path w="1047" h="39843" extrusionOk="0">
                  <a:moveTo>
                    <a:pt x="1047" y="0"/>
                  </a:moveTo>
                  <a:cubicBezTo>
                    <a:pt x="712" y="293"/>
                    <a:pt x="335" y="586"/>
                    <a:pt x="0" y="879"/>
                  </a:cubicBezTo>
                  <a:lnTo>
                    <a:pt x="0" y="38964"/>
                  </a:lnTo>
                  <a:cubicBezTo>
                    <a:pt x="335" y="39299"/>
                    <a:pt x="712" y="39592"/>
                    <a:pt x="1047" y="39843"/>
                  </a:cubicBezTo>
                  <a:lnTo>
                    <a:pt x="10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78;p43"/>
            <p:cNvSpPr/>
            <p:nvPr/>
          </p:nvSpPr>
          <p:spPr>
            <a:xfrm>
              <a:off x="6109725" y="1598275"/>
              <a:ext cx="26175" cy="1170825"/>
            </a:xfrm>
            <a:custGeom>
              <a:avLst/>
              <a:gdLst/>
              <a:ahLst/>
              <a:cxnLst/>
              <a:rect l="l" t="t" r="r" b="b"/>
              <a:pathLst>
                <a:path w="1047" h="46833" extrusionOk="0">
                  <a:moveTo>
                    <a:pt x="1047" y="1"/>
                  </a:moveTo>
                  <a:cubicBezTo>
                    <a:pt x="670" y="168"/>
                    <a:pt x="335" y="294"/>
                    <a:pt x="0" y="461"/>
                  </a:cubicBezTo>
                  <a:lnTo>
                    <a:pt x="0" y="46372"/>
                  </a:lnTo>
                  <a:cubicBezTo>
                    <a:pt x="335" y="46540"/>
                    <a:pt x="670" y="46707"/>
                    <a:pt x="1047" y="46833"/>
                  </a:cubicBezTo>
                  <a:lnTo>
                    <a:pt x="10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79;p43"/>
            <p:cNvSpPr/>
            <p:nvPr/>
          </p:nvSpPr>
          <p:spPr>
            <a:xfrm>
              <a:off x="6184000" y="1573175"/>
              <a:ext cx="26175" cy="1222075"/>
            </a:xfrm>
            <a:custGeom>
              <a:avLst/>
              <a:gdLst/>
              <a:ahLst/>
              <a:cxnLst/>
              <a:rect l="l" t="t" r="r" b="b"/>
              <a:pathLst>
                <a:path w="1047" h="48883" extrusionOk="0">
                  <a:moveTo>
                    <a:pt x="1047" y="0"/>
                  </a:moveTo>
                  <a:cubicBezTo>
                    <a:pt x="670" y="84"/>
                    <a:pt x="335" y="210"/>
                    <a:pt x="1" y="335"/>
                  </a:cubicBezTo>
                  <a:lnTo>
                    <a:pt x="1" y="48590"/>
                  </a:lnTo>
                  <a:cubicBezTo>
                    <a:pt x="335" y="48674"/>
                    <a:pt x="670" y="48799"/>
                    <a:pt x="1047" y="48883"/>
                  </a:cubicBezTo>
                  <a:lnTo>
                    <a:pt x="10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487;p43"/>
          <p:cNvGrpSpPr/>
          <p:nvPr userDrawn="1"/>
        </p:nvGrpSpPr>
        <p:grpSpPr>
          <a:xfrm>
            <a:off x="1550140" y="1580818"/>
            <a:ext cx="1010458" cy="1000540"/>
            <a:chOff x="5738300" y="1551200"/>
            <a:chExt cx="1278575" cy="1266025"/>
          </a:xfrm>
          <a:solidFill>
            <a:schemeClr val="tx2"/>
          </a:solidFill>
        </p:grpSpPr>
        <p:sp>
          <p:nvSpPr>
            <p:cNvPr id="30" name="Google Shape;1488;p43"/>
            <p:cNvSpPr/>
            <p:nvPr/>
          </p:nvSpPr>
          <p:spPr>
            <a:xfrm>
              <a:off x="6555425" y="1575275"/>
              <a:ext cx="26200" cy="1217900"/>
            </a:xfrm>
            <a:custGeom>
              <a:avLst/>
              <a:gdLst/>
              <a:ahLst/>
              <a:cxnLst/>
              <a:rect l="l" t="t" r="r" b="b"/>
              <a:pathLst>
                <a:path w="1048" h="48716" extrusionOk="0">
                  <a:moveTo>
                    <a:pt x="1" y="0"/>
                  </a:moveTo>
                  <a:lnTo>
                    <a:pt x="1" y="48715"/>
                  </a:lnTo>
                  <a:cubicBezTo>
                    <a:pt x="378" y="48631"/>
                    <a:pt x="712" y="48506"/>
                    <a:pt x="1047" y="48380"/>
                  </a:cubicBezTo>
                  <a:lnTo>
                    <a:pt x="1047" y="335"/>
                  </a:lnTo>
                  <a:cubicBezTo>
                    <a:pt x="712" y="209"/>
                    <a:pt x="378" y="12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89;p43"/>
            <p:cNvSpPr/>
            <p:nvPr/>
          </p:nvSpPr>
          <p:spPr>
            <a:xfrm>
              <a:off x="6704000" y="1640125"/>
              <a:ext cx="26200" cy="1088175"/>
            </a:xfrm>
            <a:custGeom>
              <a:avLst/>
              <a:gdLst/>
              <a:ahLst/>
              <a:cxnLst/>
              <a:rect l="l" t="t" r="r" b="b"/>
              <a:pathLst>
                <a:path w="1048" h="43527" extrusionOk="0">
                  <a:moveTo>
                    <a:pt x="1" y="1"/>
                  </a:moveTo>
                  <a:lnTo>
                    <a:pt x="1" y="43526"/>
                  </a:lnTo>
                  <a:cubicBezTo>
                    <a:pt x="377" y="43317"/>
                    <a:pt x="712" y="43108"/>
                    <a:pt x="1047" y="42857"/>
                  </a:cubicBezTo>
                  <a:lnTo>
                    <a:pt x="1047" y="671"/>
                  </a:lnTo>
                  <a:cubicBezTo>
                    <a:pt x="712" y="419"/>
                    <a:pt x="377" y="21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90;p43"/>
            <p:cNvSpPr/>
            <p:nvPr/>
          </p:nvSpPr>
          <p:spPr>
            <a:xfrm>
              <a:off x="6629725" y="1602475"/>
              <a:ext cx="26175" cy="1163475"/>
            </a:xfrm>
            <a:custGeom>
              <a:avLst/>
              <a:gdLst/>
              <a:ahLst/>
              <a:cxnLst/>
              <a:rect l="l" t="t" r="r" b="b"/>
              <a:pathLst>
                <a:path w="1047" h="46539" extrusionOk="0">
                  <a:moveTo>
                    <a:pt x="0" y="0"/>
                  </a:moveTo>
                  <a:lnTo>
                    <a:pt x="0" y="46539"/>
                  </a:lnTo>
                  <a:cubicBezTo>
                    <a:pt x="377" y="46372"/>
                    <a:pt x="712" y="46246"/>
                    <a:pt x="1047" y="46079"/>
                  </a:cubicBezTo>
                  <a:lnTo>
                    <a:pt x="1047" y="461"/>
                  </a:lnTo>
                  <a:cubicBezTo>
                    <a:pt x="712" y="293"/>
                    <a:pt x="377" y="12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91;p43"/>
            <p:cNvSpPr/>
            <p:nvPr/>
          </p:nvSpPr>
          <p:spPr>
            <a:xfrm>
              <a:off x="6406850" y="1551200"/>
              <a:ext cx="26200" cy="1266025"/>
            </a:xfrm>
            <a:custGeom>
              <a:avLst/>
              <a:gdLst/>
              <a:ahLst/>
              <a:cxnLst/>
              <a:rect l="l" t="t" r="r" b="b"/>
              <a:pathLst>
                <a:path w="1048" h="50641" extrusionOk="0">
                  <a:moveTo>
                    <a:pt x="1" y="1"/>
                  </a:moveTo>
                  <a:lnTo>
                    <a:pt x="1" y="50641"/>
                  </a:lnTo>
                  <a:cubicBezTo>
                    <a:pt x="336" y="50641"/>
                    <a:pt x="712" y="50599"/>
                    <a:pt x="1047" y="50599"/>
                  </a:cubicBezTo>
                  <a:lnTo>
                    <a:pt x="1047" y="84"/>
                  </a:lnTo>
                  <a:cubicBezTo>
                    <a:pt x="712" y="84"/>
                    <a:pt x="336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92;p43"/>
            <p:cNvSpPr/>
            <p:nvPr/>
          </p:nvSpPr>
          <p:spPr>
            <a:xfrm>
              <a:off x="6852575" y="1763600"/>
              <a:ext cx="26175" cy="842275"/>
            </a:xfrm>
            <a:custGeom>
              <a:avLst/>
              <a:gdLst/>
              <a:ahLst/>
              <a:cxnLst/>
              <a:rect l="l" t="t" r="r" b="b"/>
              <a:pathLst>
                <a:path w="1047" h="33691" extrusionOk="0">
                  <a:moveTo>
                    <a:pt x="1" y="0"/>
                  </a:moveTo>
                  <a:lnTo>
                    <a:pt x="1" y="33691"/>
                  </a:lnTo>
                  <a:cubicBezTo>
                    <a:pt x="377" y="33272"/>
                    <a:pt x="712" y="32854"/>
                    <a:pt x="1047" y="32393"/>
                  </a:cubicBezTo>
                  <a:lnTo>
                    <a:pt x="1047" y="1256"/>
                  </a:lnTo>
                  <a:cubicBezTo>
                    <a:pt x="712" y="796"/>
                    <a:pt x="377" y="37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93;p43"/>
            <p:cNvSpPr/>
            <p:nvPr/>
          </p:nvSpPr>
          <p:spPr>
            <a:xfrm>
              <a:off x="6926875" y="1866125"/>
              <a:ext cx="26175" cy="636175"/>
            </a:xfrm>
            <a:custGeom>
              <a:avLst/>
              <a:gdLst/>
              <a:ahLst/>
              <a:cxnLst/>
              <a:rect l="l" t="t" r="r" b="b"/>
              <a:pathLst>
                <a:path w="1047" h="25447" extrusionOk="0">
                  <a:moveTo>
                    <a:pt x="0" y="1"/>
                  </a:moveTo>
                  <a:lnTo>
                    <a:pt x="0" y="25446"/>
                  </a:lnTo>
                  <a:cubicBezTo>
                    <a:pt x="377" y="24819"/>
                    <a:pt x="753" y="24149"/>
                    <a:pt x="1046" y="23479"/>
                  </a:cubicBezTo>
                  <a:lnTo>
                    <a:pt x="1046" y="2010"/>
                  </a:lnTo>
                  <a:cubicBezTo>
                    <a:pt x="753" y="1298"/>
                    <a:pt x="377" y="67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94;p43"/>
            <p:cNvSpPr/>
            <p:nvPr/>
          </p:nvSpPr>
          <p:spPr>
            <a:xfrm>
              <a:off x="6778300" y="1692450"/>
              <a:ext cx="26175" cy="983525"/>
            </a:xfrm>
            <a:custGeom>
              <a:avLst/>
              <a:gdLst/>
              <a:ahLst/>
              <a:cxnLst/>
              <a:rect l="l" t="t" r="r" b="b"/>
              <a:pathLst>
                <a:path w="1047" h="39341" extrusionOk="0">
                  <a:moveTo>
                    <a:pt x="0" y="0"/>
                  </a:moveTo>
                  <a:lnTo>
                    <a:pt x="0" y="39341"/>
                  </a:lnTo>
                  <a:cubicBezTo>
                    <a:pt x="377" y="39090"/>
                    <a:pt x="712" y="38755"/>
                    <a:pt x="1047" y="38462"/>
                  </a:cubicBezTo>
                  <a:lnTo>
                    <a:pt x="1047" y="879"/>
                  </a:lnTo>
                  <a:cubicBezTo>
                    <a:pt x="712" y="586"/>
                    <a:pt x="377" y="29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95;p43"/>
            <p:cNvSpPr/>
            <p:nvPr/>
          </p:nvSpPr>
          <p:spPr>
            <a:xfrm>
              <a:off x="7001150" y="2064925"/>
              <a:ext cx="15725" cy="238575"/>
            </a:xfrm>
            <a:custGeom>
              <a:avLst/>
              <a:gdLst/>
              <a:ahLst/>
              <a:cxnLst/>
              <a:rect l="l" t="t" r="r" b="b"/>
              <a:pathLst>
                <a:path w="629" h="9543" extrusionOk="0">
                  <a:moveTo>
                    <a:pt x="1" y="1"/>
                  </a:moveTo>
                  <a:lnTo>
                    <a:pt x="1" y="9543"/>
                  </a:lnTo>
                  <a:cubicBezTo>
                    <a:pt x="628" y="6404"/>
                    <a:pt x="628" y="3139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96;p43"/>
            <p:cNvSpPr/>
            <p:nvPr/>
          </p:nvSpPr>
          <p:spPr>
            <a:xfrm>
              <a:off x="6481150" y="1558525"/>
              <a:ext cx="26175" cy="1251375"/>
            </a:xfrm>
            <a:custGeom>
              <a:avLst/>
              <a:gdLst/>
              <a:ahLst/>
              <a:cxnLst/>
              <a:rect l="l" t="t" r="r" b="b"/>
              <a:pathLst>
                <a:path w="1047" h="50055" extrusionOk="0">
                  <a:moveTo>
                    <a:pt x="0" y="0"/>
                  </a:moveTo>
                  <a:lnTo>
                    <a:pt x="0" y="50055"/>
                  </a:lnTo>
                  <a:cubicBezTo>
                    <a:pt x="335" y="50013"/>
                    <a:pt x="712" y="49929"/>
                    <a:pt x="1047" y="49846"/>
                  </a:cubicBezTo>
                  <a:lnTo>
                    <a:pt x="1047" y="210"/>
                  </a:lnTo>
                  <a:cubicBezTo>
                    <a:pt x="712" y="126"/>
                    <a:pt x="335" y="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97;p43"/>
            <p:cNvSpPr/>
            <p:nvPr/>
          </p:nvSpPr>
          <p:spPr>
            <a:xfrm>
              <a:off x="6332575" y="1551200"/>
              <a:ext cx="26175" cy="1266025"/>
            </a:xfrm>
            <a:custGeom>
              <a:avLst/>
              <a:gdLst/>
              <a:ahLst/>
              <a:cxnLst/>
              <a:rect l="l" t="t" r="r" b="b"/>
              <a:pathLst>
                <a:path w="1047" h="50641" extrusionOk="0">
                  <a:moveTo>
                    <a:pt x="1047" y="1"/>
                  </a:moveTo>
                  <a:cubicBezTo>
                    <a:pt x="712" y="1"/>
                    <a:pt x="335" y="1"/>
                    <a:pt x="1" y="42"/>
                  </a:cubicBezTo>
                  <a:lnTo>
                    <a:pt x="1" y="50599"/>
                  </a:lnTo>
                  <a:cubicBezTo>
                    <a:pt x="335" y="50599"/>
                    <a:pt x="712" y="50641"/>
                    <a:pt x="1047" y="50641"/>
                  </a:cubicBezTo>
                  <a:lnTo>
                    <a:pt x="10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98;p43"/>
            <p:cNvSpPr/>
            <p:nvPr/>
          </p:nvSpPr>
          <p:spPr>
            <a:xfrm>
              <a:off x="6035425" y="1635950"/>
              <a:ext cx="26200" cy="1096525"/>
            </a:xfrm>
            <a:custGeom>
              <a:avLst/>
              <a:gdLst/>
              <a:ahLst/>
              <a:cxnLst/>
              <a:rect l="l" t="t" r="r" b="b"/>
              <a:pathLst>
                <a:path w="1048" h="43861" extrusionOk="0">
                  <a:moveTo>
                    <a:pt x="1047" y="0"/>
                  </a:moveTo>
                  <a:cubicBezTo>
                    <a:pt x="670" y="210"/>
                    <a:pt x="336" y="419"/>
                    <a:pt x="1" y="628"/>
                  </a:cubicBezTo>
                  <a:lnTo>
                    <a:pt x="1" y="43233"/>
                  </a:lnTo>
                  <a:cubicBezTo>
                    <a:pt x="336" y="43442"/>
                    <a:pt x="670" y="43693"/>
                    <a:pt x="1047" y="43861"/>
                  </a:cubicBezTo>
                  <a:lnTo>
                    <a:pt x="10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99;p43"/>
            <p:cNvSpPr/>
            <p:nvPr/>
          </p:nvSpPr>
          <p:spPr>
            <a:xfrm>
              <a:off x="5812575" y="1852525"/>
              <a:ext cx="26175" cy="663375"/>
            </a:xfrm>
            <a:custGeom>
              <a:avLst/>
              <a:gdLst/>
              <a:ahLst/>
              <a:cxnLst/>
              <a:rect l="l" t="t" r="r" b="b"/>
              <a:pathLst>
                <a:path w="1047" h="26535" extrusionOk="0">
                  <a:moveTo>
                    <a:pt x="1047" y="1"/>
                  </a:moveTo>
                  <a:cubicBezTo>
                    <a:pt x="670" y="628"/>
                    <a:pt x="293" y="1256"/>
                    <a:pt x="0" y="1926"/>
                  </a:cubicBezTo>
                  <a:lnTo>
                    <a:pt x="0" y="24651"/>
                  </a:lnTo>
                  <a:cubicBezTo>
                    <a:pt x="293" y="25279"/>
                    <a:pt x="670" y="25907"/>
                    <a:pt x="1047" y="26535"/>
                  </a:cubicBezTo>
                  <a:lnTo>
                    <a:pt x="10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00;p43"/>
            <p:cNvSpPr/>
            <p:nvPr/>
          </p:nvSpPr>
          <p:spPr>
            <a:xfrm>
              <a:off x="5886850" y="1755225"/>
              <a:ext cx="26200" cy="859025"/>
            </a:xfrm>
            <a:custGeom>
              <a:avLst/>
              <a:gdLst/>
              <a:ahLst/>
              <a:cxnLst/>
              <a:rect l="l" t="t" r="r" b="b"/>
              <a:pathLst>
                <a:path w="1048" h="34361" extrusionOk="0">
                  <a:moveTo>
                    <a:pt x="1047" y="1"/>
                  </a:moveTo>
                  <a:cubicBezTo>
                    <a:pt x="671" y="377"/>
                    <a:pt x="336" y="796"/>
                    <a:pt x="1" y="1214"/>
                  </a:cubicBezTo>
                  <a:lnTo>
                    <a:pt x="1" y="33147"/>
                  </a:lnTo>
                  <a:cubicBezTo>
                    <a:pt x="336" y="33565"/>
                    <a:pt x="671" y="33984"/>
                    <a:pt x="1047" y="34361"/>
                  </a:cubicBezTo>
                  <a:lnTo>
                    <a:pt x="10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01;p43"/>
            <p:cNvSpPr/>
            <p:nvPr/>
          </p:nvSpPr>
          <p:spPr>
            <a:xfrm>
              <a:off x="6258300" y="1557475"/>
              <a:ext cx="26175" cy="1253475"/>
            </a:xfrm>
            <a:custGeom>
              <a:avLst/>
              <a:gdLst/>
              <a:ahLst/>
              <a:cxnLst/>
              <a:rect l="l" t="t" r="r" b="b"/>
              <a:pathLst>
                <a:path w="1047" h="50139" extrusionOk="0">
                  <a:moveTo>
                    <a:pt x="1046" y="1"/>
                  </a:moveTo>
                  <a:cubicBezTo>
                    <a:pt x="712" y="42"/>
                    <a:pt x="335" y="126"/>
                    <a:pt x="0" y="168"/>
                  </a:cubicBezTo>
                  <a:lnTo>
                    <a:pt x="0" y="49971"/>
                  </a:lnTo>
                  <a:cubicBezTo>
                    <a:pt x="335" y="50055"/>
                    <a:pt x="712" y="50097"/>
                    <a:pt x="1046" y="50139"/>
                  </a:cubicBezTo>
                  <a:lnTo>
                    <a:pt x="10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02;p43"/>
            <p:cNvSpPr/>
            <p:nvPr/>
          </p:nvSpPr>
          <p:spPr>
            <a:xfrm>
              <a:off x="5738300" y="2030400"/>
              <a:ext cx="26175" cy="308675"/>
            </a:xfrm>
            <a:custGeom>
              <a:avLst/>
              <a:gdLst/>
              <a:ahLst/>
              <a:cxnLst/>
              <a:rect l="l" t="t" r="r" b="b"/>
              <a:pathLst>
                <a:path w="1047" h="12347" extrusionOk="0">
                  <a:moveTo>
                    <a:pt x="1046" y="0"/>
                  </a:moveTo>
                  <a:cubicBezTo>
                    <a:pt x="0" y="4060"/>
                    <a:pt x="0" y="8287"/>
                    <a:pt x="1046" y="12347"/>
                  </a:cubicBezTo>
                  <a:lnTo>
                    <a:pt x="10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03;p43"/>
            <p:cNvSpPr/>
            <p:nvPr/>
          </p:nvSpPr>
          <p:spPr>
            <a:xfrm>
              <a:off x="5961150" y="1686175"/>
              <a:ext cx="26175" cy="996075"/>
            </a:xfrm>
            <a:custGeom>
              <a:avLst/>
              <a:gdLst/>
              <a:ahLst/>
              <a:cxnLst/>
              <a:rect l="l" t="t" r="r" b="b"/>
              <a:pathLst>
                <a:path w="1047" h="39843" extrusionOk="0">
                  <a:moveTo>
                    <a:pt x="1047" y="0"/>
                  </a:moveTo>
                  <a:cubicBezTo>
                    <a:pt x="712" y="293"/>
                    <a:pt x="335" y="586"/>
                    <a:pt x="0" y="879"/>
                  </a:cubicBezTo>
                  <a:lnTo>
                    <a:pt x="0" y="38964"/>
                  </a:lnTo>
                  <a:cubicBezTo>
                    <a:pt x="335" y="39299"/>
                    <a:pt x="712" y="39592"/>
                    <a:pt x="1047" y="39843"/>
                  </a:cubicBezTo>
                  <a:lnTo>
                    <a:pt x="10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04;p43"/>
            <p:cNvSpPr/>
            <p:nvPr/>
          </p:nvSpPr>
          <p:spPr>
            <a:xfrm>
              <a:off x="6109725" y="1598275"/>
              <a:ext cx="26175" cy="1170825"/>
            </a:xfrm>
            <a:custGeom>
              <a:avLst/>
              <a:gdLst/>
              <a:ahLst/>
              <a:cxnLst/>
              <a:rect l="l" t="t" r="r" b="b"/>
              <a:pathLst>
                <a:path w="1047" h="46833" extrusionOk="0">
                  <a:moveTo>
                    <a:pt x="1047" y="1"/>
                  </a:moveTo>
                  <a:cubicBezTo>
                    <a:pt x="670" y="168"/>
                    <a:pt x="335" y="294"/>
                    <a:pt x="0" y="461"/>
                  </a:cubicBezTo>
                  <a:lnTo>
                    <a:pt x="0" y="46372"/>
                  </a:lnTo>
                  <a:cubicBezTo>
                    <a:pt x="335" y="46540"/>
                    <a:pt x="670" y="46707"/>
                    <a:pt x="1047" y="46833"/>
                  </a:cubicBezTo>
                  <a:lnTo>
                    <a:pt x="10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05;p43"/>
            <p:cNvSpPr/>
            <p:nvPr/>
          </p:nvSpPr>
          <p:spPr>
            <a:xfrm>
              <a:off x="6184000" y="1573175"/>
              <a:ext cx="26175" cy="1222075"/>
            </a:xfrm>
            <a:custGeom>
              <a:avLst/>
              <a:gdLst/>
              <a:ahLst/>
              <a:cxnLst/>
              <a:rect l="l" t="t" r="r" b="b"/>
              <a:pathLst>
                <a:path w="1047" h="48883" extrusionOk="0">
                  <a:moveTo>
                    <a:pt x="1047" y="0"/>
                  </a:moveTo>
                  <a:cubicBezTo>
                    <a:pt x="670" y="84"/>
                    <a:pt x="335" y="210"/>
                    <a:pt x="1" y="335"/>
                  </a:cubicBezTo>
                  <a:lnTo>
                    <a:pt x="1" y="48590"/>
                  </a:lnTo>
                  <a:cubicBezTo>
                    <a:pt x="335" y="48674"/>
                    <a:pt x="670" y="48799"/>
                    <a:pt x="1047" y="48883"/>
                  </a:cubicBezTo>
                  <a:lnTo>
                    <a:pt x="10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1506;p43"/>
          <p:cNvSpPr/>
          <p:nvPr userDrawn="1"/>
        </p:nvSpPr>
        <p:spPr>
          <a:xfrm>
            <a:off x="1473950" y="1833306"/>
            <a:ext cx="716700" cy="71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1507;p43"/>
          <p:cNvGrpSpPr/>
          <p:nvPr userDrawn="1"/>
        </p:nvGrpSpPr>
        <p:grpSpPr>
          <a:xfrm>
            <a:off x="4274775" y="1580818"/>
            <a:ext cx="1010458" cy="1000540"/>
            <a:chOff x="5738300" y="1551200"/>
            <a:chExt cx="1278575" cy="1266025"/>
          </a:xfrm>
          <a:solidFill>
            <a:schemeClr val="tx2"/>
          </a:solidFill>
        </p:grpSpPr>
        <p:sp>
          <p:nvSpPr>
            <p:cNvPr id="50" name="Google Shape;1508;p43"/>
            <p:cNvSpPr/>
            <p:nvPr/>
          </p:nvSpPr>
          <p:spPr>
            <a:xfrm>
              <a:off x="6555425" y="1575275"/>
              <a:ext cx="26200" cy="1217900"/>
            </a:xfrm>
            <a:custGeom>
              <a:avLst/>
              <a:gdLst/>
              <a:ahLst/>
              <a:cxnLst/>
              <a:rect l="l" t="t" r="r" b="b"/>
              <a:pathLst>
                <a:path w="1048" h="48716" extrusionOk="0">
                  <a:moveTo>
                    <a:pt x="1" y="0"/>
                  </a:moveTo>
                  <a:lnTo>
                    <a:pt x="1" y="48715"/>
                  </a:lnTo>
                  <a:cubicBezTo>
                    <a:pt x="378" y="48631"/>
                    <a:pt x="712" y="48506"/>
                    <a:pt x="1047" y="48380"/>
                  </a:cubicBezTo>
                  <a:lnTo>
                    <a:pt x="1047" y="335"/>
                  </a:lnTo>
                  <a:cubicBezTo>
                    <a:pt x="712" y="209"/>
                    <a:pt x="378" y="12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09;p43"/>
            <p:cNvSpPr/>
            <p:nvPr/>
          </p:nvSpPr>
          <p:spPr>
            <a:xfrm>
              <a:off x="6704000" y="1640125"/>
              <a:ext cx="26200" cy="1088175"/>
            </a:xfrm>
            <a:custGeom>
              <a:avLst/>
              <a:gdLst/>
              <a:ahLst/>
              <a:cxnLst/>
              <a:rect l="l" t="t" r="r" b="b"/>
              <a:pathLst>
                <a:path w="1048" h="43527" extrusionOk="0">
                  <a:moveTo>
                    <a:pt x="1" y="1"/>
                  </a:moveTo>
                  <a:lnTo>
                    <a:pt x="1" y="43526"/>
                  </a:lnTo>
                  <a:cubicBezTo>
                    <a:pt x="377" y="43317"/>
                    <a:pt x="712" y="43108"/>
                    <a:pt x="1047" y="42857"/>
                  </a:cubicBezTo>
                  <a:lnTo>
                    <a:pt x="1047" y="671"/>
                  </a:lnTo>
                  <a:cubicBezTo>
                    <a:pt x="712" y="419"/>
                    <a:pt x="377" y="21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10;p43"/>
            <p:cNvSpPr/>
            <p:nvPr/>
          </p:nvSpPr>
          <p:spPr>
            <a:xfrm>
              <a:off x="6629725" y="1602475"/>
              <a:ext cx="26175" cy="1163475"/>
            </a:xfrm>
            <a:custGeom>
              <a:avLst/>
              <a:gdLst/>
              <a:ahLst/>
              <a:cxnLst/>
              <a:rect l="l" t="t" r="r" b="b"/>
              <a:pathLst>
                <a:path w="1047" h="46539" extrusionOk="0">
                  <a:moveTo>
                    <a:pt x="0" y="0"/>
                  </a:moveTo>
                  <a:lnTo>
                    <a:pt x="0" y="46539"/>
                  </a:lnTo>
                  <a:cubicBezTo>
                    <a:pt x="377" y="46372"/>
                    <a:pt x="712" y="46246"/>
                    <a:pt x="1047" y="46079"/>
                  </a:cubicBezTo>
                  <a:lnTo>
                    <a:pt x="1047" y="461"/>
                  </a:lnTo>
                  <a:cubicBezTo>
                    <a:pt x="712" y="293"/>
                    <a:pt x="377" y="12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11;p43"/>
            <p:cNvSpPr/>
            <p:nvPr/>
          </p:nvSpPr>
          <p:spPr>
            <a:xfrm>
              <a:off x="6406850" y="1551200"/>
              <a:ext cx="26200" cy="1266025"/>
            </a:xfrm>
            <a:custGeom>
              <a:avLst/>
              <a:gdLst/>
              <a:ahLst/>
              <a:cxnLst/>
              <a:rect l="l" t="t" r="r" b="b"/>
              <a:pathLst>
                <a:path w="1048" h="50641" extrusionOk="0">
                  <a:moveTo>
                    <a:pt x="1" y="1"/>
                  </a:moveTo>
                  <a:lnTo>
                    <a:pt x="1" y="50641"/>
                  </a:lnTo>
                  <a:cubicBezTo>
                    <a:pt x="336" y="50641"/>
                    <a:pt x="712" y="50599"/>
                    <a:pt x="1047" y="50599"/>
                  </a:cubicBezTo>
                  <a:lnTo>
                    <a:pt x="1047" y="84"/>
                  </a:lnTo>
                  <a:cubicBezTo>
                    <a:pt x="712" y="84"/>
                    <a:pt x="336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12;p43"/>
            <p:cNvSpPr/>
            <p:nvPr/>
          </p:nvSpPr>
          <p:spPr>
            <a:xfrm>
              <a:off x="6852575" y="1763600"/>
              <a:ext cx="26175" cy="842275"/>
            </a:xfrm>
            <a:custGeom>
              <a:avLst/>
              <a:gdLst/>
              <a:ahLst/>
              <a:cxnLst/>
              <a:rect l="l" t="t" r="r" b="b"/>
              <a:pathLst>
                <a:path w="1047" h="33691" extrusionOk="0">
                  <a:moveTo>
                    <a:pt x="1" y="0"/>
                  </a:moveTo>
                  <a:lnTo>
                    <a:pt x="1" y="33691"/>
                  </a:lnTo>
                  <a:cubicBezTo>
                    <a:pt x="377" y="33272"/>
                    <a:pt x="712" y="32854"/>
                    <a:pt x="1047" y="32393"/>
                  </a:cubicBezTo>
                  <a:lnTo>
                    <a:pt x="1047" y="1256"/>
                  </a:lnTo>
                  <a:cubicBezTo>
                    <a:pt x="712" y="796"/>
                    <a:pt x="377" y="37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13;p43"/>
            <p:cNvSpPr/>
            <p:nvPr/>
          </p:nvSpPr>
          <p:spPr>
            <a:xfrm>
              <a:off x="6926875" y="1866125"/>
              <a:ext cx="26175" cy="636175"/>
            </a:xfrm>
            <a:custGeom>
              <a:avLst/>
              <a:gdLst/>
              <a:ahLst/>
              <a:cxnLst/>
              <a:rect l="l" t="t" r="r" b="b"/>
              <a:pathLst>
                <a:path w="1047" h="25447" extrusionOk="0">
                  <a:moveTo>
                    <a:pt x="0" y="1"/>
                  </a:moveTo>
                  <a:lnTo>
                    <a:pt x="0" y="25446"/>
                  </a:lnTo>
                  <a:cubicBezTo>
                    <a:pt x="377" y="24819"/>
                    <a:pt x="753" y="24149"/>
                    <a:pt x="1046" y="23479"/>
                  </a:cubicBezTo>
                  <a:lnTo>
                    <a:pt x="1046" y="2010"/>
                  </a:lnTo>
                  <a:cubicBezTo>
                    <a:pt x="753" y="1298"/>
                    <a:pt x="377" y="67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14;p43"/>
            <p:cNvSpPr/>
            <p:nvPr/>
          </p:nvSpPr>
          <p:spPr>
            <a:xfrm>
              <a:off x="6778300" y="1692450"/>
              <a:ext cx="26175" cy="983525"/>
            </a:xfrm>
            <a:custGeom>
              <a:avLst/>
              <a:gdLst/>
              <a:ahLst/>
              <a:cxnLst/>
              <a:rect l="l" t="t" r="r" b="b"/>
              <a:pathLst>
                <a:path w="1047" h="39341" extrusionOk="0">
                  <a:moveTo>
                    <a:pt x="0" y="0"/>
                  </a:moveTo>
                  <a:lnTo>
                    <a:pt x="0" y="39341"/>
                  </a:lnTo>
                  <a:cubicBezTo>
                    <a:pt x="377" y="39090"/>
                    <a:pt x="712" y="38755"/>
                    <a:pt x="1047" y="38462"/>
                  </a:cubicBezTo>
                  <a:lnTo>
                    <a:pt x="1047" y="879"/>
                  </a:lnTo>
                  <a:cubicBezTo>
                    <a:pt x="712" y="586"/>
                    <a:pt x="377" y="29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15;p43"/>
            <p:cNvSpPr/>
            <p:nvPr/>
          </p:nvSpPr>
          <p:spPr>
            <a:xfrm>
              <a:off x="7001150" y="2064925"/>
              <a:ext cx="15725" cy="238575"/>
            </a:xfrm>
            <a:custGeom>
              <a:avLst/>
              <a:gdLst/>
              <a:ahLst/>
              <a:cxnLst/>
              <a:rect l="l" t="t" r="r" b="b"/>
              <a:pathLst>
                <a:path w="629" h="9543" extrusionOk="0">
                  <a:moveTo>
                    <a:pt x="1" y="1"/>
                  </a:moveTo>
                  <a:lnTo>
                    <a:pt x="1" y="9543"/>
                  </a:lnTo>
                  <a:cubicBezTo>
                    <a:pt x="628" y="6404"/>
                    <a:pt x="628" y="3139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16;p43"/>
            <p:cNvSpPr/>
            <p:nvPr/>
          </p:nvSpPr>
          <p:spPr>
            <a:xfrm>
              <a:off x="6481150" y="1558525"/>
              <a:ext cx="26175" cy="1251375"/>
            </a:xfrm>
            <a:custGeom>
              <a:avLst/>
              <a:gdLst/>
              <a:ahLst/>
              <a:cxnLst/>
              <a:rect l="l" t="t" r="r" b="b"/>
              <a:pathLst>
                <a:path w="1047" h="50055" extrusionOk="0">
                  <a:moveTo>
                    <a:pt x="0" y="0"/>
                  </a:moveTo>
                  <a:lnTo>
                    <a:pt x="0" y="50055"/>
                  </a:lnTo>
                  <a:cubicBezTo>
                    <a:pt x="335" y="50013"/>
                    <a:pt x="712" y="49929"/>
                    <a:pt x="1047" y="49846"/>
                  </a:cubicBezTo>
                  <a:lnTo>
                    <a:pt x="1047" y="210"/>
                  </a:lnTo>
                  <a:cubicBezTo>
                    <a:pt x="712" y="126"/>
                    <a:pt x="335" y="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17;p43"/>
            <p:cNvSpPr/>
            <p:nvPr/>
          </p:nvSpPr>
          <p:spPr>
            <a:xfrm>
              <a:off x="6332575" y="1551200"/>
              <a:ext cx="26175" cy="1266025"/>
            </a:xfrm>
            <a:custGeom>
              <a:avLst/>
              <a:gdLst/>
              <a:ahLst/>
              <a:cxnLst/>
              <a:rect l="l" t="t" r="r" b="b"/>
              <a:pathLst>
                <a:path w="1047" h="50641" extrusionOk="0">
                  <a:moveTo>
                    <a:pt x="1047" y="1"/>
                  </a:moveTo>
                  <a:cubicBezTo>
                    <a:pt x="712" y="1"/>
                    <a:pt x="335" y="1"/>
                    <a:pt x="1" y="42"/>
                  </a:cubicBezTo>
                  <a:lnTo>
                    <a:pt x="1" y="50599"/>
                  </a:lnTo>
                  <a:cubicBezTo>
                    <a:pt x="335" y="50599"/>
                    <a:pt x="712" y="50641"/>
                    <a:pt x="1047" y="50641"/>
                  </a:cubicBezTo>
                  <a:lnTo>
                    <a:pt x="10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18;p43"/>
            <p:cNvSpPr/>
            <p:nvPr/>
          </p:nvSpPr>
          <p:spPr>
            <a:xfrm>
              <a:off x="6035425" y="1635950"/>
              <a:ext cx="26200" cy="1096525"/>
            </a:xfrm>
            <a:custGeom>
              <a:avLst/>
              <a:gdLst/>
              <a:ahLst/>
              <a:cxnLst/>
              <a:rect l="l" t="t" r="r" b="b"/>
              <a:pathLst>
                <a:path w="1048" h="43861" extrusionOk="0">
                  <a:moveTo>
                    <a:pt x="1047" y="0"/>
                  </a:moveTo>
                  <a:cubicBezTo>
                    <a:pt x="670" y="210"/>
                    <a:pt x="336" y="419"/>
                    <a:pt x="1" y="628"/>
                  </a:cubicBezTo>
                  <a:lnTo>
                    <a:pt x="1" y="43233"/>
                  </a:lnTo>
                  <a:cubicBezTo>
                    <a:pt x="336" y="43442"/>
                    <a:pt x="670" y="43693"/>
                    <a:pt x="1047" y="43861"/>
                  </a:cubicBezTo>
                  <a:lnTo>
                    <a:pt x="10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19;p43"/>
            <p:cNvSpPr/>
            <p:nvPr/>
          </p:nvSpPr>
          <p:spPr>
            <a:xfrm>
              <a:off x="5812575" y="1852525"/>
              <a:ext cx="26175" cy="663375"/>
            </a:xfrm>
            <a:custGeom>
              <a:avLst/>
              <a:gdLst/>
              <a:ahLst/>
              <a:cxnLst/>
              <a:rect l="l" t="t" r="r" b="b"/>
              <a:pathLst>
                <a:path w="1047" h="26535" extrusionOk="0">
                  <a:moveTo>
                    <a:pt x="1047" y="1"/>
                  </a:moveTo>
                  <a:cubicBezTo>
                    <a:pt x="670" y="628"/>
                    <a:pt x="293" y="1256"/>
                    <a:pt x="0" y="1926"/>
                  </a:cubicBezTo>
                  <a:lnTo>
                    <a:pt x="0" y="24651"/>
                  </a:lnTo>
                  <a:cubicBezTo>
                    <a:pt x="293" y="25279"/>
                    <a:pt x="670" y="25907"/>
                    <a:pt x="1047" y="26535"/>
                  </a:cubicBezTo>
                  <a:lnTo>
                    <a:pt x="10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20;p43"/>
            <p:cNvSpPr/>
            <p:nvPr/>
          </p:nvSpPr>
          <p:spPr>
            <a:xfrm>
              <a:off x="5886850" y="1755225"/>
              <a:ext cx="26200" cy="859025"/>
            </a:xfrm>
            <a:custGeom>
              <a:avLst/>
              <a:gdLst/>
              <a:ahLst/>
              <a:cxnLst/>
              <a:rect l="l" t="t" r="r" b="b"/>
              <a:pathLst>
                <a:path w="1048" h="34361" extrusionOk="0">
                  <a:moveTo>
                    <a:pt x="1047" y="1"/>
                  </a:moveTo>
                  <a:cubicBezTo>
                    <a:pt x="671" y="377"/>
                    <a:pt x="336" y="796"/>
                    <a:pt x="1" y="1214"/>
                  </a:cubicBezTo>
                  <a:lnTo>
                    <a:pt x="1" y="33147"/>
                  </a:lnTo>
                  <a:cubicBezTo>
                    <a:pt x="336" y="33565"/>
                    <a:pt x="671" y="33984"/>
                    <a:pt x="1047" y="34361"/>
                  </a:cubicBezTo>
                  <a:lnTo>
                    <a:pt x="10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21;p43"/>
            <p:cNvSpPr/>
            <p:nvPr/>
          </p:nvSpPr>
          <p:spPr>
            <a:xfrm>
              <a:off x="6258300" y="1557475"/>
              <a:ext cx="26175" cy="1253475"/>
            </a:xfrm>
            <a:custGeom>
              <a:avLst/>
              <a:gdLst/>
              <a:ahLst/>
              <a:cxnLst/>
              <a:rect l="l" t="t" r="r" b="b"/>
              <a:pathLst>
                <a:path w="1047" h="50139" extrusionOk="0">
                  <a:moveTo>
                    <a:pt x="1046" y="1"/>
                  </a:moveTo>
                  <a:cubicBezTo>
                    <a:pt x="712" y="42"/>
                    <a:pt x="335" y="126"/>
                    <a:pt x="0" y="168"/>
                  </a:cubicBezTo>
                  <a:lnTo>
                    <a:pt x="0" y="49971"/>
                  </a:lnTo>
                  <a:cubicBezTo>
                    <a:pt x="335" y="50055"/>
                    <a:pt x="712" y="50097"/>
                    <a:pt x="1046" y="50139"/>
                  </a:cubicBezTo>
                  <a:lnTo>
                    <a:pt x="10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22;p43"/>
            <p:cNvSpPr/>
            <p:nvPr/>
          </p:nvSpPr>
          <p:spPr>
            <a:xfrm>
              <a:off x="5738300" y="2030400"/>
              <a:ext cx="26175" cy="308675"/>
            </a:xfrm>
            <a:custGeom>
              <a:avLst/>
              <a:gdLst/>
              <a:ahLst/>
              <a:cxnLst/>
              <a:rect l="l" t="t" r="r" b="b"/>
              <a:pathLst>
                <a:path w="1047" h="12347" extrusionOk="0">
                  <a:moveTo>
                    <a:pt x="1046" y="0"/>
                  </a:moveTo>
                  <a:cubicBezTo>
                    <a:pt x="0" y="4060"/>
                    <a:pt x="0" y="8287"/>
                    <a:pt x="1046" y="12347"/>
                  </a:cubicBezTo>
                  <a:lnTo>
                    <a:pt x="10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23;p43"/>
            <p:cNvSpPr/>
            <p:nvPr/>
          </p:nvSpPr>
          <p:spPr>
            <a:xfrm>
              <a:off x="5961150" y="1686175"/>
              <a:ext cx="26175" cy="996075"/>
            </a:xfrm>
            <a:custGeom>
              <a:avLst/>
              <a:gdLst/>
              <a:ahLst/>
              <a:cxnLst/>
              <a:rect l="l" t="t" r="r" b="b"/>
              <a:pathLst>
                <a:path w="1047" h="39843" extrusionOk="0">
                  <a:moveTo>
                    <a:pt x="1047" y="0"/>
                  </a:moveTo>
                  <a:cubicBezTo>
                    <a:pt x="712" y="293"/>
                    <a:pt x="335" y="586"/>
                    <a:pt x="0" y="879"/>
                  </a:cubicBezTo>
                  <a:lnTo>
                    <a:pt x="0" y="38964"/>
                  </a:lnTo>
                  <a:cubicBezTo>
                    <a:pt x="335" y="39299"/>
                    <a:pt x="712" y="39592"/>
                    <a:pt x="1047" y="39843"/>
                  </a:cubicBezTo>
                  <a:lnTo>
                    <a:pt x="10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24;p43"/>
            <p:cNvSpPr/>
            <p:nvPr/>
          </p:nvSpPr>
          <p:spPr>
            <a:xfrm>
              <a:off x="6109725" y="1598275"/>
              <a:ext cx="26175" cy="1170825"/>
            </a:xfrm>
            <a:custGeom>
              <a:avLst/>
              <a:gdLst/>
              <a:ahLst/>
              <a:cxnLst/>
              <a:rect l="l" t="t" r="r" b="b"/>
              <a:pathLst>
                <a:path w="1047" h="46833" extrusionOk="0">
                  <a:moveTo>
                    <a:pt x="1047" y="1"/>
                  </a:moveTo>
                  <a:cubicBezTo>
                    <a:pt x="670" y="168"/>
                    <a:pt x="335" y="294"/>
                    <a:pt x="0" y="461"/>
                  </a:cubicBezTo>
                  <a:lnTo>
                    <a:pt x="0" y="46372"/>
                  </a:lnTo>
                  <a:cubicBezTo>
                    <a:pt x="335" y="46540"/>
                    <a:pt x="670" y="46707"/>
                    <a:pt x="1047" y="46833"/>
                  </a:cubicBezTo>
                  <a:lnTo>
                    <a:pt x="10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25;p43"/>
            <p:cNvSpPr/>
            <p:nvPr/>
          </p:nvSpPr>
          <p:spPr>
            <a:xfrm>
              <a:off x="6184000" y="1573175"/>
              <a:ext cx="26175" cy="1222075"/>
            </a:xfrm>
            <a:custGeom>
              <a:avLst/>
              <a:gdLst/>
              <a:ahLst/>
              <a:cxnLst/>
              <a:rect l="l" t="t" r="r" b="b"/>
              <a:pathLst>
                <a:path w="1047" h="48883" extrusionOk="0">
                  <a:moveTo>
                    <a:pt x="1047" y="0"/>
                  </a:moveTo>
                  <a:cubicBezTo>
                    <a:pt x="670" y="84"/>
                    <a:pt x="335" y="210"/>
                    <a:pt x="1" y="335"/>
                  </a:cubicBezTo>
                  <a:lnTo>
                    <a:pt x="1" y="48590"/>
                  </a:lnTo>
                  <a:cubicBezTo>
                    <a:pt x="335" y="48674"/>
                    <a:pt x="670" y="48799"/>
                    <a:pt x="1047" y="48883"/>
                  </a:cubicBezTo>
                  <a:lnTo>
                    <a:pt x="10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1526;p43"/>
          <p:cNvSpPr/>
          <p:nvPr userDrawn="1"/>
        </p:nvSpPr>
        <p:spPr>
          <a:xfrm>
            <a:off x="4198585" y="1833306"/>
            <a:ext cx="716700" cy="71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527;p43"/>
          <p:cNvSpPr/>
          <p:nvPr userDrawn="1"/>
        </p:nvSpPr>
        <p:spPr>
          <a:xfrm>
            <a:off x="6968940" y="1833306"/>
            <a:ext cx="716700" cy="71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" name="Google Shape;1550;p43"/>
          <p:cNvCxnSpPr/>
          <p:nvPr userDrawn="1"/>
        </p:nvCxnSpPr>
        <p:spPr>
          <a:xfrm>
            <a:off x="3194400" y="2095025"/>
            <a:ext cx="0" cy="16773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1551;p43"/>
          <p:cNvCxnSpPr/>
          <p:nvPr userDrawn="1"/>
        </p:nvCxnSpPr>
        <p:spPr>
          <a:xfrm>
            <a:off x="5949600" y="2095025"/>
            <a:ext cx="0" cy="16773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9EC07B1A-6588-4748-858A-ED25EC4EC0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5" y="4902995"/>
            <a:ext cx="513435" cy="127075"/>
          </a:xfrm>
          <a:prstGeom prst="rect">
            <a:avLst/>
          </a:prstGeom>
        </p:spPr>
      </p:pic>
      <p:sp>
        <p:nvSpPr>
          <p:cNvPr id="76" name="TextBox 75"/>
          <p:cNvSpPr txBox="1"/>
          <p:nvPr userDrawn="1"/>
        </p:nvSpPr>
        <p:spPr>
          <a:xfrm>
            <a:off x="6446117" y="4849080"/>
            <a:ext cx="25587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ea"/>
                <a:ea typeface="+mj-ea"/>
              </a:rPr>
              <a:t>Copyright © 2022 </a:t>
            </a:r>
            <a:r>
              <a:rPr lang="en-US" sz="800" b="0" i="0" dirty="0" err="1">
                <a:solidFill>
                  <a:srgbClr val="404040"/>
                </a:solidFill>
                <a:effectLst/>
                <a:latin typeface="+mj-ea"/>
                <a:ea typeface="+mj-ea"/>
              </a:rPr>
              <a:t>Kinetix</a:t>
            </a:r>
            <a:r>
              <a:rPr lang="en-US" sz="800" b="0" i="0" dirty="0">
                <a:solidFill>
                  <a:srgbClr val="404040"/>
                </a:solidFill>
                <a:effectLst/>
                <a:latin typeface="+mj-ea"/>
                <a:ea typeface="+mj-ea"/>
              </a:rPr>
              <a:t> Systems Limited.    P.</a:t>
            </a:r>
            <a:fld id="{0651139C-DBB4-44F9-B80B-A121B557D7E2}" type="slidenum">
              <a:rPr lang="en-US" sz="800" b="0" i="0" smtClean="0">
                <a:solidFill>
                  <a:srgbClr val="404040"/>
                </a:solidFill>
                <a:effectLst/>
                <a:latin typeface="+mj-ea"/>
                <a:ea typeface="+mj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832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 (Style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556;p44"/>
          <p:cNvGrpSpPr/>
          <p:nvPr userDrawn="1"/>
        </p:nvGrpSpPr>
        <p:grpSpPr>
          <a:xfrm>
            <a:off x="-2569007" y="539997"/>
            <a:ext cx="5757155" cy="5768961"/>
            <a:chOff x="1663125" y="238125"/>
            <a:chExt cx="5181025" cy="5191650"/>
          </a:xfrm>
          <a:solidFill>
            <a:schemeClr val="tx2"/>
          </a:solidFill>
        </p:grpSpPr>
        <p:sp>
          <p:nvSpPr>
            <p:cNvPr id="15" name="Google Shape;1557;p44"/>
            <p:cNvSpPr/>
            <p:nvPr/>
          </p:nvSpPr>
          <p:spPr>
            <a:xfrm>
              <a:off x="5086225" y="376375"/>
              <a:ext cx="25875" cy="4915150"/>
            </a:xfrm>
            <a:custGeom>
              <a:avLst/>
              <a:gdLst/>
              <a:ahLst/>
              <a:cxnLst/>
              <a:rect l="l" t="t" r="r" b="b"/>
              <a:pathLst>
                <a:path w="1035" h="196606" extrusionOk="0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58;p44"/>
            <p:cNvSpPr/>
            <p:nvPr/>
          </p:nvSpPr>
          <p:spPr>
            <a:xfrm>
              <a:off x="5305025" y="462975"/>
              <a:ext cx="25850" cy="4743475"/>
            </a:xfrm>
            <a:custGeom>
              <a:avLst/>
              <a:gdLst/>
              <a:ahLst/>
              <a:cxnLst/>
              <a:rect l="l" t="t" r="r" b="b"/>
              <a:pathLst>
                <a:path w="1034" h="189739" extrusionOk="0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59;p44"/>
            <p:cNvSpPr/>
            <p:nvPr/>
          </p:nvSpPr>
          <p:spPr>
            <a:xfrm>
              <a:off x="5159175" y="402200"/>
              <a:ext cx="25850" cy="4863500"/>
            </a:xfrm>
            <a:custGeom>
              <a:avLst/>
              <a:gdLst/>
              <a:ahLst/>
              <a:cxnLst/>
              <a:rect l="l" t="t" r="r" b="b"/>
              <a:pathLst>
                <a:path w="1034" h="194540" extrusionOk="0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60;p44"/>
            <p:cNvSpPr/>
            <p:nvPr/>
          </p:nvSpPr>
          <p:spPr>
            <a:xfrm>
              <a:off x="5232100" y="431075"/>
              <a:ext cx="25850" cy="4805750"/>
            </a:xfrm>
            <a:custGeom>
              <a:avLst/>
              <a:gdLst/>
              <a:ahLst/>
              <a:cxnLst/>
              <a:rect l="l" t="t" r="r" b="b"/>
              <a:pathLst>
                <a:path w="1034" h="192230" extrusionOk="0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61;p44"/>
            <p:cNvSpPr/>
            <p:nvPr/>
          </p:nvSpPr>
          <p:spPr>
            <a:xfrm>
              <a:off x="5377950" y="496400"/>
              <a:ext cx="25850" cy="4676625"/>
            </a:xfrm>
            <a:custGeom>
              <a:avLst/>
              <a:gdLst/>
              <a:ahLst/>
              <a:cxnLst/>
              <a:rect l="l" t="t" r="r" b="b"/>
              <a:pathLst>
                <a:path w="1034" h="187065" extrusionOk="0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62;p44"/>
            <p:cNvSpPr/>
            <p:nvPr/>
          </p:nvSpPr>
          <p:spPr>
            <a:xfrm>
              <a:off x="4868975" y="312550"/>
              <a:ext cx="24325" cy="5042800"/>
            </a:xfrm>
            <a:custGeom>
              <a:avLst/>
              <a:gdLst/>
              <a:ahLst/>
              <a:cxnLst/>
              <a:rect l="l" t="t" r="r" b="b"/>
              <a:pathLst>
                <a:path w="973" h="201712" extrusionOk="0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63;p44"/>
            <p:cNvSpPr/>
            <p:nvPr/>
          </p:nvSpPr>
          <p:spPr>
            <a:xfrm>
              <a:off x="5013300" y="352075"/>
              <a:ext cx="25850" cy="4963750"/>
            </a:xfrm>
            <a:custGeom>
              <a:avLst/>
              <a:gdLst/>
              <a:ahLst/>
              <a:cxnLst/>
              <a:rect l="l" t="t" r="r" b="b"/>
              <a:pathLst>
                <a:path w="1034" h="198550" extrusionOk="0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64;p44"/>
            <p:cNvSpPr/>
            <p:nvPr/>
          </p:nvSpPr>
          <p:spPr>
            <a:xfrm>
              <a:off x="4940375" y="332325"/>
              <a:ext cx="25850" cy="5004775"/>
            </a:xfrm>
            <a:custGeom>
              <a:avLst/>
              <a:gdLst/>
              <a:ahLst/>
              <a:cxnLst/>
              <a:rect l="l" t="t" r="r" b="b"/>
              <a:pathLst>
                <a:path w="1034" h="200191" extrusionOk="0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65;p44"/>
            <p:cNvSpPr/>
            <p:nvPr/>
          </p:nvSpPr>
          <p:spPr>
            <a:xfrm>
              <a:off x="5450875" y="532875"/>
              <a:ext cx="25850" cy="4602150"/>
            </a:xfrm>
            <a:custGeom>
              <a:avLst/>
              <a:gdLst/>
              <a:ahLst/>
              <a:cxnLst/>
              <a:rect l="l" t="t" r="r" b="b"/>
              <a:pathLst>
                <a:path w="1034" h="184086" extrusionOk="0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66;p44"/>
            <p:cNvSpPr/>
            <p:nvPr/>
          </p:nvSpPr>
          <p:spPr>
            <a:xfrm>
              <a:off x="5815525" y="765325"/>
              <a:ext cx="24325" cy="4140275"/>
            </a:xfrm>
            <a:custGeom>
              <a:avLst/>
              <a:gdLst/>
              <a:ahLst/>
              <a:cxnLst/>
              <a:rect l="l" t="t" r="r" b="b"/>
              <a:pathLst>
                <a:path w="973" h="165611" extrusionOk="0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67;p44"/>
            <p:cNvSpPr/>
            <p:nvPr/>
          </p:nvSpPr>
          <p:spPr>
            <a:xfrm>
              <a:off x="5742600" y="710625"/>
              <a:ext cx="25850" cy="4246650"/>
            </a:xfrm>
            <a:custGeom>
              <a:avLst/>
              <a:gdLst/>
              <a:ahLst/>
              <a:cxnLst/>
              <a:rect l="l" t="t" r="r" b="b"/>
              <a:pathLst>
                <a:path w="1034" h="169866" extrusionOk="0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68;p44"/>
            <p:cNvSpPr/>
            <p:nvPr/>
          </p:nvSpPr>
          <p:spPr>
            <a:xfrm>
              <a:off x="5888450" y="821550"/>
              <a:ext cx="25850" cy="4026325"/>
            </a:xfrm>
            <a:custGeom>
              <a:avLst/>
              <a:gdLst/>
              <a:ahLst/>
              <a:cxnLst/>
              <a:rect l="l" t="t" r="r" b="b"/>
              <a:pathLst>
                <a:path w="1034" h="161053" extrusionOk="0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69;p44"/>
            <p:cNvSpPr/>
            <p:nvPr/>
          </p:nvSpPr>
          <p:spPr>
            <a:xfrm>
              <a:off x="5961375" y="883850"/>
              <a:ext cx="24350" cy="3901725"/>
            </a:xfrm>
            <a:custGeom>
              <a:avLst/>
              <a:gdLst/>
              <a:ahLst/>
              <a:cxnLst/>
              <a:rect l="l" t="t" r="r" b="b"/>
              <a:pathLst>
                <a:path w="974" h="156069" extrusionOk="0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70;p44"/>
            <p:cNvSpPr/>
            <p:nvPr/>
          </p:nvSpPr>
          <p:spPr>
            <a:xfrm>
              <a:off x="5596750" y="614925"/>
              <a:ext cx="25850" cy="4438050"/>
            </a:xfrm>
            <a:custGeom>
              <a:avLst/>
              <a:gdLst/>
              <a:ahLst/>
              <a:cxnLst/>
              <a:rect l="l" t="t" r="r" b="b"/>
              <a:pathLst>
                <a:path w="1034" h="177522" extrusionOk="0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71;p44"/>
            <p:cNvSpPr/>
            <p:nvPr/>
          </p:nvSpPr>
          <p:spPr>
            <a:xfrm>
              <a:off x="5523800" y="572375"/>
              <a:ext cx="25875" cy="4523150"/>
            </a:xfrm>
            <a:custGeom>
              <a:avLst/>
              <a:gdLst/>
              <a:ahLst/>
              <a:cxnLst/>
              <a:rect l="l" t="t" r="r" b="b"/>
              <a:pathLst>
                <a:path w="1035" h="180926" extrusionOk="0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72;p44"/>
            <p:cNvSpPr/>
            <p:nvPr/>
          </p:nvSpPr>
          <p:spPr>
            <a:xfrm>
              <a:off x="4796025" y="295850"/>
              <a:ext cx="24350" cy="5076200"/>
            </a:xfrm>
            <a:custGeom>
              <a:avLst/>
              <a:gdLst/>
              <a:ahLst/>
              <a:cxnLst/>
              <a:rect l="l" t="t" r="r" b="b"/>
              <a:pathLst>
                <a:path w="974" h="203048" extrusionOk="0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73;p44"/>
            <p:cNvSpPr/>
            <p:nvPr/>
          </p:nvSpPr>
          <p:spPr>
            <a:xfrm>
              <a:off x="5669675" y="662025"/>
              <a:ext cx="25850" cy="4345375"/>
            </a:xfrm>
            <a:custGeom>
              <a:avLst/>
              <a:gdLst/>
              <a:ahLst/>
              <a:cxnLst/>
              <a:rect l="l" t="t" r="r" b="b"/>
              <a:pathLst>
                <a:path w="1034" h="173815" extrusionOk="0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74;p44"/>
            <p:cNvSpPr/>
            <p:nvPr/>
          </p:nvSpPr>
          <p:spPr>
            <a:xfrm>
              <a:off x="4285525" y="238125"/>
              <a:ext cx="25850" cy="5191650"/>
            </a:xfrm>
            <a:custGeom>
              <a:avLst/>
              <a:gdLst/>
              <a:ahLst/>
              <a:cxnLst/>
              <a:rect l="l" t="t" r="r" b="b"/>
              <a:pathLst>
                <a:path w="1034" h="207666" extrusionOk="0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75;p44"/>
            <p:cNvSpPr/>
            <p:nvPr/>
          </p:nvSpPr>
          <p:spPr>
            <a:xfrm>
              <a:off x="6543300" y="1620725"/>
              <a:ext cx="25850" cy="2427975"/>
            </a:xfrm>
            <a:custGeom>
              <a:avLst/>
              <a:gdLst/>
              <a:ahLst/>
              <a:cxnLst/>
              <a:rect l="l" t="t" r="r" b="b"/>
              <a:pathLst>
                <a:path w="1034" h="97119" extrusionOk="0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76;p44"/>
            <p:cNvSpPr/>
            <p:nvPr/>
          </p:nvSpPr>
          <p:spPr>
            <a:xfrm>
              <a:off x="6470375" y="1491575"/>
              <a:ext cx="25850" cy="2686250"/>
            </a:xfrm>
            <a:custGeom>
              <a:avLst/>
              <a:gdLst/>
              <a:ahLst/>
              <a:cxnLst/>
              <a:rect l="l" t="t" r="r" b="b"/>
              <a:pathLst>
                <a:path w="1034" h="107450" extrusionOk="0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77;p44"/>
            <p:cNvSpPr/>
            <p:nvPr/>
          </p:nvSpPr>
          <p:spPr>
            <a:xfrm>
              <a:off x="6397450" y="1379150"/>
              <a:ext cx="25850" cy="2911125"/>
            </a:xfrm>
            <a:custGeom>
              <a:avLst/>
              <a:gdLst/>
              <a:ahLst/>
              <a:cxnLst/>
              <a:rect l="l" t="t" r="r" b="b"/>
              <a:pathLst>
                <a:path w="1034" h="116445" extrusionOk="0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78;p44"/>
            <p:cNvSpPr/>
            <p:nvPr/>
          </p:nvSpPr>
          <p:spPr>
            <a:xfrm>
              <a:off x="6616225" y="1768100"/>
              <a:ext cx="25850" cy="2131700"/>
            </a:xfrm>
            <a:custGeom>
              <a:avLst/>
              <a:gdLst/>
              <a:ahLst/>
              <a:cxnLst/>
              <a:rect l="l" t="t" r="r" b="b"/>
              <a:pathLst>
                <a:path w="1034" h="85268" extrusionOk="0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79;p44"/>
            <p:cNvSpPr/>
            <p:nvPr/>
          </p:nvSpPr>
          <p:spPr>
            <a:xfrm>
              <a:off x="6105725" y="1022100"/>
              <a:ext cx="25850" cy="3625225"/>
            </a:xfrm>
            <a:custGeom>
              <a:avLst/>
              <a:gdLst/>
              <a:ahLst/>
              <a:cxnLst/>
              <a:rect l="l" t="t" r="r" b="b"/>
              <a:pathLst>
                <a:path w="1034" h="145009" extrusionOk="0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80;p44"/>
            <p:cNvSpPr/>
            <p:nvPr/>
          </p:nvSpPr>
          <p:spPr>
            <a:xfrm>
              <a:off x="6689150" y="1947400"/>
              <a:ext cx="25850" cy="1773100"/>
            </a:xfrm>
            <a:custGeom>
              <a:avLst/>
              <a:gdLst/>
              <a:ahLst/>
              <a:cxnLst/>
              <a:rect l="l" t="t" r="r" b="b"/>
              <a:pathLst>
                <a:path w="1034" h="70924" extrusionOk="0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81;p44"/>
            <p:cNvSpPr/>
            <p:nvPr/>
          </p:nvSpPr>
          <p:spPr>
            <a:xfrm>
              <a:off x="6178650" y="1099600"/>
              <a:ext cx="25850" cy="3470225"/>
            </a:xfrm>
            <a:custGeom>
              <a:avLst/>
              <a:gdLst/>
              <a:ahLst/>
              <a:cxnLst/>
              <a:rect l="l" t="t" r="r" b="b"/>
              <a:pathLst>
                <a:path w="1034" h="138809" extrusionOk="0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82;p44"/>
            <p:cNvSpPr/>
            <p:nvPr/>
          </p:nvSpPr>
          <p:spPr>
            <a:xfrm>
              <a:off x="6251575" y="1183150"/>
              <a:ext cx="25850" cy="3301600"/>
            </a:xfrm>
            <a:custGeom>
              <a:avLst/>
              <a:gdLst/>
              <a:ahLst/>
              <a:cxnLst/>
              <a:rect l="l" t="t" r="r" b="b"/>
              <a:pathLst>
                <a:path w="1034" h="132064" extrusionOk="0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83;p44"/>
            <p:cNvSpPr/>
            <p:nvPr/>
          </p:nvSpPr>
          <p:spPr>
            <a:xfrm>
              <a:off x="6324500" y="1275825"/>
              <a:ext cx="25875" cy="3116250"/>
            </a:xfrm>
            <a:custGeom>
              <a:avLst/>
              <a:gdLst/>
              <a:ahLst/>
              <a:cxnLst/>
              <a:rect l="l" t="t" r="r" b="b"/>
              <a:pathLst>
                <a:path w="1035" h="124650" extrusionOk="0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84;p44"/>
            <p:cNvSpPr/>
            <p:nvPr/>
          </p:nvSpPr>
          <p:spPr>
            <a:xfrm>
              <a:off x="4577250" y="259375"/>
              <a:ext cx="25850" cy="5150650"/>
            </a:xfrm>
            <a:custGeom>
              <a:avLst/>
              <a:gdLst/>
              <a:ahLst/>
              <a:cxnLst/>
              <a:rect l="l" t="t" r="r" b="b"/>
              <a:pathLst>
                <a:path w="1034" h="206026" extrusionOk="0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85;p44"/>
            <p:cNvSpPr/>
            <p:nvPr/>
          </p:nvSpPr>
          <p:spPr>
            <a:xfrm>
              <a:off x="4504325" y="250275"/>
              <a:ext cx="25850" cy="5167350"/>
            </a:xfrm>
            <a:custGeom>
              <a:avLst/>
              <a:gdLst/>
              <a:ahLst/>
              <a:cxnLst/>
              <a:rect l="l" t="t" r="r" b="b"/>
              <a:pathLst>
                <a:path w="1034" h="206694" extrusionOk="0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86;p44"/>
            <p:cNvSpPr/>
            <p:nvPr/>
          </p:nvSpPr>
          <p:spPr>
            <a:xfrm>
              <a:off x="4723100" y="282175"/>
              <a:ext cx="25850" cy="5105075"/>
            </a:xfrm>
            <a:custGeom>
              <a:avLst/>
              <a:gdLst/>
              <a:ahLst/>
              <a:cxnLst/>
              <a:rect l="l" t="t" r="r" b="b"/>
              <a:pathLst>
                <a:path w="1034" h="204203" extrusionOk="0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87;p44"/>
            <p:cNvSpPr/>
            <p:nvPr/>
          </p:nvSpPr>
          <p:spPr>
            <a:xfrm>
              <a:off x="4431400" y="244200"/>
              <a:ext cx="25850" cy="5179500"/>
            </a:xfrm>
            <a:custGeom>
              <a:avLst/>
              <a:gdLst/>
              <a:ahLst/>
              <a:cxnLst/>
              <a:rect l="l" t="t" r="r" b="b"/>
              <a:pathLst>
                <a:path w="1034" h="207180" extrusionOk="0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88;p44"/>
            <p:cNvSpPr/>
            <p:nvPr/>
          </p:nvSpPr>
          <p:spPr>
            <a:xfrm>
              <a:off x="4648650" y="268500"/>
              <a:ext cx="25875" cy="5130900"/>
            </a:xfrm>
            <a:custGeom>
              <a:avLst/>
              <a:gdLst/>
              <a:ahLst/>
              <a:cxnLst/>
              <a:rect l="l" t="t" r="r" b="b"/>
              <a:pathLst>
                <a:path w="1035" h="205236" extrusionOk="0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89;p44"/>
            <p:cNvSpPr/>
            <p:nvPr/>
          </p:nvSpPr>
          <p:spPr>
            <a:xfrm>
              <a:off x="6034325" y="949175"/>
              <a:ext cx="24325" cy="3769550"/>
            </a:xfrm>
            <a:custGeom>
              <a:avLst/>
              <a:gdLst/>
              <a:ahLst/>
              <a:cxnLst/>
              <a:rect l="l" t="t" r="r" b="b"/>
              <a:pathLst>
                <a:path w="973" h="150782" extrusionOk="0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90;p44"/>
            <p:cNvSpPr/>
            <p:nvPr/>
          </p:nvSpPr>
          <p:spPr>
            <a:xfrm>
              <a:off x="6835025" y="2609825"/>
              <a:ext cx="9125" cy="448250"/>
            </a:xfrm>
            <a:custGeom>
              <a:avLst/>
              <a:gdLst/>
              <a:ahLst/>
              <a:cxnLst/>
              <a:rect l="l" t="t" r="r" b="b"/>
              <a:pathLst>
                <a:path w="365" h="17930" extrusionOk="0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91;p44"/>
            <p:cNvSpPr/>
            <p:nvPr/>
          </p:nvSpPr>
          <p:spPr>
            <a:xfrm>
              <a:off x="4358475" y="241150"/>
              <a:ext cx="25850" cy="5187125"/>
            </a:xfrm>
            <a:custGeom>
              <a:avLst/>
              <a:gdLst/>
              <a:ahLst/>
              <a:cxnLst/>
              <a:rect l="l" t="t" r="r" b="b"/>
              <a:pathLst>
                <a:path w="1034" h="207485" extrusionOk="0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92;p44"/>
            <p:cNvSpPr/>
            <p:nvPr/>
          </p:nvSpPr>
          <p:spPr>
            <a:xfrm>
              <a:off x="6762075" y="2182900"/>
              <a:ext cx="25875" cy="1303625"/>
            </a:xfrm>
            <a:custGeom>
              <a:avLst/>
              <a:gdLst/>
              <a:ahLst/>
              <a:cxnLst/>
              <a:rect l="l" t="t" r="r" b="b"/>
              <a:pathLst>
                <a:path w="1035" h="52145" extrusionOk="0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93;p44"/>
            <p:cNvSpPr/>
            <p:nvPr/>
          </p:nvSpPr>
          <p:spPr>
            <a:xfrm>
              <a:off x="2682625" y="744050"/>
              <a:ext cx="25850" cy="4181300"/>
            </a:xfrm>
            <a:custGeom>
              <a:avLst/>
              <a:gdLst/>
              <a:ahLst/>
              <a:cxnLst/>
              <a:rect l="l" t="t" r="r" b="b"/>
              <a:pathLst>
                <a:path w="1034" h="167252" extrusionOk="0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94;p44"/>
            <p:cNvSpPr/>
            <p:nvPr/>
          </p:nvSpPr>
          <p:spPr>
            <a:xfrm>
              <a:off x="3411900" y="367250"/>
              <a:ext cx="25850" cy="4933400"/>
            </a:xfrm>
            <a:custGeom>
              <a:avLst/>
              <a:gdLst/>
              <a:ahLst/>
              <a:cxnLst/>
              <a:rect l="l" t="t" r="r" b="b"/>
              <a:pathLst>
                <a:path w="1034" h="197336" extrusionOk="0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95;p44"/>
            <p:cNvSpPr/>
            <p:nvPr/>
          </p:nvSpPr>
          <p:spPr>
            <a:xfrm>
              <a:off x="3338975" y="391575"/>
              <a:ext cx="25850" cy="4884750"/>
            </a:xfrm>
            <a:custGeom>
              <a:avLst/>
              <a:gdLst/>
              <a:ahLst/>
              <a:cxnLst/>
              <a:rect l="l" t="t" r="r" b="b"/>
              <a:pathLst>
                <a:path w="1034" h="195390" extrusionOk="0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96;p44"/>
            <p:cNvSpPr/>
            <p:nvPr/>
          </p:nvSpPr>
          <p:spPr>
            <a:xfrm>
              <a:off x="3484825" y="344475"/>
              <a:ext cx="25850" cy="4978950"/>
            </a:xfrm>
            <a:custGeom>
              <a:avLst/>
              <a:gdLst/>
              <a:ahLst/>
              <a:cxnLst/>
              <a:rect l="l" t="t" r="r" b="b"/>
              <a:pathLst>
                <a:path w="1034" h="199158" extrusionOk="0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97;p44"/>
            <p:cNvSpPr/>
            <p:nvPr/>
          </p:nvSpPr>
          <p:spPr>
            <a:xfrm>
              <a:off x="3557750" y="324725"/>
              <a:ext cx="25875" cy="5019975"/>
            </a:xfrm>
            <a:custGeom>
              <a:avLst/>
              <a:gdLst/>
              <a:ahLst/>
              <a:cxnLst/>
              <a:rect l="l" t="t" r="r" b="b"/>
              <a:pathLst>
                <a:path w="1035" h="200799" extrusionOk="0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98;p44"/>
            <p:cNvSpPr/>
            <p:nvPr/>
          </p:nvSpPr>
          <p:spPr>
            <a:xfrm>
              <a:off x="3047250" y="519200"/>
              <a:ext cx="25850" cy="4631025"/>
            </a:xfrm>
            <a:custGeom>
              <a:avLst/>
              <a:gdLst/>
              <a:ahLst/>
              <a:cxnLst/>
              <a:rect l="l" t="t" r="r" b="b"/>
              <a:pathLst>
                <a:path w="1034" h="185241" extrusionOk="0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99;p44"/>
            <p:cNvSpPr/>
            <p:nvPr/>
          </p:nvSpPr>
          <p:spPr>
            <a:xfrm>
              <a:off x="3120175" y="482725"/>
              <a:ext cx="25875" cy="4702450"/>
            </a:xfrm>
            <a:custGeom>
              <a:avLst/>
              <a:gdLst/>
              <a:ahLst/>
              <a:cxnLst/>
              <a:rect l="l" t="t" r="r" b="b"/>
              <a:pathLst>
                <a:path w="1035" h="188098" extrusionOk="0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00;p44"/>
            <p:cNvSpPr/>
            <p:nvPr/>
          </p:nvSpPr>
          <p:spPr>
            <a:xfrm>
              <a:off x="3193125" y="450825"/>
              <a:ext cx="25850" cy="4767775"/>
            </a:xfrm>
            <a:custGeom>
              <a:avLst/>
              <a:gdLst/>
              <a:ahLst/>
              <a:cxnLst/>
              <a:rect l="l" t="t" r="r" b="b"/>
              <a:pathLst>
                <a:path w="1034" h="190711" extrusionOk="0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01;p44"/>
            <p:cNvSpPr/>
            <p:nvPr/>
          </p:nvSpPr>
          <p:spPr>
            <a:xfrm>
              <a:off x="3630700" y="306475"/>
              <a:ext cx="25850" cy="5056450"/>
            </a:xfrm>
            <a:custGeom>
              <a:avLst/>
              <a:gdLst/>
              <a:ahLst/>
              <a:cxnLst/>
              <a:rect l="l" t="t" r="r" b="b"/>
              <a:pathLst>
                <a:path w="1034" h="202258" extrusionOk="0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02;p44"/>
            <p:cNvSpPr/>
            <p:nvPr/>
          </p:nvSpPr>
          <p:spPr>
            <a:xfrm>
              <a:off x="3266050" y="420425"/>
              <a:ext cx="25850" cy="4828550"/>
            </a:xfrm>
            <a:custGeom>
              <a:avLst/>
              <a:gdLst/>
              <a:ahLst/>
              <a:cxnLst/>
              <a:rect l="l" t="t" r="r" b="b"/>
              <a:pathLst>
                <a:path w="1034" h="193142" extrusionOk="0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03;p44"/>
            <p:cNvSpPr/>
            <p:nvPr/>
          </p:nvSpPr>
          <p:spPr>
            <a:xfrm>
              <a:off x="3993825" y="248750"/>
              <a:ext cx="25850" cy="5171925"/>
            </a:xfrm>
            <a:custGeom>
              <a:avLst/>
              <a:gdLst/>
              <a:ahLst/>
              <a:cxnLst/>
              <a:rect l="l" t="t" r="r" b="b"/>
              <a:pathLst>
                <a:path w="1034" h="206877" extrusionOk="0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04;p44"/>
            <p:cNvSpPr/>
            <p:nvPr/>
          </p:nvSpPr>
          <p:spPr>
            <a:xfrm>
              <a:off x="4139675" y="239625"/>
              <a:ext cx="25850" cy="5190150"/>
            </a:xfrm>
            <a:custGeom>
              <a:avLst/>
              <a:gdLst/>
              <a:ahLst/>
              <a:cxnLst/>
              <a:rect l="l" t="t" r="r" b="b"/>
              <a:pathLst>
                <a:path w="1034" h="207606" extrusionOk="0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05;p44"/>
            <p:cNvSpPr/>
            <p:nvPr/>
          </p:nvSpPr>
          <p:spPr>
            <a:xfrm>
              <a:off x="4066750" y="242675"/>
              <a:ext cx="25850" cy="5182550"/>
            </a:xfrm>
            <a:custGeom>
              <a:avLst/>
              <a:gdLst/>
              <a:ahLst/>
              <a:cxnLst/>
              <a:rect l="l" t="t" r="r" b="b"/>
              <a:pathLst>
                <a:path w="1034" h="207302" extrusionOk="0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06;p44"/>
            <p:cNvSpPr/>
            <p:nvPr/>
          </p:nvSpPr>
          <p:spPr>
            <a:xfrm>
              <a:off x="3703625" y="289775"/>
              <a:ext cx="24325" cy="5088350"/>
            </a:xfrm>
            <a:custGeom>
              <a:avLst/>
              <a:gdLst/>
              <a:ahLst/>
              <a:cxnLst/>
              <a:rect l="l" t="t" r="r" b="b"/>
              <a:pathLst>
                <a:path w="973" h="203534" extrusionOk="0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07;p44"/>
            <p:cNvSpPr/>
            <p:nvPr/>
          </p:nvSpPr>
          <p:spPr>
            <a:xfrm>
              <a:off x="4212600" y="238125"/>
              <a:ext cx="25850" cy="5191650"/>
            </a:xfrm>
            <a:custGeom>
              <a:avLst/>
              <a:gdLst/>
              <a:ahLst/>
              <a:cxnLst/>
              <a:rect l="l" t="t" r="r" b="b"/>
              <a:pathLst>
                <a:path w="1034" h="207666" extrusionOk="0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08;p44"/>
            <p:cNvSpPr/>
            <p:nvPr/>
          </p:nvSpPr>
          <p:spPr>
            <a:xfrm>
              <a:off x="3775025" y="276100"/>
              <a:ext cx="25850" cy="5115700"/>
            </a:xfrm>
            <a:custGeom>
              <a:avLst/>
              <a:gdLst/>
              <a:ahLst/>
              <a:cxnLst/>
              <a:rect l="l" t="t" r="r" b="b"/>
              <a:pathLst>
                <a:path w="1034" h="204628" extrusionOk="0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09;p44"/>
            <p:cNvSpPr/>
            <p:nvPr/>
          </p:nvSpPr>
          <p:spPr>
            <a:xfrm>
              <a:off x="3920900" y="254825"/>
              <a:ext cx="25850" cy="5158250"/>
            </a:xfrm>
            <a:custGeom>
              <a:avLst/>
              <a:gdLst/>
              <a:ahLst/>
              <a:cxnLst/>
              <a:rect l="l" t="t" r="r" b="b"/>
              <a:pathLst>
                <a:path w="1034" h="206330" extrusionOk="0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10;p44"/>
            <p:cNvSpPr/>
            <p:nvPr/>
          </p:nvSpPr>
          <p:spPr>
            <a:xfrm>
              <a:off x="3847950" y="265450"/>
              <a:ext cx="25875" cy="5138500"/>
            </a:xfrm>
            <a:custGeom>
              <a:avLst/>
              <a:gdLst/>
              <a:ahLst/>
              <a:cxnLst/>
              <a:rect l="l" t="t" r="r" b="b"/>
              <a:pathLst>
                <a:path w="1035" h="205540" extrusionOk="0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11;p44"/>
            <p:cNvSpPr/>
            <p:nvPr/>
          </p:nvSpPr>
          <p:spPr>
            <a:xfrm>
              <a:off x="2173625" y="1239375"/>
              <a:ext cx="25850" cy="3189150"/>
            </a:xfrm>
            <a:custGeom>
              <a:avLst/>
              <a:gdLst/>
              <a:ahLst/>
              <a:cxnLst/>
              <a:rect l="l" t="t" r="r" b="b"/>
              <a:pathLst>
                <a:path w="1034" h="127566" extrusionOk="0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12;p44"/>
            <p:cNvSpPr/>
            <p:nvPr/>
          </p:nvSpPr>
          <p:spPr>
            <a:xfrm>
              <a:off x="1954850" y="1569075"/>
              <a:ext cx="25850" cy="2529750"/>
            </a:xfrm>
            <a:custGeom>
              <a:avLst/>
              <a:gdLst/>
              <a:ahLst/>
              <a:cxnLst/>
              <a:rect l="l" t="t" r="r" b="b"/>
              <a:pathLst>
                <a:path w="1034" h="101190" extrusionOk="0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13;p44"/>
            <p:cNvSpPr/>
            <p:nvPr/>
          </p:nvSpPr>
          <p:spPr>
            <a:xfrm>
              <a:off x="2027775" y="1447525"/>
              <a:ext cx="25850" cy="2774375"/>
            </a:xfrm>
            <a:custGeom>
              <a:avLst/>
              <a:gdLst/>
              <a:ahLst/>
              <a:cxnLst/>
              <a:rect l="l" t="t" r="r" b="b"/>
              <a:pathLst>
                <a:path w="1034" h="110975" extrusionOk="0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14;p44"/>
            <p:cNvSpPr/>
            <p:nvPr/>
          </p:nvSpPr>
          <p:spPr>
            <a:xfrm>
              <a:off x="2100700" y="1338125"/>
              <a:ext cx="25850" cy="2991650"/>
            </a:xfrm>
            <a:custGeom>
              <a:avLst/>
              <a:gdLst/>
              <a:ahLst/>
              <a:cxnLst/>
              <a:rect l="l" t="t" r="r" b="b"/>
              <a:pathLst>
                <a:path w="1034" h="119666" extrusionOk="0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15;p44"/>
            <p:cNvSpPr/>
            <p:nvPr/>
          </p:nvSpPr>
          <p:spPr>
            <a:xfrm>
              <a:off x="1736050" y="2084125"/>
              <a:ext cx="25850" cy="1499650"/>
            </a:xfrm>
            <a:custGeom>
              <a:avLst/>
              <a:gdLst/>
              <a:ahLst/>
              <a:cxnLst/>
              <a:rect l="l" t="t" r="r" b="b"/>
              <a:pathLst>
                <a:path w="1034" h="59986" extrusionOk="0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16;p44"/>
            <p:cNvSpPr/>
            <p:nvPr/>
          </p:nvSpPr>
          <p:spPr>
            <a:xfrm>
              <a:off x="1881900" y="1708850"/>
              <a:ext cx="25875" cy="2250200"/>
            </a:xfrm>
            <a:custGeom>
              <a:avLst/>
              <a:gdLst/>
              <a:ahLst/>
              <a:cxnLst/>
              <a:rect l="l" t="t" r="r" b="b"/>
              <a:pathLst>
                <a:path w="1035" h="90008" extrusionOk="0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17;p44"/>
            <p:cNvSpPr/>
            <p:nvPr/>
          </p:nvSpPr>
          <p:spPr>
            <a:xfrm>
              <a:off x="2974325" y="557175"/>
              <a:ext cx="25850" cy="4553550"/>
            </a:xfrm>
            <a:custGeom>
              <a:avLst/>
              <a:gdLst/>
              <a:ahLst/>
              <a:cxnLst/>
              <a:rect l="l" t="t" r="r" b="b"/>
              <a:pathLst>
                <a:path w="1034" h="182142" extrusionOk="0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18;p44"/>
            <p:cNvSpPr/>
            <p:nvPr/>
          </p:nvSpPr>
          <p:spPr>
            <a:xfrm>
              <a:off x="1663125" y="2394075"/>
              <a:ext cx="25850" cy="879750"/>
            </a:xfrm>
            <a:custGeom>
              <a:avLst/>
              <a:gdLst/>
              <a:ahLst/>
              <a:cxnLst/>
              <a:rect l="l" t="t" r="r" b="b"/>
              <a:pathLst>
                <a:path w="1034" h="35190" extrusionOk="0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19;p44"/>
            <p:cNvSpPr/>
            <p:nvPr/>
          </p:nvSpPr>
          <p:spPr>
            <a:xfrm>
              <a:off x="1808975" y="1875975"/>
              <a:ext cx="25850" cy="1917450"/>
            </a:xfrm>
            <a:custGeom>
              <a:avLst/>
              <a:gdLst/>
              <a:ahLst/>
              <a:cxnLst/>
              <a:rect l="l" t="t" r="r" b="b"/>
              <a:pathLst>
                <a:path w="1034" h="76698" extrusionOk="0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20;p44"/>
            <p:cNvSpPr/>
            <p:nvPr/>
          </p:nvSpPr>
          <p:spPr>
            <a:xfrm>
              <a:off x="2246550" y="1151250"/>
              <a:ext cx="25850" cy="3366925"/>
            </a:xfrm>
            <a:custGeom>
              <a:avLst/>
              <a:gdLst/>
              <a:ahLst/>
              <a:cxnLst/>
              <a:rect l="l" t="t" r="r" b="b"/>
              <a:pathLst>
                <a:path w="1034" h="134677" extrusionOk="0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21;p44"/>
            <p:cNvSpPr/>
            <p:nvPr/>
          </p:nvSpPr>
          <p:spPr>
            <a:xfrm>
              <a:off x="2828475" y="643775"/>
              <a:ext cx="25850" cy="4381875"/>
            </a:xfrm>
            <a:custGeom>
              <a:avLst/>
              <a:gdLst/>
              <a:ahLst/>
              <a:cxnLst/>
              <a:rect l="l" t="t" r="r" b="b"/>
              <a:pathLst>
                <a:path w="1034" h="175275" extrusionOk="0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22;p44"/>
            <p:cNvSpPr/>
            <p:nvPr/>
          </p:nvSpPr>
          <p:spPr>
            <a:xfrm>
              <a:off x="2319475" y="1069200"/>
              <a:ext cx="25875" cy="3531025"/>
            </a:xfrm>
            <a:custGeom>
              <a:avLst/>
              <a:gdLst/>
              <a:ahLst/>
              <a:cxnLst/>
              <a:rect l="l" t="t" r="r" b="b"/>
              <a:pathLst>
                <a:path w="1035" h="141241" extrusionOk="0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23;p44"/>
            <p:cNvSpPr/>
            <p:nvPr/>
          </p:nvSpPr>
          <p:spPr>
            <a:xfrm>
              <a:off x="2755550" y="692400"/>
              <a:ext cx="25850" cy="4284625"/>
            </a:xfrm>
            <a:custGeom>
              <a:avLst/>
              <a:gdLst/>
              <a:ahLst/>
              <a:cxnLst/>
              <a:rect l="l" t="t" r="r" b="b"/>
              <a:pathLst>
                <a:path w="1034" h="171385" extrusionOk="0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24;p44"/>
            <p:cNvSpPr/>
            <p:nvPr/>
          </p:nvSpPr>
          <p:spPr>
            <a:xfrm>
              <a:off x="2901400" y="599725"/>
              <a:ext cx="25850" cy="4469975"/>
            </a:xfrm>
            <a:custGeom>
              <a:avLst/>
              <a:gdLst/>
              <a:ahLst/>
              <a:cxnLst/>
              <a:rect l="l" t="t" r="r" b="b"/>
              <a:pathLst>
                <a:path w="1034" h="178799" extrusionOk="0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25;p44"/>
            <p:cNvSpPr/>
            <p:nvPr/>
          </p:nvSpPr>
          <p:spPr>
            <a:xfrm>
              <a:off x="2611200" y="798750"/>
              <a:ext cx="24350" cy="4070400"/>
            </a:xfrm>
            <a:custGeom>
              <a:avLst/>
              <a:gdLst/>
              <a:ahLst/>
              <a:cxnLst/>
              <a:rect l="l" t="t" r="r" b="b"/>
              <a:pathLst>
                <a:path w="974" h="162816" extrusionOk="0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26;p44"/>
            <p:cNvSpPr/>
            <p:nvPr/>
          </p:nvSpPr>
          <p:spPr>
            <a:xfrm>
              <a:off x="2392425" y="993225"/>
              <a:ext cx="25850" cy="3681450"/>
            </a:xfrm>
            <a:custGeom>
              <a:avLst/>
              <a:gdLst/>
              <a:ahLst/>
              <a:cxnLst/>
              <a:rect l="l" t="t" r="r" b="b"/>
              <a:pathLst>
                <a:path w="1034" h="147258" extrusionOk="0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27;p44"/>
            <p:cNvSpPr/>
            <p:nvPr/>
          </p:nvSpPr>
          <p:spPr>
            <a:xfrm>
              <a:off x="2465350" y="923350"/>
              <a:ext cx="25850" cy="3821200"/>
            </a:xfrm>
            <a:custGeom>
              <a:avLst/>
              <a:gdLst/>
              <a:ahLst/>
              <a:cxnLst/>
              <a:rect l="l" t="t" r="r" b="b"/>
              <a:pathLst>
                <a:path w="1034" h="152848" extrusionOk="0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28;p44"/>
            <p:cNvSpPr/>
            <p:nvPr/>
          </p:nvSpPr>
          <p:spPr>
            <a:xfrm>
              <a:off x="2538275" y="859525"/>
              <a:ext cx="24325" cy="3950375"/>
            </a:xfrm>
            <a:custGeom>
              <a:avLst/>
              <a:gdLst/>
              <a:ahLst/>
              <a:cxnLst/>
              <a:rect l="l" t="t" r="r" b="b"/>
              <a:pathLst>
                <a:path w="973" h="158015" extrusionOk="0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533;p18"/>
          <p:cNvSpPr txBox="1">
            <a:spLocks noGrp="1"/>
          </p:cNvSpPr>
          <p:nvPr>
            <p:ph type="title"/>
          </p:nvPr>
        </p:nvSpPr>
        <p:spPr>
          <a:xfrm>
            <a:off x="4572000" y="826125"/>
            <a:ext cx="3852000" cy="1528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1" name="Google Shape;534;p18"/>
          <p:cNvSpPr txBox="1">
            <a:spLocks noGrp="1"/>
          </p:cNvSpPr>
          <p:nvPr>
            <p:ph type="subTitle" idx="1"/>
          </p:nvPr>
        </p:nvSpPr>
        <p:spPr>
          <a:xfrm>
            <a:off x="4572000" y="2436050"/>
            <a:ext cx="3851875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12" name="Google Shape;1632;p44"/>
          <p:cNvCxnSpPr/>
          <p:nvPr userDrawn="1"/>
        </p:nvCxnSpPr>
        <p:spPr>
          <a:xfrm>
            <a:off x="7217000" y="-1039650"/>
            <a:ext cx="0" cy="15177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633;p44"/>
          <p:cNvCxnSpPr/>
          <p:nvPr userDrawn="1"/>
        </p:nvCxnSpPr>
        <p:spPr>
          <a:xfrm>
            <a:off x="7217000" y="3793850"/>
            <a:ext cx="0" cy="164565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5105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(Left alig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 descr="Glowing dandylions">
            <a:extLst>
              <a:ext uri="{FF2B5EF4-FFF2-40B4-BE49-F238E27FC236}">
                <a16:creationId xmlns:a16="http://schemas.microsoft.com/office/drawing/2014/main" id="{1426D3A7-1D91-A140-89DC-5EE7F5CDAE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107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8" name="Google Shape;600;p21"/>
          <p:cNvSpPr txBox="1">
            <a:spLocks noGrp="1"/>
          </p:cNvSpPr>
          <p:nvPr>
            <p:ph type="body" idx="1"/>
          </p:nvPr>
        </p:nvSpPr>
        <p:spPr>
          <a:xfrm>
            <a:off x="472440" y="1174756"/>
            <a:ext cx="8229600" cy="3534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>
            <a:endParaRPr dirty="0"/>
          </a:p>
        </p:txBody>
      </p:sp>
      <p:sp>
        <p:nvSpPr>
          <p:cNvPr id="89" name="Google Shape;601;p21"/>
          <p:cNvSpPr txBox="1">
            <a:spLocks noGrp="1"/>
          </p:cNvSpPr>
          <p:nvPr>
            <p:ph type="title"/>
          </p:nvPr>
        </p:nvSpPr>
        <p:spPr>
          <a:xfrm>
            <a:off x="472440" y="289628"/>
            <a:ext cx="82296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07B1A-6588-4748-858A-ED25EC4EC0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5" y="4902995"/>
            <a:ext cx="513435" cy="127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B9AE36-66D6-374C-7E86-DF0A87B535D3}"/>
              </a:ext>
            </a:extLst>
          </p:cNvPr>
          <p:cNvSpPr txBox="1"/>
          <p:nvPr userDrawn="1"/>
        </p:nvSpPr>
        <p:spPr>
          <a:xfrm>
            <a:off x="6446117" y="4849080"/>
            <a:ext cx="25587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ea"/>
                <a:ea typeface="+mj-ea"/>
              </a:rPr>
              <a:t>Copyright © 2022 </a:t>
            </a:r>
            <a:r>
              <a:rPr lang="en-US" sz="800" b="0" i="0" dirty="0" err="1">
                <a:solidFill>
                  <a:srgbClr val="404040"/>
                </a:solidFill>
                <a:effectLst/>
                <a:latin typeface="+mj-ea"/>
                <a:ea typeface="+mj-ea"/>
              </a:rPr>
              <a:t>Kinetix</a:t>
            </a:r>
            <a:r>
              <a:rPr lang="en-US" sz="800" b="0" i="0" dirty="0">
                <a:solidFill>
                  <a:srgbClr val="404040"/>
                </a:solidFill>
                <a:effectLst/>
                <a:latin typeface="+mj-ea"/>
                <a:ea typeface="+mj-ea"/>
              </a:rPr>
              <a:t> Systems Limited.    P.</a:t>
            </a:r>
            <a:fld id="{0651139C-DBB4-44F9-B80B-A121B557D7E2}" type="slidenum">
              <a:rPr lang="en-US" sz="800" b="0" i="0" smtClean="0">
                <a:solidFill>
                  <a:srgbClr val="404040"/>
                </a:solidFill>
                <a:effectLst/>
                <a:latin typeface="+mj-ea"/>
                <a:ea typeface="+mj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2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9"/>
          <p:cNvSpPr txBox="1">
            <a:spLocks noGrp="1"/>
          </p:cNvSpPr>
          <p:nvPr>
            <p:ph type="title"/>
          </p:nvPr>
        </p:nvSpPr>
        <p:spPr>
          <a:xfrm>
            <a:off x="720000" y="264515"/>
            <a:ext cx="7699500" cy="896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537" name="Google Shape;537;p19"/>
          <p:cNvSpPr txBox="1">
            <a:spLocks noGrp="1"/>
          </p:cNvSpPr>
          <p:nvPr>
            <p:ph type="subTitle" idx="1"/>
          </p:nvPr>
        </p:nvSpPr>
        <p:spPr>
          <a:xfrm>
            <a:off x="702226" y="1333242"/>
            <a:ext cx="2241627" cy="640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latin typeface="+mj-ea"/>
                <a:ea typeface="+mj-ea"/>
                <a:cs typeface="Overpass"/>
                <a:sym typeface="Overpas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8" name="Google Shape;538;p19"/>
          <p:cNvSpPr txBox="1">
            <a:spLocks noGrp="1"/>
          </p:cNvSpPr>
          <p:nvPr>
            <p:ph type="subTitle" idx="2"/>
          </p:nvPr>
        </p:nvSpPr>
        <p:spPr>
          <a:xfrm>
            <a:off x="702205" y="2028118"/>
            <a:ext cx="2241627" cy="966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None/>
              <a:defRPr sz="1800">
                <a:latin typeface="+mj-ea"/>
                <a:ea typeface="+mj-e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9" name="Google Shape;539;p19"/>
          <p:cNvSpPr txBox="1">
            <a:spLocks noGrp="1"/>
          </p:cNvSpPr>
          <p:nvPr>
            <p:ph type="subTitle" idx="3"/>
          </p:nvPr>
        </p:nvSpPr>
        <p:spPr>
          <a:xfrm>
            <a:off x="3453272" y="1333242"/>
            <a:ext cx="2219591" cy="640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latin typeface="+mj-ea"/>
                <a:ea typeface="+mj-ea"/>
                <a:cs typeface="Overpass"/>
                <a:sym typeface="Overpas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0" name="Google Shape;540;p19"/>
          <p:cNvSpPr txBox="1">
            <a:spLocks noGrp="1"/>
          </p:cNvSpPr>
          <p:nvPr>
            <p:ph type="subTitle" idx="4"/>
          </p:nvPr>
        </p:nvSpPr>
        <p:spPr>
          <a:xfrm>
            <a:off x="3450811" y="2028118"/>
            <a:ext cx="2219591" cy="966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None/>
              <a:defRPr sz="1800">
                <a:latin typeface="+mj-ea"/>
                <a:ea typeface="+mj-e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1" name="Google Shape;541;p19"/>
          <p:cNvSpPr txBox="1">
            <a:spLocks noGrp="1"/>
          </p:cNvSpPr>
          <p:nvPr>
            <p:ph type="subTitle" idx="5"/>
          </p:nvPr>
        </p:nvSpPr>
        <p:spPr>
          <a:xfrm>
            <a:off x="6189770" y="1333242"/>
            <a:ext cx="2234630" cy="640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latin typeface="+mj-ea"/>
                <a:ea typeface="+mj-ea"/>
                <a:cs typeface="Overpass"/>
                <a:sym typeface="Overpas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2" name="Google Shape;542;p19"/>
          <p:cNvSpPr txBox="1">
            <a:spLocks noGrp="1"/>
          </p:cNvSpPr>
          <p:nvPr>
            <p:ph type="subTitle" idx="6"/>
          </p:nvPr>
        </p:nvSpPr>
        <p:spPr>
          <a:xfrm>
            <a:off x="6184870" y="2028118"/>
            <a:ext cx="2234630" cy="966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None/>
              <a:defRPr sz="1800">
                <a:latin typeface="+mj-ea"/>
                <a:ea typeface="+mj-e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3" name="Google Shape;543;p19"/>
          <p:cNvSpPr txBox="1">
            <a:spLocks noGrp="1"/>
          </p:cNvSpPr>
          <p:nvPr>
            <p:ph type="subTitle" idx="7"/>
          </p:nvPr>
        </p:nvSpPr>
        <p:spPr>
          <a:xfrm>
            <a:off x="702376" y="3251773"/>
            <a:ext cx="2241627" cy="649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latin typeface="+mj-ea"/>
                <a:ea typeface="+mj-ea"/>
                <a:cs typeface="Overpass"/>
                <a:sym typeface="Overpas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4" name="Google Shape;544;p19"/>
          <p:cNvSpPr txBox="1">
            <a:spLocks noGrp="1"/>
          </p:cNvSpPr>
          <p:nvPr>
            <p:ph type="subTitle" idx="8"/>
          </p:nvPr>
        </p:nvSpPr>
        <p:spPr>
          <a:xfrm>
            <a:off x="702355" y="3995064"/>
            <a:ext cx="2241627" cy="805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None/>
              <a:defRPr sz="1800">
                <a:latin typeface="+mj-ea"/>
                <a:ea typeface="+mj-e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5" name="Google Shape;545;p19"/>
          <p:cNvSpPr txBox="1">
            <a:spLocks noGrp="1"/>
          </p:cNvSpPr>
          <p:nvPr>
            <p:ph type="subTitle" idx="9"/>
          </p:nvPr>
        </p:nvSpPr>
        <p:spPr>
          <a:xfrm>
            <a:off x="3453422" y="3251773"/>
            <a:ext cx="2219591" cy="649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latin typeface="+mj-ea"/>
                <a:ea typeface="+mj-ea"/>
                <a:cs typeface="Overpass"/>
                <a:sym typeface="Overpas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6" name="Google Shape;546;p19"/>
          <p:cNvSpPr txBox="1">
            <a:spLocks noGrp="1"/>
          </p:cNvSpPr>
          <p:nvPr>
            <p:ph type="subTitle" idx="13"/>
          </p:nvPr>
        </p:nvSpPr>
        <p:spPr>
          <a:xfrm>
            <a:off x="3450961" y="3995060"/>
            <a:ext cx="2219591" cy="805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None/>
              <a:defRPr sz="1800">
                <a:latin typeface="+mj-ea"/>
                <a:ea typeface="+mj-e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14"/>
          </p:nvPr>
        </p:nvSpPr>
        <p:spPr>
          <a:xfrm>
            <a:off x="6189920" y="3251773"/>
            <a:ext cx="2234630" cy="649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latin typeface="+mj-ea"/>
                <a:ea typeface="+mj-ea"/>
                <a:cs typeface="Overpass"/>
                <a:sym typeface="Overpas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15"/>
          </p:nvPr>
        </p:nvSpPr>
        <p:spPr>
          <a:xfrm>
            <a:off x="6185020" y="3995060"/>
            <a:ext cx="2234630" cy="805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None/>
              <a:defRPr sz="1800">
                <a:latin typeface="+mj-ea"/>
                <a:ea typeface="+mj-e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C07B1A-6588-4748-858A-ED25EC4EC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5" y="4902995"/>
            <a:ext cx="513435" cy="127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22EBC0-6292-A5D5-5C17-A0CD6B7C64E8}"/>
              </a:ext>
            </a:extLst>
          </p:cNvPr>
          <p:cNvSpPr txBox="1"/>
          <p:nvPr userDrawn="1"/>
        </p:nvSpPr>
        <p:spPr>
          <a:xfrm>
            <a:off x="6446117" y="4849080"/>
            <a:ext cx="25587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ea"/>
                <a:ea typeface="+mj-ea"/>
              </a:rPr>
              <a:t>Copyright © 2022 </a:t>
            </a:r>
            <a:r>
              <a:rPr lang="en-US" sz="800" b="0" i="0" dirty="0" err="1">
                <a:solidFill>
                  <a:srgbClr val="404040"/>
                </a:solidFill>
                <a:effectLst/>
                <a:latin typeface="+mj-ea"/>
                <a:ea typeface="+mj-ea"/>
              </a:rPr>
              <a:t>Kinetix</a:t>
            </a:r>
            <a:r>
              <a:rPr lang="en-US" sz="800" b="0" i="0" dirty="0">
                <a:solidFill>
                  <a:srgbClr val="404040"/>
                </a:solidFill>
                <a:effectLst/>
                <a:latin typeface="+mj-ea"/>
                <a:ea typeface="+mj-ea"/>
              </a:rPr>
              <a:t> Systems Limited.    P.</a:t>
            </a:r>
            <a:fld id="{0651139C-DBB4-44F9-B80B-A121B557D7E2}" type="slidenum">
              <a:rPr lang="en-US" sz="800" b="0" i="0" smtClean="0">
                <a:solidFill>
                  <a:srgbClr val="404040"/>
                </a:solidFill>
                <a:effectLst/>
                <a:latin typeface="+mj-ea"/>
                <a:ea typeface="+mj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194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(Free sp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3;p23"/>
          <p:cNvSpPr txBox="1">
            <a:spLocks noGrp="1"/>
          </p:cNvSpPr>
          <p:nvPr>
            <p:ph type="title"/>
          </p:nvPr>
        </p:nvSpPr>
        <p:spPr>
          <a:xfrm>
            <a:off x="720000" y="383975"/>
            <a:ext cx="7898220" cy="652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C07B1A-6588-4748-858A-ED25EC4EC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5" y="4902995"/>
            <a:ext cx="513435" cy="127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3CA16D-2645-EB40-5EE8-DA8B9EEB2CC5}"/>
              </a:ext>
            </a:extLst>
          </p:cNvPr>
          <p:cNvSpPr txBox="1"/>
          <p:nvPr userDrawn="1"/>
        </p:nvSpPr>
        <p:spPr>
          <a:xfrm>
            <a:off x="6446117" y="4849080"/>
            <a:ext cx="25587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ea"/>
                <a:ea typeface="+mj-ea"/>
              </a:rPr>
              <a:t>Copyright © 2022 </a:t>
            </a:r>
            <a:r>
              <a:rPr lang="en-US" sz="800" b="0" i="0" dirty="0" err="1">
                <a:solidFill>
                  <a:srgbClr val="404040"/>
                </a:solidFill>
                <a:effectLst/>
                <a:latin typeface="+mj-ea"/>
                <a:ea typeface="+mj-ea"/>
              </a:rPr>
              <a:t>Kinetix</a:t>
            </a:r>
            <a:r>
              <a:rPr lang="en-US" sz="800" b="0" i="0" dirty="0">
                <a:solidFill>
                  <a:srgbClr val="404040"/>
                </a:solidFill>
                <a:effectLst/>
                <a:latin typeface="+mj-ea"/>
                <a:ea typeface="+mj-ea"/>
              </a:rPr>
              <a:t> Systems Limited.    P.</a:t>
            </a:r>
            <a:fld id="{0651139C-DBB4-44F9-B80B-A121B557D7E2}" type="slidenum">
              <a:rPr lang="en-US" sz="800" b="0" i="0" smtClean="0">
                <a:solidFill>
                  <a:srgbClr val="404040"/>
                </a:solidFill>
                <a:effectLst/>
                <a:latin typeface="+mj-ea"/>
                <a:ea typeface="+mj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88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35AA-215D-47F5-B647-B8FBD96FBBBB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896" r:id="rId4"/>
    <p:sldLayoutId id="2147483918" r:id="rId5"/>
    <p:sldLayoutId id="2147483919" r:id="rId6"/>
    <p:sldLayoutId id="2147483903" r:id="rId7"/>
    <p:sldLayoutId id="2147483920" r:id="rId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ea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6069" y="1696650"/>
            <a:ext cx="5087562" cy="780000"/>
          </a:xfrm>
        </p:spPr>
        <p:txBody>
          <a:bodyPr/>
          <a:lstStyle/>
          <a:p>
            <a:r>
              <a:rPr lang="en-US" dirty="0"/>
              <a:t>Interview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Johnson Lee</a:t>
            </a:r>
          </a:p>
          <a:p>
            <a:r>
              <a:rPr lang="en-US" dirty="0"/>
              <a:t>2023 Jun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9861-6442-C288-774C-1641AB0B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Find project for </a:t>
            </a:r>
            <a:r>
              <a:rPr lang="en-US" dirty="0"/>
              <a:t>simulation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CFA5-2FC8-119C-97EB-8CF58941833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HK" dirty="0"/>
              <a:t>Non confidential</a:t>
            </a:r>
          </a:p>
          <a:p>
            <a:r>
              <a:rPr lang="en-HK" dirty="0"/>
              <a:t>Not common system</a:t>
            </a:r>
          </a:p>
          <a:p>
            <a:r>
              <a:rPr lang="en-HK" dirty="0"/>
              <a:t>Many aspect involved</a:t>
            </a:r>
          </a:p>
          <a:p>
            <a:pPr lvl="1"/>
            <a:r>
              <a:rPr lang="en-HK" dirty="0"/>
              <a:t>External interfacing</a:t>
            </a:r>
          </a:p>
          <a:p>
            <a:pPr lvl="1"/>
            <a:r>
              <a:rPr lang="en-HK" dirty="0"/>
              <a:t>Real-time</a:t>
            </a:r>
          </a:p>
          <a:p>
            <a:pPr lvl="1"/>
            <a:r>
              <a:rPr lang="en-HK" dirty="0"/>
              <a:t>Special topic involved</a:t>
            </a:r>
          </a:p>
          <a:p>
            <a:pPr lvl="2"/>
            <a:r>
              <a:rPr lang="en-HK" dirty="0"/>
              <a:t>Purchase/Billing</a:t>
            </a:r>
          </a:p>
          <a:p>
            <a:pPr lvl="2"/>
            <a:r>
              <a:rPr lang="en-HK" dirty="0"/>
              <a:t>Security</a:t>
            </a:r>
          </a:p>
          <a:p>
            <a:pPr lvl="2"/>
            <a:r>
              <a:rPr lang="en-HK" dirty="0"/>
              <a:t>Map</a:t>
            </a:r>
          </a:p>
          <a:p>
            <a:pPr lvl="1"/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99206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Just for reference</a:t>
            </a:r>
            <a:endParaRPr lang="en-US" sz="4800" dirty="0">
              <a:latin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This PPT is personal comments from my historical works. These work is included out of Kinetix.</a:t>
            </a:r>
          </a:p>
          <a:p>
            <a:endParaRPr lang="en-US" dirty="0">
              <a:latin typeface="+mj-ea"/>
              <a:ea typeface="+mj-ea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218245" y="1357314"/>
            <a:ext cx="1597855" cy="8421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6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4800" dirty="0"/>
              <a:t>Note</a:t>
            </a:r>
            <a:endParaRPr lang="en-US" sz="5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30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Tech Skill</a:t>
            </a:r>
          </a:p>
        </p:txBody>
      </p:sp>
      <p:sp>
        <p:nvSpPr>
          <p:cNvPr id="14" name="Subtitle 1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ubtitle 14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16" name="Subtitle 15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</a:t>
            </a:r>
          </a:p>
        </p:txBody>
      </p:sp>
      <p:grpSp>
        <p:nvGrpSpPr>
          <p:cNvPr id="108" name="Google Shape;1528;p43"/>
          <p:cNvGrpSpPr/>
          <p:nvPr/>
        </p:nvGrpSpPr>
        <p:grpSpPr>
          <a:xfrm>
            <a:off x="4346762" y="1985707"/>
            <a:ext cx="435597" cy="426882"/>
            <a:chOff x="-32245875" y="1938725"/>
            <a:chExt cx="295400" cy="292225"/>
          </a:xfrm>
        </p:grpSpPr>
        <p:sp>
          <p:nvSpPr>
            <p:cNvPr id="109" name="Google Shape;1529;p43"/>
            <p:cNvSpPr/>
            <p:nvPr/>
          </p:nvSpPr>
          <p:spPr>
            <a:xfrm>
              <a:off x="-32156075" y="2042700"/>
              <a:ext cx="120525" cy="120525"/>
            </a:xfrm>
            <a:custGeom>
              <a:avLst/>
              <a:gdLst/>
              <a:ahLst/>
              <a:cxnLst/>
              <a:rect l="l" t="t" r="r" b="b"/>
              <a:pathLst>
                <a:path w="4821" h="4821" extrusionOk="0">
                  <a:moveTo>
                    <a:pt x="2395" y="725"/>
                  </a:moveTo>
                  <a:cubicBezTo>
                    <a:pt x="3340" y="725"/>
                    <a:pt x="4096" y="1481"/>
                    <a:pt x="4096" y="2426"/>
                  </a:cubicBezTo>
                  <a:cubicBezTo>
                    <a:pt x="4096" y="3308"/>
                    <a:pt x="3340" y="4096"/>
                    <a:pt x="2395" y="4096"/>
                  </a:cubicBezTo>
                  <a:cubicBezTo>
                    <a:pt x="1450" y="4096"/>
                    <a:pt x="725" y="3340"/>
                    <a:pt x="725" y="2426"/>
                  </a:cubicBezTo>
                  <a:cubicBezTo>
                    <a:pt x="725" y="1450"/>
                    <a:pt x="1450" y="725"/>
                    <a:pt x="2395" y="725"/>
                  </a:cubicBezTo>
                  <a:close/>
                  <a:moveTo>
                    <a:pt x="2395" y="0"/>
                  </a:moveTo>
                  <a:cubicBezTo>
                    <a:pt x="1072" y="0"/>
                    <a:pt x="1" y="1071"/>
                    <a:pt x="1" y="2426"/>
                  </a:cubicBezTo>
                  <a:cubicBezTo>
                    <a:pt x="1" y="3749"/>
                    <a:pt x="1072" y="4821"/>
                    <a:pt x="2395" y="4821"/>
                  </a:cubicBezTo>
                  <a:cubicBezTo>
                    <a:pt x="3750" y="4821"/>
                    <a:pt x="4821" y="3749"/>
                    <a:pt x="4821" y="2426"/>
                  </a:cubicBezTo>
                  <a:cubicBezTo>
                    <a:pt x="4758" y="1071"/>
                    <a:pt x="3718" y="0"/>
                    <a:pt x="2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30;p43"/>
            <p:cNvSpPr/>
            <p:nvPr/>
          </p:nvSpPr>
          <p:spPr>
            <a:xfrm>
              <a:off x="-32105675" y="2076550"/>
              <a:ext cx="35475" cy="33900"/>
            </a:xfrm>
            <a:custGeom>
              <a:avLst/>
              <a:gdLst/>
              <a:ahLst/>
              <a:cxnLst/>
              <a:rect l="l" t="t" r="r" b="b"/>
              <a:pathLst>
                <a:path w="1419" h="135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009"/>
                  </a:lnTo>
                  <a:cubicBezTo>
                    <a:pt x="1" y="1230"/>
                    <a:pt x="158" y="1356"/>
                    <a:pt x="347" y="1356"/>
                  </a:cubicBezTo>
                  <a:lnTo>
                    <a:pt x="1009" y="1356"/>
                  </a:lnTo>
                  <a:cubicBezTo>
                    <a:pt x="1230" y="1356"/>
                    <a:pt x="1387" y="1198"/>
                    <a:pt x="1387" y="1009"/>
                  </a:cubicBezTo>
                  <a:cubicBezTo>
                    <a:pt x="1419" y="852"/>
                    <a:pt x="1261" y="694"/>
                    <a:pt x="1072" y="694"/>
                  </a:cubicBezTo>
                  <a:lnTo>
                    <a:pt x="694" y="694"/>
                  </a:ln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31;p43"/>
            <p:cNvSpPr/>
            <p:nvPr/>
          </p:nvSpPr>
          <p:spPr>
            <a:xfrm>
              <a:off x="-32245875" y="1938725"/>
              <a:ext cx="295400" cy="292225"/>
            </a:xfrm>
            <a:custGeom>
              <a:avLst/>
              <a:gdLst/>
              <a:ahLst/>
              <a:cxnLst/>
              <a:rect l="l" t="t" r="r" b="b"/>
              <a:pathLst>
                <a:path w="11816" h="11689" extrusionOk="0">
                  <a:moveTo>
                    <a:pt x="10965" y="1355"/>
                  </a:moveTo>
                  <a:cubicBezTo>
                    <a:pt x="11154" y="1355"/>
                    <a:pt x="11311" y="1544"/>
                    <a:pt x="11311" y="1733"/>
                  </a:cubicBezTo>
                  <a:lnTo>
                    <a:pt x="11311" y="2742"/>
                  </a:lnTo>
                  <a:lnTo>
                    <a:pt x="1009" y="2742"/>
                  </a:lnTo>
                  <a:lnTo>
                    <a:pt x="1009" y="1733"/>
                  </a:lnTo>
                  <a:lnTo>
                    <a:pt x="852" y="1733"/>
                  </a:lnTo>
                  <a:cubicBezTo>
                    <a:pt x="852" y="1544"/>
                    <a:pt x="1009" y="1355"/>
                    <a:pt x="1198" y="1355"/>
                  </a:cubicBezTo>
                  <a:lnTo>
                    <a:pt x="1545" y="1355"/>
                  </a:lnTo>
                  <a:lnTo>
                    <a:pt x="1545" y="1733"/>
                  </a:lnTo>
                  <a:cubicBezTo>
                    <a:pt x="1545" y="1922"/>
                    <a:pt x="1702" y="2080"/>
                    <a:pt x="1891" y="2080"/>
                  </a:cubicBezTo>
                  <a:cubicBezTo>
                    <a:pt x="2112" y="2080"/>
                    <a:pt x="2269" y="1922"/>
                    <a:pt x="2269" y="1733"/>
                  </a:cubicBezTo>
                  <a:lnTo>
                    <a:pt x="2269" y="1355"/>
                  </a:lnTo>
                  <a:lnTo>
                    <a:pt x="3624" y="1355"/>
                  </a:lnTo>
                  <a:lnTo>
                    <a:pt x="3624" y="1733"/>
                  </a:lnTo>
                  <a:cubicBezTo>
                    <a:pt x="3624" y="1922"/>
                    <a:pt x="3782" y="2080"/>
                    <a:pt x="4002" y="2080"/>
                  </a:cubicBezTo>
                  <a:cubicBezTo>
                    <a:pt x="4191" y="2080"/>
                    <a:pt x="4349" y="1922"/>
                    <a:pt x="4349" y="1733"/>
                  </a:cubicBezTo>
                  <a:lnTo>
                    <a:pt x="4349" y="1355"/>
                  </a:lnTo>
                  <a:lnTo>
                    <a:pt x="5735" y="1355"/>
                  </a:lnTo>
                  <a:lnTo>
                    <a:pt x="5735" y="1733"/>
                  </a:lnTo>
                  <a:cubicBezTo>
                    <a:pt x="5735" y="1922"/>
                    <a:pt x="5892" y="2080"/>
                    <a:pt x="6081" y="2080"/>
                  </a:cubicBezTo>
                  <a:cubicBezTo>
                    <a:pt x="6270" y="2080"/>
                    <a:pt x="6428" y="1922"/>
                    <a:pt x="6428" y="1733"/>
                  </a:cubicBezTo>
                  <a:lnTo>
                    <a:pt x="6428" y="1355"/>
                  </a:lnTo>
                  <a:lnTo>
                    <a:pt x="7814" y="1355"/>
                  </a:lnTo>
                  <a:lnTo>
                    <a:pt x="7814" y="1733"/>
                  </a:lnTo>
                  <a:cubicBezTo>
                    <a:pt x="7814" y="1922"/>
                    <a:pt x="7972" y="2080"/>
                    <a:pt x="8161" y="2080"/>
                  </a:cubicBezTo>
                  <a:cubicBezTo>
                    <a:pt x="8381" y="2080"/>
                    <a:pt x="8539" y="1922"/>
                    <a:pt x="8539" y="1733"/>
                  </a:cubicBezTo>
                  <a:lnTo>
                    <a:pt x="8539" y="1355"/>
                  </a:lnTo>
                  <a:lnTo>
                    <a:pt x="9893" y="1355"/>
                  </a:lnTo>
                  <a:lnTo>
                    <a:pt x="9893" y="1733"/>
                  </a:lnTo>
                  <a:cubicBezTo>
                    <a:pt x="9893" y="1922"/>
                    <a:pt x="10051" y="2080"/>
                    <a:pt x="10272" y="2080"/>
                  </a:cubicBezTo>
                  <a:cubicBezTo>
                    <a:pt x="10461" y="2080"/>
                    <a:pt x="10618" y="1922"/>
                    <a:pt x="10618" y="1733"/>
                  </a:cubicBezTo>
                  <a:lnTo>
                    <a:pt x="10618" y="1355"/>
                  </a:lnTo>
                  <a:close/>
                  <a:moveTo>
                    <a:pt x="11154" y="3466"/>
                  </a:moveTo>
                  <a:lnTo>
                    <a:pt x="11154" y="9641"/>
                  </a:lnTo>
                  <a:lnTo>
                    <a:pt x="852" y="9641"/>
                  </a:lnTo>
                  <a:lnTo>
                    <a:pt x="852" y="3466"/>
                  </a:lnTo>
                  <a:close/>
                  <a:moveTo>
                    <a:pt x="11154" y="10366"/>
                  </a:moveTo>
                  <a:lnTo>
                    <a:pt x="11154" y="10712"/>
                  </a:lnTo>
                  <a:cubicBezTo>
                    <a:pt x="11122" y="10870"/>
                    <a:pt x="10965" y="11027"/>
                    <a:pt x="10807" y="11027"/>
                  </a:cubicBezTo>
                  <a:lnTo>
                    <a:pt x="1198" y="11027"/>
                  </a:lnTo>
                  <a:cubicBezTo>
                    <a:pt x="1009" y="11027"/>
                    <a:pt x="852" y="10870"/>
                    <a:pt x="852" y="10649"/>
                  </a:cubicBezTo>
                  <a:lnTo>
                    <a:pt x="852" y="10366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694"/>
                  </a:lnTo>
                  <a:lnTo>
                    <a:pt x="1041" y="694"/>
                  </a:lnTo>
                  <a:cubicBezTo>
                    <a:pt x="474" y="694"/>
                    <a:pt x="1" y="1166"/>
                    <a:pt x="1" y="1733"/>
                  </a:cubicBezTo>
                  <a:lnTo>
                    <a:pt x="1" y="10649"/>
                  </a:lnTo>
                  <a:cubicBezTo>
                    <a:pt x="1" y="11216"/>
                    <a:pt x="474" y="11689"/>
                    <a:pt x="1041" y="11689"/>
                  </a:cubicBezTo>
                  <a:lnTo>
                    <a:pt x="10650" y="11689"/>
                  </a:lnTo>
                  <a:cubicBezTo>
                    <a:pt x="11185" y="11689"/>
                    <a:pt x="11658" y="11216"/>
                    <a:pt x="11658" y="10649"/>
                  </a:cubicBezTo>
                  <a:lnTo>
                    <a:pt x="11658" y="1733"/>
                  </a:lnTo>
                  <a:cubicBezTo>
                    <a:pt x="11815" y="1166"/>
                    <a:pt x="11343" y="694"/>
                    <a:pt x="10807" y="694"/>
                  </a:cubicBezTo>
                  <a:lnTo>
                    <a:pt x="10461" y="694"/>
                  </a:lnTo>
                  <a:lnTo>
                    <a:pt x="10461" y="347"/>
                  </a:lnTo>
                  <a:cubicBezTo>
                    <a:pt x="10461" y="158"/>
                    <a:pt x="10303" y="1"/>
                    <a:pt x="10083" y="1"/>
                  </a:cubicBezTo>
                  <a:cubicBezTo>
                    <a:pt x="9893" y="1"/>
                    <a:pt x="9736" y="158"/>
                    <a:pt x="9736" y="347"/>
                  </a:cubicBezTo>
                  <a:lnTo>
                    <a:pt x="9736" y="694"/>
                  </a:lnTo>
                  <a:lnTo>
                    <a:pt x="8350" y="694"/>
                  </a:lnTo>
                  <a:lnTo>
                    <a:pt x="8350" y="347"/>
                  </a:lnTo>
                  <a:cubicBezTo>
                    <a:pt x="8350" y="158"/>
                    <a:pt x="8192" y="1"/>
                    <a:pt x="8003" y="1"/>
                  </a:cubicBezTo>
                  <a:cubicBezTo>
                    <a:pt x="7814" y="1"/>
                    <a:pt x="7657" y="158"/>
                    <a:pt x="7657" y="347"/>
                  </a:cubicBezTo>
                  <a:lnTo>
                    <a:pt x="7657" y="694"/>
                  </a:lnTo>
                  <a:lnTo>
                    <a:pt x="6270" y="694"/>
                  </a:lnTo>
                  <a:lnTo>
                    <a:pt x="6270" y="347"/>
                  </a:lnTo>
                  <a:cubicBezTo>
                    <a:pt x="6270" y="158"/>
                    <a:pt x="6113" y="1"/>
                    <a:pt x="5924" y="1"/>
                  </a:cubicBezTo>
                  <a:cubicBezTo>
                    <a:pt x="5735" y="1"/>
                    <a:pt x="5577" y="158"/>
                    <a:pt x="5577" y="347"/>
                  </a:cubicBezTo>
                  <a:lnTo>
                    <a:pt x="5577" y="694"/>
                  </a:lnTo>
                  <a:lnTo>
                    <a:pt x="4191" y="694"/>
                  </a:lnTo>
                  <a:lnTo>
                    <a:pt x="4191" y="347"/>
                  </a:lnTo>
                  <a:cubicBezTo>
                    <a:pt x="4191" y="158"/>
                    <a:pt x="4034" y="1"/>
                    <a:pt x="3845" y="1"/>
                  </a:cubicBezTo>
                  <a:cubicBezTo>
                    <a:pt x="3624" y="1"/>
                    <a:pt x="3466" y="158"/>
                    <a:pt x="3466" y="347"/>
                  </a:cubicBezTo>
                  <a:lnTo>
                    <a:pt x="3466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532;p43"/>
          <p:cNvGrpSpPr/>
          <p:nvPr/>
        </p:nvGrpSpPr>
        <p:grpSpPr>
          <a:xfrm>
            <a:off x="7124742" y="1983552"/>
            <a:ext cx="435588" cy="431192"/>
            <a:chOff x="-31166825" y="1939525"/>
            <a:chExt cx="293800" cy="291425"/>
          </a:xfrm>
        </p:grpSpPr>
        <p:sp>
          <p:nvSpPr>
            <p:cNvPr id="113" name="Google Shape;1533;p43"/>
            <p:cNvSpPr/>
            <p:nvPr/>
          </p:nvSpPr>
          <p:spPr>
            <a:xfrm>
              <a:off x="-31166825" y="1939525"/>
              <a:ext cx="224500" cy="291425"/>
            </a:xfrm>
            <a:custGeom>
              <a:avLst/>
              <a:gdLst/>
              <a:ahLst/>
              <a:cxnLst/>
              <a:rect l="l" t="t" r="r" b="b"/>
              <a:pathLst>
                <a:path w="8980" h="11657" extrusionOk="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34;p43"/>
            <p:cNvSpPr/>
            <p:nvPr/>
          </p:nvSpPr>
          <p:spPr>
            <a:xfrm>
              <a:off x="-31131375" y="2145075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35;p43"/>
            <p:cNvSpPr/>
            <p:nvPr/>
          </p:nvSpPr>
          <p:spPr>
            <a:xfrm>
              <a:off x="-31131375" y="207655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36;p43"/>
            <p:cNvSpPr/>
            <p:nvPr/>
          </p:nvSpPr>
          <p:spPr>
            <a:xfrm>
              <a:off x="-31131375" y="20072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37;p43"/>
            <p:cNvSpPr/>
            <p:nvPr/>
          </p:nvSpPr>
          <p:spPr>
            <a:xfrm>
              <a:off x="-31062075" y="2007250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38;p43"/>
            <p:cNvSpPr/>
            <p:nvPr/>
          </p:nvSpPr>
          <p:spPr>
            <a:xfrm>
              <a:off x="-31062075" y="2041900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39;p43"/>
            <p:cNvSpPr/>
            <p:nvPr/>
          </p:nvSpPr>
          <p:spPr>
            <a:xfrm>
              <a:off x="-31062075" y="2076550"/>
              <a:ext cx="85875" cy="17375"/>
            </a:xfrm>
            <a:custGeom>
              <a:avLst/>
              <a:gdLst/>
              <a:ahLst/>
              <a:cxnLst/>
              <a:rect l="l" t="t" r="r" b="b"/>
              <a:pathLst>
                <a:path w="3435" h="695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40;p43"/>
            <p:cNvSpPr/>
            <p:nvPr/>
          </p:nvSpPr>
          <p:spPr>
            <a:xfrm>
              <a:off x="-31062075" y="21104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41;p43"/>
            <p:cNvSpPr/>
            <p:nvPr/>
          </p:nvSpPr>
          <p:spPr>
            <a:xfrm>
              <a:off x="-31062075" y="2145075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42;p43"/>
            <p:cNvSpPr/>
            <p:nvPr/>
          </p:nvSpPr>
          <p:spPr>
            <a:xfrm>
              <a:off x="-31062075" y="2179750"/>
              <a:ext cx="52025" cy="18125"/>
            </a:xfrm>
            <a:custGeom>
              <a:avLst/>
              <a:gdLst/>
              <a:ahLst/>
              <a:cxnLst/>
              <a:rect l="l" t="t" r="r" b="b"/>
              <a:pathLst>
                <a:path w="2081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43;p43"/>
            <p:cNvSpPr/>
            <p:nvPr/>
          </p:nvSpPr>
          <p:spPr>
            <a:xfrm>
              <a:off x="-30924225" y="1974175"/>
              <a:ext cx="51200" cy="240250"/>
            </a:xfrm>
            <a:custGeom>
              <a:avLst/>
              <a:gdLst/>
              <a:ahLst/>
              <a:cxnLst/>
              <a:rect l="l" t="t" r="r" b="b"/>
              <a:pathLst>
                <a:path w="2048" h="9610" extrusionOk="0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544;p43"/>
          <p:cNvGrpSpPr/>
          <p:nvPr/>
        </p:nvGrpSpPr>
        <p:grpSpPr>
          <a:xfrm>
            <a:off x="1614492" y="1981336"/>
            <a:ext cx="435615" cy="435615"/>
            <a:chOff x="-61354875" y="2671225"/>
            <a:chExt cx="316650" cy="316650"/>
          </a:xfrm>
        </p:grpSpPr>
        <p:sp>
          <p:nvSpPr>
            <p:cNvPr id="125" name="Google Shape;1545;p43"/>
            <p:cNvSpPr/>
            <p:nvPr/>
          </p:nvSpPr>
          <p:spPr>
            <a:xfrm>
              <a:off x="-61354875" y="2671225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11405" y="1701"/>
                  </a:moveTo>
                  <a:cubicBezTo>
                    <a:pt x="11657" y="1701"/>
                    <a:pt x="11847" y="1890"/>
                    <a:pt x="11847" y="2111"/>
                  </a:cubicBezTo>
                  <a:lnTo>
                    <a:pt x="11847" y="3340"/>
                  </a:lnTo>
                  <a:lnTo>
                    <a:pt x="820" y="3340"/>
                  </a:lnTo>
                  <a:lnTo>
                    <a:pt x="820" y="2111"/>
                  </a:lnTo>
                  <a:cubicBezTo>
                    <a:pt x="820" y="1890"/>
                    <a:pt x="1009" y="1701"/>
                    <a:pt x="1198" y="1701"/>
                  </a:cubicBezTo>
                  <a:lnTo>
                    <a:pt x="1639" y="1701"/>
                  </a:lnTo>
                  <a:lnTo>
                    <a:pt x="1639" y="2111"/>
                  </a:lnTo>
                  <a:cubicBezTo>
                    <a:pt x="1639" y="2363"/>
                    <a:pt x="1828" y="2552"/>
                    <a:pt x="2048" y="2552"/>
                  </a:cubicBezTo>
                  <a:cubicBezTo>
                    <a:pt x="2237" y="2552"/>
                    <a:pt x="2427" y="2363"/>
                    <a:pt x="2427" y="2111"/>
                  </a:cubicBezTo>
                  <a:lnTo>
                    <a:pt x="2427" y="1701"/>
                  </a:lnTo>
                  <a:lnTo>
                    <a:pt x="5892" y="1701"/>
                  </a:lnTo>
                  <a:lnTo>
                    <a:pt x="5892" y="2111"/>
                  </a:lnTo>
                  <a:cubicBezTo>
                    <a:pt x="5892" y="2363"/>
                    <a:pt x="6081" y="2552"/>
                    <a:pt x="6333" y="2552"/>
                  </a:cubicBezTo>
                  <a:cubicBezTo>
                    <a:pt x="6585" y="2552"/>
                    <a:pt x="6743" y="2363"/>
                    <a:pt x="6743" y="2111"/>
                  </a:cubicBezTo>
                  <a:lnTo>
                    <a:pt x="6743" y="1701"/>
                  </a:lnTo>
                  <a:lnTo>
                    <a:pt x="10208" y="1701"/>
                  </a:lnTo>
                  <a:lnTo>
                    <a:pt x="10208" y="2111"/>
                  </a:lnTo>
                  <a:cubicBezTo>
                    <a:pt x="10208" y="2363"/>
                    <a:pt x="10397" y="2552"/>
                    <a:pt x="10618" y="2552"/>
                  </a:cubicBezTo>
                  <a:cubicBezTo>
                    <a:pt x="10870" y="2552"/>
                    <a:pt x="11027" y="2363"/>
                    <a:pt x="11027" y="2111"/>
                  </a:cubicBezTo>
                  <a:lnTo>
                    <a:pt x="11027" y="1701"/>
                  </a:lnTo>
                  <a:close/>
                  <a:moveTo>
                    <a:pt x="11878" y="4159"/>
                  </a:moveTo>
                  <a:lnTo>
                    <a:pt x="11878" y="6112"/>
                  </a:lnTo>
                  <a:lnTo>
                    <a:pt x="11847" y="6112"/>
                  </a:lnTo>
                  <a:cubicBezTo>
                    <a:pt x="11090" y="5072"/>
                    <a:pt x="9862" y="4442"/>
                    <a:pt x="8538" y="4442"/>
                  </a:cubicBezTo>
                  <a:cubicBezTo>
                    <a:pt x="6239" y="4442"/>
                    <a:pt x="4411" y="6301"/>
                    <a:pt x="4411" y="8569"/>
                  </a:cubicBezTo>
                  <a:cubicBezTo>
                    <a:pt x="4411" y="9168"/>
                    <a:pt x="4506" y="9735"/>
                    <a:pt x="4758" y="10239"/>
                  </a:cubicBezTo>
                  <a:lnTo>
                    <a:pt x="1261" y="10239"/>
                  </a:lnTo>
                  <a:cubicBezTo>
                    <a:pt x="1009" y="10239"/>
                    <a:pt x="851" y="10050"/>
                    <a:pt x="851" y="9830"/>
                  </a:cubicBezTo>
                  <a:lnTo>
                    <a:pt x="851" y="4159"/>
                  </a:lnTo>
                  <a:close/>
                  <a:moveTo>
                    <a:pt x="8538" y="5261"/>
                  </a:moveTo>
                  <a:cubicBezTo>
                    <a:pt x="10334" y="5261"/>
                    <a:pt x="11847" y="6774"/>
                    <a:pt x="11847" y="8569"/>
                  </a:cubicBezTo>
                  <a:cubicBezTo>
                    <a:pt x="11847" y="10397"/>
                    <a:pt x="10334" y="11877"/>
                    <a:pt x="8538" y="11877"/>
                  </a:cubicBezTo>
                  <a:cubicBezTo>
                    <a:pt x="6711" y="11877"/>
                    <a:pt x="5230" y="10397"/>
                    <a:pt x="5230" y="8569"/>
                  </a:cubicBezTo>
                  <a:cubicBezTo>
                    <a:pt x="5230" y="6774"/>
                    <a:pt x="6743" y="5261"/>
                    <a:pt x="8538" y="5261"/>
                  </a:cubicBezTo>
                  <a:close/>
                  <a:moveTo>
                    <a:pt x="2048" y="0"/>
                  </a:moveTo>
                  <a:cubicBezTo>
                    <a:pt x="1828" y="0"/>
                    <a:pt x="1639" y="189"/>
                    <a:pt x="1639" y="441"/>
                  </a:cubicBezTo>
                  <a:lnTo>
                    <a:pt x="1639" y="851"/>
                  </a:lnTo>
                  <a:lnTo>
                    <a:pt x="1198" y="851"/>
                  </a:lnTo>
                  <a:cubicBezTo>
                    <a:pt x="536" y="851"/>
                    <a:pt x="1" y="1418"/>
                    <a:pt x="1" y="2079"/>
                  </a:cubicBezTo>
                  <a:lnTo>
                    <a:pt x="1" y="9798"/>
                  </a:lnTo>
                  <a:cubicBezTo>
                    <a:pt x="1" y="10460"/>
                    <a:pt x="536" y="11027"/>
                    <a:pt x="1198" y="11027"/>
                  </a:cubicBezTo>
                  <a:lnTo>
                    <a:pt x="5230" y="11027"/>
                  </a:lnTo>
                  <a:cubicBezTo>
                    <a:pt x="5987" y="12003"/>
                    <a:pt x="7184" y="12665"/>
                    <a:pt x="8538" y="12665"/>
                  </a:cubicBezTo>
                  <a:cubicBezTo>
                    <a:pt x="10807" y="12665"/>
                    <a:pt x="12666" y="10838"/>
                    <a:pt x="12666" y="8538"/>
                  </a:cubicBezTo>
                  <a:lnTo>
                    <a:pt x="12666" y="2079"/>
                  </a:lnTo>
                  <a:cubicBezTo>
                    <a:pt x="12666" y="1418"/>
                    <a:pt x="12130" y="851"/>
                    <a:pt x="11405" y="851"/>
                  </a:cubicBezTo>
                  <a:lnTo>
                    <a:pt x="11027" y="851"/>
                  </a:lnTo>
                  <a:lnTo>
                    <a:pt x="11027" y="441"/>
                  </a:lnTo>
                  <a:cubicBezTo>
                    <a:pt x="11027" y="189"/>
                    <a:pt x="10807" y="0"/>
                    <a:pt x="10618" y="0"/>
                  </a:cubicBezTo>
                  <a:cubicBezTo>
                    <a:pt x="10397" y="0"/>
                    <a:pt x="10177" y="189"/>
                    <a:pt x="10177" y="441"/>
                  </a:cubicBezTo>
                  <a:lnTo>
                    <a:pt x="10177" y="851"/>
                  </a:lnTo>
                  <a:lnTo>
                    <a:pt x="6711" y="851"/>
                  </a:lnTo>
                  <a:lnTo>
                    <a:pt x="6711" y="441"/>
                  </a:lnTo>
                  <a:cubicBezTo>
                    <a:pt x="6711" y="189"/>
                    <a:pt x="6522" y="0"/>
                    <a:pt x="6333" y="0"/>
                  </a:cubicBezTo>
                  <a:cubicBezTo>
                    <a:pt x="6081" y="0"/>
                    <a:pt x="5892" y="189"/>
                    <a:pt x="5892" y="441"/>
                  </a:cubicBezTo>
                  <a:lnTo>
                    <a:pt x="5892" y="851"/>
                  </a:lnTo>
                  <a:lnTo>
                    <a:pt x="2427" y="851"/>
                  </a:lnTo>
                  <a:lnTo>
                    <a:pt x="2427" y="441"/>
                  </a:lnTo>
                  <a:cubicBezTo>
                    <a:pt x="2427" y="189"/>
                    <a:pt x="2237" y="0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546;p43"/>
            <p:cNvSpPr/>
            <p:nvPr/>
          </p:nvSpPr>
          <p:spPr>
            <a:xfrm>
              <a:off x="-61172925" y="2813775"/>
              <a:ext cx="62225" cy="145725"/>
            </a:xfrm>
            <a:custGeom>
              <a:avLst/>
              <a:gdLst/>
              <a:ahLst/>
              <a:cxnLst/>
              <a:rect l="l" t="t" r="r" b="b"/>
              <a:pathLst>
                <a:path w="2489" h="5829" extrusionOk="0">
                  <a:moveTo>
                    <a:pt x="1260" y="0"/>
                  </a:moveTo>
                  <a:cubicBezTo>
                    <a:pt x="1008" y="0"/>
                    <a:pt x="819" y="190"/>
                    <a:pt x="819" y="410"/>
                  </a:cubicBezTo>
                  <a:lnTo>
                    <a:pt x="819" y="662"/>
                  </a:lnTo>
                  <a:cubicBezTo>
                    <a:pt x="347" y="820"/>
                    <a:pt x="0" y="1292"/>
                    <a:pt x="0" y="1859"/>
                  </a:cubicBezTo>
                  <a:cubicBezTo>
                    <a:pt x="0" y="2521"/>
                    <a:pt x="536" y="2899"/>
                    <a:pt x="977" y="3245"/>
                  </a:cubicBezTo>
                  <a:cubicBezTo>
                    <a:pt x="1292" y="3466"/>
                    <a:pt x="1639" y="3687"/>
                    <a:pt x="1639" y="3939"/>
                  </a:cubicBezTo>
                  <a:cubicBezTo>
                    <a:pt x="1639" y="4191"/>
                    <a:pt x="1450" y="4380"/>
                    <a:pt x="1260" y="4380"/>
                  </a:cubicBezTo>
                  <a:cubicBezTo>
                    <a:pt x="1008" y="4380"/>
                    <a:pt x="819" y="4191"/>
                    <a:pt x="819" y="3939"/>
                  </a:cubicBezTo>
                  <a:cubicBezTo>
                    <a:pt x="819" y="3718"/>
                    <a:pt x="630" y="3498"/>
                    <a:pt x="441" y="3498"/>
                  </a:cubicBezTo>
                  <a:cubicBezTo>
                    <a:pt x="189" y="3498"/>
                    <a:pt x="0" y="3718"/>
                    <a:pt x="0" y="3939"/>
                  </a:cubicBezTo>
                  <a:cubicBezTo>
                    <a:pt x="0" y="4506"/>
                    <a:pt x="347" y="4915"/>
                    <a:pt x="819" y="5136"/>
                  </a:cubicBezTo>
                  <a:lnTo>
                    <a:pt x="819" y="5388"/>
                  </a:lnTo>
                  <a:cubicBezTo>
                    <a:pt x="819" y="5640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388"/>
                  </a:cubicBezTo>
                  <a:lnTo>
                    <a:pt x="1639" y="5136"/>
                  </a:lnTo>
                  <a:cubicBezTo>
                    <a:pt x="2111" y="4978"/>
                    <a:pt x="2489" y="4506"/>
                    <a:pt x="2489" y="3939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2"/>
                    <a:pt x="819" y="2080"/>
                    <a:pt x="819" y="1859"/>
                  </a:cubicBezTo>
                  <a:cubicBezTo>
                    <a:pt x="819" y="1607"/>
                    <a:pt x="1008" y="1418"/>
                    <a:pt x="1260" y="1418"/>
                  </a:cubicBezTo>
                  <a:cubicBezTo>
                    <a:pt x="1513" y="1418"/>
                    <a:pt x="1639" y="1607"/>
                    <a:pt x="1639" y="1859"/>
                  </a:cubicBezTo>
                  <a:cubicBezTo>
                    <a:pt x="1639" y="2080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59"/>
                  </a:cubicBezTo>
                  <a:cubicBezTo>
                    <a:pt x="2489" y="1292"/>
                    <a:pt x="2143" y="883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47;p43"/>
            <p:cNvSpPr/>
            <p:nvPr/>
          </p:nvSpPr>
          <p:spPr>
            <a:xfrm>
              <a:off x="-61313925" y="2796450"/>
              <a:ext cx="40975" cy="20500"/>
            </a:xfrm>
            <a:custGeom>
              <a:avLst/>
              <a:gdLst/>
              <a:ahLst/>
              <a:cxnLst/>
              <a:rect l="l" t="t" r="r" b="b"/>
              <a:pathLst>
                <a:path w="1639" h="820" extrusionOk="0"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0"/>
                    <a:pt x="1639" y="378"/>
                  </a:cubicBezTo>
                  <a:cubicBezTo>
                    <a:pt x="1639" y="158"/>
                    <a:pt x="1419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548;p43"/>
            <p:cNvSpPr/>
            <p:nvPr/>
          </p:nvSpPr>
          <p:spPr>
            <a:xfrm>
              <a:off x="-61313925" y="2837400"/>
              <a:ext cx="40975" cy="20500"/>
            </a:xfrm>
            <a:custGeom>
              <a:avLst/>
              <a:gdLst/>
              <a:ahLst/>
              <a:cxnLst/>
              <a:rect l="l" t="t" r="r" b="b"/>
              <a:pathLst>
                <a:path w="1639" h="820" extrusionOk="0">
                  <a:moveTo>
                    <a:pt x="410" y="1"/>
                  </a:moveTo>
                  <a:cubicBezTo>
                    <a:pt x="158" y="1"/>
                    <a:pt x="1" y="190"/>
                    <a:pt x="1" y="442"/>
                  </a:cubicBezTo>
                  <a:cubicBezTo>
                    <a:pt x="1" y="631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1"/>
                    <a:pt x="1639" y="442"/>
                  </a:cubicBezTo>
                  <a:cubicBezTo>
                    <a:pt x="1639" y="190"/>
                    <a:pt x="1419" y="1"/>
                    <a:pt x="1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49;p43"/>
            <p:cNvSpPr/>
            <p:nvPr/>
          </p:nvSpPr>
          <p:spPr>
            <a:xfrm>
              <a:off x="-61313925" y="2877575"/>
              <a:ext cx="40975" cy="22075"/>
            </a:xfrm>
            <a:custGeom>
              <a:avLst/>
              <a:gdLst/>
              <a:ahLst/>
              <a:cxnLst/>
              <a:rect l="l" t="t" r="r" b="b"/>
              <a:pathLst>
                <a:path w="1639" h="883" extrusionOk="0">
                  <a:moveTo>
                    <a:pt x="410" y="0"/>
                  </a:moveTo>
                  <a:cubicBezTo>
                    <a:pt x="158" y="0"/>
                    <a:pt x="1" y="221"/>
                    <a:pt x="1" y="441"/>
                  </a:cubicBezTo>
                  <a:cubicBezTo>
                    <a:pt x="1" y="693"/>
                    <a:pt x="158" y="883"/>
                    <a:pt x="410" y="883"/>
                  </a:cubicBezTo>
                  <a:lnTo>
                    <a:pt x="1230" y="883"/>
                  </a:lnTo>
                  <a:cubicBezTo>
                    <a:pt x="1482" y="883"/>
                    <a:pt x="1639" y="693"/>
                    <a:pt x="1639" y="441"/>
                  </a:cubicBezTo>
                  <a:cubicBezTo>
                    <a:pt x="1639" y="221"/>
                    <a:pt x="1419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294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interview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Ask expectation by 4W</a:t>
            </a:r>
          </a:p>
          <a:p>
            <a:pPr lvl="1"/>
            <a:r>
              <a:rPr lang="en-US" dirty="0"/>
              <a:t>Which – Target accept range post (JP/P/AP)</a:t>
            </a:r>
          </a:p>
          <a:p>
            <a:pPr lvl="1"/>
            <a:r>
              <a:rPr lang="en-US" dirty="0"/>
              <a:t>How – Any project planned for this post</a:t>
            </a:r>
          </a:p>
          <a:p>
            <a:pPr lvl="1"/>
            <a:r>
              <a:rPr lang="en-US" dirty="0"/>
              <a:t>Which – Skill required</a:t>
            </a:r>
          </a:p>
          <a:p>
            <a:pPr lvl="1"/>
            <a:r>
              <a:rPr lang="en-US" dirty="0"/>
              <a:t>What – Any special requirement</a:t>
            </a:r>
          </a:p>
          <a:p>
            <a:r>
              <a:rPr lang="en-US" dirty="0"/>
              <a:t>Question Scope</a:t>
            </a:r>
          </a:p>
          <a:p>
            <a:pPr lvl="1"/>
            <a:r>
              <a:rPr lang="en-US" dirty="0"/>
              <a:t>HR</a:t>
            </a:r>
          </a:p>
          <a:p>
            <a:pPr lvl="1"/>
            <a:r>
              <a:rPr lang="en-US" dirty="0"/>
              <a:t>Development</a:t>
            </a:r>
          </a:p>
          <a:p>
            <a:pPr lvl="1"/>
            <a:r>
              <a:rPr lang="en-US" dirty="0"/>
              <a:t>Package</a:t>
            </a:r>
          </a:p>
          <a:p>
            <a:r>
              <a:rPr lang="en-US" dirty="0"/>
              <a:t>Further action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interview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8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Self introduction</a:t>
            </a:r>
          </a:p>
          <a:p>
            <a:r>
              <a:rPr lang="en-US" dirty="0"/>
              <a:t>Knowledge of company background</a:t>
            </a:r>
          </a:p>
          <a:p>
            <a:r>
              <a:rPr lang="en-US" dirty="0"/>
              <a:t>Expectation of post Appling</a:t>
            </a:r>
          </a:p>
          <a:p>
            <a:r>
              <a:rPr lang="en-US" dirty="0"/>
              <a:t>Question by interviewee</a:t>
            </a:r>
          </a:p>
          <a:p>
            <a:r>
              <a:rPr lang="en-US" dirty="0"/>
              <a:t>Briefing of company/job</a:t>
            </a:r>
          </a:p>
          <a:p>
            <a:r>
              <a:rPr lang="en-US" dirty="0"/>
              <a:t>Personal suitable checking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4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Skill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Job experience check</a:t>
            </a:r>
          </a:p>
          <a:p>
            <a:pPr lvl="1"/>
            <a:r>
              <a:rPr lang="en-US" dirty="0"/>
              <a:t>Role check</a:t>
            </a:r>
          </a:p>
          <a:p>
            <a:pPr lvl="1"/>
            <a:r>
              <a:rPr lang="en-US" dirty="0"/>
              <a:t>Tech used</a:t>
            </a:r>
          </a:p>
          <a:p>
            <a:pPr lvl="1"/>
            <a:r>
              <a:rPr lang="en-US" dirty="0"/>
              <a:t>Output check</a:t>
            </a:r>
          </a:p>
          <a:p>
            <a:r>
              <a:rPr lang="en-US" dirty="0"/>
              <a:t>Programming skill</a:t>
            </a:r>
          </a:p>
          <a:p>
            <a:r>
              <a:rPr lang="en-US" dirty="0"/>
              <a:t>Non programming skill</a:t>
            </a:r>
          </a:p>
          <a:p>
            <a:r>
              <a:rPr lang="en-US" dirty="0"/>
              <a:t>Cooperation skill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6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Simulate work as freelance or SA</a:t>
            </a:r>
          </a:p>
          <a:p>
            <a:r>
              <a:rPr lang="en-US" dirty="0"/>
              <a:t>Need some warm-up questions </a:t>
            </a:r>
          </a:p>
          <a:p>
            <a:r>
              <a:rPr lang="en-US" dirty="0"/>
              <a:t>Marking</a:t>
            </a:r>
          </a:p>
          <a:p>
            <a:pPr lvl="1"/>
            <a:r>
              <a:rPr lang="en-US" dirty="0"/>
              <a:t>Match to your expected answer</a:t>
            </a:r>
          </a:p>
          <a:p>
            <a:pPr lvl="1"/>
            <a:r>
              <a:rPr lang="en-US" dirty="0"/>
              <a:t>Development concept and task arrangement</a:t>
            </a:r>
          </a:p>
          <a:p>
            <a:pPr lvl="1"/>
            <a:r>
              <a:rPr lang="en-US" dirty="0"/>
              <a:t>Problem identification/estimation</a:t>
            </a:r>
          </a:p>
          <a:p>
            <a:pPr lvl="1"/>
            <a:r>
              <a:rPr lang="en-US" dirty="0"/>
              <a:t>Out of scope/mis understanding level</a:t>
            </a:r>
          </a:p>
          <a:p>
            <a:pPr lvl="1"/>
            <a:r>
              <a:rPr lang="en-US" dirty="0"/>
              <a:t>Technology used/design senses.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8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 (AP level)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Check senses take lead or audit on code level</a:t>
            </a:r>
          </a:p>
          <a:p>
            <a:r>
              <a:rPr lang="en-US" dirty="0"/>
              <a:t>Multi programming language knowledge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8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5FAA0B-48F8-66C7-1574-82E5A981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AOB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A814AC-8EDB-1067-BA74-3C567F0E6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Find project for </a:t>
            </a:r>
            <a:r>
              <a:rPr lang="en-US" dirty="0"/>
              <a:t>simulation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289491890"/>
      </p:ext>
    </p:extLst>
  </p:cSld>
  <p:clrMapOvr>
    <a:masterClrMapping/>
  </p:clrMapOvr>
</p:sld>
</file>

<file path=ppt/theme/theme1.xml><?xml version="1.0" encoding="utf-8"?>
<a:theme xmlns:a="http://schemas.openxmlformats.org/drawingml/2006/main" name="Kinetix Theme">
  <a:themeElements>
    <a:clrScheme name="Custom 1">
      <a:dk1>
        <a:srgbClr val="FFA117"/>
      </a:dk1>
      <a:lt1>
        <a:srgbClr val="FFFFFF"/>
      </a:lt1>
      <a:dk2>
        <a:srgbClr val="542A88"/>
      </a:dk2>
      <a:lt2>
        <a:srgbClr val="F9F3FF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FFA117"/>
      </a:folHlink>
    </a:clrScheme>
    <a:fontScheme name="Kinetix_style">
      <a:majorFont>
        <a:latin typeface="Work Sans Medium"/>
        <a:ea typeface="微軟正黑體"/>
        <a:cs typeface=""/>
      </a:majorFont>
      <a:minorFont>
        <a:latin typeface="Work Sans Light"/>
        <a:ea typeface="微軟正黑體 Light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bfcb4a7-ae56-4172-91ea-268da7711ee0">
      <Terms xmlns="http://schemas.microsoft.com/office/infopath/2007/PartnerControls"/>
    </lcf76f155ced4ddcb4097134ff3c332f>
    <TaxCatchAll xmlns="d79ce67f-de52-4aa6-9fdc-123727185b6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98EF4DB116C14AAE89F0D0B6ECEA8E" ma:contentTypeVersion="15" ma:contentTypeDescription="Create a new document." ma:contentTypeScope="" ma:versionID="b3b250d257dff9d14cc33ef8d380adae">
  <xsd:schema xmlns:xsd="http://www.w3.org/2001/XMLSchema" xmlns:xs="http://www.w3.org/2001/XMLSchema" xmlns:p="http://schemas.microsoft.com/office/2006/metadata/properties" xmlns:ns2="0bfcb4a7-ae56-4172-91ea-268da7711ee0" xmlns:ns3="d79ce67f-de52-4aa6-9fdc-123727185b6a" targetNamespace="http://schemas.microsoft.com/office/2006/metadata/properties" ma:root="true" ma:fieldsID="8506b7c9b85f739aad967d64eb8c9856" ns2:_="" ns3:_="">
    <xsd:import namespace="0bfcb4a7-ae56-4172-91ea-268da7711ee0"/>
    <xsd:import namespace="d79ce67f-de52-4aa6-9fdc-123727185b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cb4a7-ae56-4172-91ea-268da7711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dff76e5f-46cc-4c9b-a69e-56569a6a0f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9ce67f-de52-4aa6-9fdc-123727185b6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83b656e2-ca73-4f67-b7e8-35b93c168a0c}" ma:internalName="TaxCatchAll" ma:showField="CatchAllData" ma:web="d79ce67f-de52-4aa6-9fdc-123727185b6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12CD6-6704-4D41-8D0C-E0D3507C4F2F}">
  <ds:schemaRefs>
    <ds:schemaRef ds:uri="http://schemas.microsoft.com/office/2006/metadata/properties"/>
    <ds:schemaRef ds:uri="http://schemas.microsoft.com/office/infopath/2007/PartnerControls"/>
    <ds:schemaRef ds:uri="0bfcb4a7-ae56-4172-91ea-268da7711ee0"/>
    <ds:schemaRef ds:uri="d79ce67f-de52-4aa6-9fdc-123727185b6a"/>
  </ds:schemaRefs>
</ds:datastoreItem>
</file>

<file path=customXml/itemProps2.xml><?xml version="1.0" encoding="utf-8"?>
<ds:datastoreItem xmlns:ds="http://schemas.openxmlformats.org/officeDocument/2006/customXml" ds:itemID="{68A96175-DD39-45BB-848E-0D3E673CC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fcb4a7-ae56-4172-91ea-268da7711ee0"/>
    <ds:schemaRef ds:uri="d79ce67f-de52-4aa6-9fdc-123727185b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992410-E3D5-4A11-B327-7E989E9188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</TotalTime>
  <Words>202</Words>
  <Application>Microsoft Office PowerPoint</Application>
  <PresentationFormat>On-screen Show (16:9)</PresentationFormat>
  <Paragraphs>74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Montserrat</vt:lpstr>
      <vt:lpstr>Work Sans</vt:lpstr>
      <vt:lpstr>微軟正黑體</vt:lpstr>
      <vt:lpstr>Arial</vt:lpstr>
      <vt:lpstr>Work Sans Light</vt:lpstr>
      <vt:lpstr>Roboto</vt:lpstr>
      <vt:lpstr>微軟正黑體 Light</vt:lpstr>
      <vt:lpstr>Kinetix Theme</vt:lpstr>
      <vt:lpstr>Interview</vt:lpstr>
      <vt:lpstr>Just for reference</vt:lpstr>
      <vt:lpstr>Aspect</vt:lpstr>
      <vt:lpstr>Before interview</vt:lpstr>
      <vt:lpstr>Background</vt:lpstr>
      <vt:lpstr>Tech Skill</vt:lpstr>
      <vt:lpstr>Simulation</vt:lpstr>
      <vt:lpstr>Cooperation (AP level)</vt:lpstr>
      <vt:lpstr>AOB</vt:lpstr>
      <vt:lpstr>Find project for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YEARLY PLANNER</dc:title>
  <dc:creator>Dick Leung</dc:creator>
  <cp:lastModifiedBy>Johnson Lee</cp:lastModifiedBy>
  <cp:revision>87</cp:revision>
  <dcterms:modified xsi:type="dcterms:W3CDTF">2023-06-15T01:48:48Z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0x010100CA98EF4DB116C14AAE89F0D0B6ECEA8E</vt:lpwstr>
  </property>
  <property fmtid="{D5CDD505-2E9C-101B-9397-08002B2CF9AE}" pid="3" name="MediaServiceImageTags">
    <vt:lpwstr/>
  </property>
</Properties>
</file>