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3.xml" ContentType="application/vnd.openxmlformats-officedocument.theme+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type="screen4x3" cy="6858000" cx="9144000"/>
  <p:notesSz cx="6858000" cy="9144000"/>
  <p:defaultTextStyle>
    <a:lvl1pPr algn="l" fontAlgn="base" indent="0" latinLnBrk="1" marL="0" rtl="0">
      <a:lnSpc>
        <a:spcPct val="100000"/>
      </a:lnSpc>
      <a:spcBef>
        <a:spcPct val="0"/>
      </a:spcBef>
      <a:spcAft>
        <a:spcPct val="0"/>
      </a:spcAft>
      <a:buFontTx/>
      <a:buNone/>
      <a:defRPr baseline="0" b="0" sz="1600" i="0" u="none">
        <a:solidFill>
          <a:schemeClr val="dk1"/>
        </a:solidFill>
        <a:latin typeface="Arial" pitchFamily="34" charset="0"/>
        <a:ea typeface="华文隶书"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600" i="0" u="none">
        <a:solidFill>
          <a:schemeClr val="dk1"/>
        </a:solidFill>
        <a:latin typeface="Arial" pitchFamily="34" charset="0"/>
        <a:ea typeface="华文隶书"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600" i="0" u="none">
        <a:solidFill>
          <a:schemeClr val="dk1"/>
        </a:solidFill>
        <a:latin typeface="Arial" pitchFamily="34" charset="0"/>
        <a:ea typeface="华文隶书"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600" i="0" u="none">
        <a:solidFill>
          <a:schemeClr val="dk1"/>
        </a:solidFill>
        <a:latin typeface="Arial" pitchFamily="34" charset="0"/>
        <a:ea typeface="华文隶书"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600" i="0" u="none">
        <a:solidFill>
          <a:schemeClr val="dk1"/>
        </a:solidFill>
        <a:latin typeface="Arial" pitchFamily="34" charset="0"/>
        <a:ea typeface="华文隶书" pitchFamily="2" charset="-122"/>
        <a:sym typeface="Arial" pitchFamily="34"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View">
  <p:normalViewPr showOutlineIcons="1" snapVertSplitter="0" vertBarState="restored" horzBarState="restored" preferSingleView="0">
    <p:restoredLeft sz="15620"/>
    <p:restoredTop sz="94660"/>
  </p:normalViewPr>
  <p:slideViewPr>
    <p:cSldViewPr showGuides="0" snapToGrid="1" snapToObjects="0">
      <p:cViewPr varScale="1">
        <p:scale>
          <a:sx n="108" d="100"/>
          <a:sy n="108" d="100"/>
        </p:scale>
        <p:origin x="1704" y="102"/>
      </p:cViewPr>
      <p:guideLst>
        <p:guide orient="horz" pos="2251"/>
        <p:guide orient="vert" pos="3107"/>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tableStyles" Target="tableStyles.xml"/><Relationship Id="rId31" Type="http://schemas.openxmlformats.org/officeDocument/2006/relationships/presProps" Target="presProps.xml"/><Relationship Id="rId32" Type="http://schemas.openxmlformats.org/officeDocument/2006/relationships/viewProps" Target="viewProps.xml"/><Relationship Id="rId33" Type="http://schemas.openxmlformats.org/officeDocument/2006/relationships/theme" Target="theme/them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86" name=""/>
        <p:cNvGrpSpPr/>
        <p:nvPr/>
      </p:nvGrpSpPr>
      <p:grpSpPr>
        <a:xfrm rot="0">
          <a:off x="0" y="0"/>
          <a:ext cx="0" cy="0"/>
          <a:chOff x="0" y="0"/>
          <a:chExt cx="0" cy="0"/>
        </a:xfrm>
      </p:grpSpPr>
      <p:sp>
        <p:nvSpPr>
          <p:cNvPr id="1048686" name=""/>
          <p:cNvSpPr/>
          <p:nvPr>
            <p:ph type="hdr" sz="quarter" idx="0"/>
          </p:nvPr>
        </p:nvSpPr>
        <p:spPr>
          <a:xfrm rot="0">
            <a:off x="0" y="0"/>
            <a:ext cx="2971800" cy="457200"/>
          </a:xfrm>
          <a:prstGeom prst="rect"/>
          <a:noFill/>
          <a:ln>
            <a:noFill/>
          </a:ln>
        </p:spPr>
        <p:txBody>
          <a:bodyPr anchor="t" bIns="45720" lIns="91440" rIns="91440" tIns="45720" vert="horz"/>
          <a:p>
            <a:pPr eaLnBrk="1" hangingPunct="1" latinLnBrk="1" lvl="0"/>
            <a:endParaRPr altLang="zh-CN" sz="1200" lang="zh-CN">
              <a:ea typeface="宋体" pitchFamily="2" charset="-122"/>
            </a:endParaRPr>
          </a:p>
        </p:txBody>
      </p:sp>
      <p:sp>
        <p:nvSpPr>
          <p:cNvPr id="1048687" name=""/>
          <p:cNvSpPr/>
          <p:nvPr>
            <p:ph type="dt" sz="full" idx="1"/>
          </p:nvPr>
        </p:nvSpPr>
        <p:spPr>
          <a:xfrm rot="0">
            <a:off x="3884612" y="0"/>
            <a:ext cx="2971800" cy="457200"/>
          </a:xfrm>
          <a:prstGeom prst="rect"/>
          <a:noFill/>
          <a:ln>
            <a:noFill/>
          </a:ln>
        </p:spPr>
        <p:txBody>
          <a:bodyPr anchor="t" bIns="45720" lIns="91440" rIns="91440" tIns="45720" vert="horz"/>
          <a:p>
            <a:pPr algn="r" eaLnBrk="1" hangingPunct="1" latinLnBrk="1" lvl="0"/>
            <a:endParaRPr altLang="zh-CN" sz="1200" lang="zh-CN">
              <a:ea typeface="宋体" pitchFamily="2" charset="-122"/>
            </a:endParaRPr>
          </a:p>
        </p:txBody>
      </p:sp>
      <p:sp>
        <p:nvSpPr>
          <p:cNvPr id="1048688" name=""/>
          <p:cNvSpPr/>
          <p:nvPr>
            <p:ph type="sldImg" sz="full" idx="2"/>
          </p:nvPr>
        </p:nvSpPr>
        <p:spPr>
          <a:xfrm rot="0">
            <a:off x="1143000" y="685800"/>
            <a:ext cx="4572000" cy="3429000"/>
          </a:xfrm>
          <a:prstGeom prst="rect"/>
          <a:noFill/>
          <a:ln>
            <a:noFill/>
          </a:ln>
        </p:spPr>
        <p:txBody>
          <a:bodyPr anchor="ctr" bIns="45720" lIns="91440" rIns="91440" tIns="45720" vert="horz"/>
          <a:p/>
        </p:txBody>
      </p:sp>
      <p:sp>
        <p:nvSpPr>
          <p:cNvPr id="1048689" name=""/>
          <p:cNvSpPr/>
          <p:nvPr>
            <p:ph type="body" sz="quarter" idx="3"/>
          </p:nvPr>
        </p:nvSpPr>
        <p:spPr>
          <a:xfrm rot="0">
            <a:off x="685800" y="4343400"/>
            <a:ext cx="5486400" cy="4114800"/>
          </a:xfrm>
          <a:prstGeom prst="rect"/>
          <a:noFill/>
          <a:ln>
            <a:noFill/>
          </a:ln>
        </p:spPr>
        <p:txBody>
          <a:bodyPr anchor="ctr" bIns="45720" lIns="91440" rIns="91440" tIns="45720" vert="horz"/>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690" name=""/>
          <p:cNvSpPr/>
          <p:nvPr>
            <p:ph type="ftr" sz="quarter" idx="4"/>
          </p:nvPr>
        </p:nvSpPr>
        <p:spPr>
          <a:xfrm rot="0">
            <a:off x="0" y="8685212"/>
            <a:ext cx="2971800" cy="457200"/>
          </a:xfrm>
          <a:prstGeom prst="rect"/>
          <a:noFill/>
          <a:ln>
            <a:noFill/>
          </a:ln>
        </p:spPr>
        <p:txBody>
          <a:bodyPr anchor="b" bIns="45720" lIns="91440" rIns="91440" tIns="45720" vert="horz"/>
          <a:p>
            <a:pPr eaLnBrk="1" hangingPunct="1" latinLnBrk="1" lvl="0"/>
            <a:endParaRPr altLang="zh-CN" sz="1200" lang="zh-CN">
              <a:ea typeface="宋体" pitchFamily="2" charset="-122"/>
            </a:endParaRPr>
          </a:p>
        </p:txBody>
      </p:sp>
      <p:sp>
        <p:nvSpPr>
          <p:cNvPr id="1048691" name=""/>
          <p:cNvSpPr/>
          <p:nvPr>
            <p:ph type="sldNum" sz="quarter" idx="5"/>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zh-CN" sz="1200" lang="zh-CN">
                <a:ea typeface="宋体" pitchFamily="2" charset="-122"/>
              </a:rPr>
              <a:pPr algn="r" eaLnBrk="1" hangingPunct="1" latinLnBrk="1" lvl="0"/>
            </a:fld>
            <a:endParaRPr altLang="zh-CN" sz="1200" lang="zh-CN">
              <a:ea typeface="宋体" pitchFamily="2" charset="-122"/>
            </a:endParaRPr>
          </a:p>
        </p:txBody>
      </p:sp>
    </p:spTree>
  </p:cSld>
  <p:clrMap accent1="dk1" accent2="dk1" accent3="dk1" accent4="dk1" accent5="dk1" accent6="dk1" bg1="dk1" bg2="dk1" tx1="dk1" tx2="dk1" hlink="dk1" folHlink="dk1"/>
  <p:notesStyle>
    <a:lvl1pPr algn="l" fontAlgn="base" indent="0" latinLnBrk="1" marL="0" rtl="0">
      <a:lnSpc>
        <a:spcPct val="100000"/>
      </a:lnSpc>
      <a:spcBef>
        <a:spcPct val="30000"/>
      </a:spcBef>
      <a:spcAft>
        <a:spcPct val="0"/>
      </a:spcAft>
      <a:buFontTx/>
      <a:buNone/>
      <a:defRPr baseline="0" b="0" sz="12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30000"/>
      </a:spcBef>
      <a:spcAft>
        <a:spcPct val="0"/>
      </a:spcAft>
      <a:buFontTx/>
      <a:buNone/>
      <a:defRPr baseline="0" b="0" sz="12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30000"/>
      </a:spcBef>
      <a:spcAft>
        <a:spcPct val="0"/>
      </a:spcAft>
      <a:buFontTx/>
      <a:buNone/>
      <a:defRPr baseline="0" b="0" sz="12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30000"/>
      </a:spcBef>
      <a:spcAft>
        <a:spcPct val="0"/>
      </a:spcAft>
      <a:buFontTx/>
      <a:buNone/>
      <a:defRPr baseline="0" b="0" sz="12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30000"/>
      </a:spcBef>
      <a:spcAft>
        <a:spcPct val="0"/>
      </a:spcAft>
      <a:buFontTx/>
      <a:buNone/>
      <a:defRPr baseline="0" b="0" sz="1200" i="0" u="none">
        <a:solidFill>
          <a:schemeClr val="dk1"/>
        </a:solidFill>
        <a:latin typeface="Arial" pitchFamily="34" charset="0"/>
        <a:ea typeface="宋体" pitchFamily="2" charset="-122"/>
        <a:sym typeface="Arial" pitchFamily="34" charset="0"/>
      </a:defRPr>
    </a:lvl5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p:bg bwMode="white">
      <p:bgPr>
        <a:solidFill>
          <a:schemeClr val="lt1"/>
        </a:solidFill>
      </p:bgPr>
    </p:bg>
    <p:spTree>
      <p:nvGrpSpPr>
        <p:cNvPr id="70" name=""/>
        <p:cNvGrpSpPr/>
        <p:nvPr/>
      </p:nvGrpSpPr>
      <p:grpSpPr>
        <a:xfrm rot="0">
          <a:off x="0" y="0"/>
          <a:ext cx="0" cy="0"/>
          <a:chOff x="0" y="0"/>
          <a:chExt cx="0" cy="0"/>
        </a:xfrm>
      </p:grpSpPr>
      <p:grpSp>
        <p:nvGrpSpPr>
          <p:cNvPr id="71" name=""/>
          <p:cNvGrpSpPr/>
          <p:nvPr/>
        </p:nvGrpSpPr>
        <p:grpSpPr>
          <a:xfrm rot="0">
            <a:off x="0" y="0"/>
            <a:ext cx="5867400" cy="6858000"/>
            <a:chOff x="0" y="0"/>
            <a:chExt cx="3696" cy="4320"/>
          </a:xfrm>
        </p:grpSpPr>
        <p:sp>
          <p:nvSpPr>
            <p:cNvPr id="1048652" name=""/>
            <p:cNvSpPr/>
            <p:nvPr/>
          </p:nvSpPr>
          <p:spPr>
            <a:xfrm rot="0">
              <a:off x="0" y="0"/>
              <a:ext cx="2880" cy="4320"/>
            </a:xfrm>
            <a:prstGeom prst="rect"/>
            <a:solidFill>
              <a:schemeClr val="accent2"/>
            </a:soli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5pPr>
            </a:lstStyle>
            <a:p>
              <a:pPr algn="ctr" eaLnBrk="1" hangingPunct="1" latinLnBrk="1" lvl="0"/>
              <a:endParaRPr altLang="zh-CN" sz="2400" lang="zh-CN">
                <a:latin typeface="Times New Roman" pitchFamily="18" charset="0"/>
                <a:ea typeface="宋体" pitchFamily="2" charset="-122"/>
              </a:endParaRPr>
            </a:p>
          </p:txBody>
        </p:sp>
        <p:sp>
          <p:nvSpPr>
            <p:cNvPr id="1048653" name=""/>
            <p:cNvSpPr/>
            <p:nvPr/>
          </p:nvSpPr>
          <p:spPr>
            <a:xfrm rot="0">
              <a:off x="432" y="624"/>
              <a:ext cx="3264" cy="1200"/>
            </a:xfrm>
            <a:prstGeom prst="roundRect">
              <a:avLst>
                <a:gd name="adj" fmla="val 50000"/>
              </a:avLst>
            </a:prstGeom>
            <a:solidFill>
              <a:schemeClr val="lt1"/>
            </a:soli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5pPr>
            </a:lstStyle>
            <a:p>
              <a:pPr algn="ctr" eaLnBrk="1" hangingPunct="1" latinLnBrk="1" lvl="0"/>
              <a:endParaRPr altLang="zh-CN" sz="2400" lang="zh-CN">
                <a:latin typeface="Times New Roman" pitchFamily="18" charset="0"/>
                <a:ea typeface="宋体" pitchFamily="2" charset="-122"/>
              </a:endParaRPr>
            </a:p>
          </p:txBody>
        </p:sp>
      </p:grpSp>
      <p:grpSp>
        <p:nvGrpSpPr>
          <p:cNvPr id="72" name=""/>
          <p:cNvGrpSpPr/>
          <p:nvPr/>
        </p:nvGrpSpPr>
        <p:grpSpPr>
          <a:xfrm rot="0">
            <a:off x="3132137" y="6308725"/>
            <a:ext cx="5543550" cy="288925"/>
            <a:chOff x="0" y="0"/>
            <a:chExt cx="3072" cy="201"/>
          </a:xfrm>
        </p:grpSpPr>
        <p:sp>
          <p:nvSpPr>
            <p:cNvPr id="1048654" name=""/>
            <p:cNvSpPr/>
            <p:nvPr/>
          </p:nvSpPr>
          <p:spPr>
            <a:xfrm rot="0" flipH="1">
              <a:off x="0" y="0"/>
              <a:ext cx="2914" cy="200"/>
            </a:xfrm>
            <a:prstGeom prst="roundRect">
              <a:avLst>
                <a:gd name="adj" fmla="val 0"/>
              </a:avLst>
            </a:prstGeom>
            <a:gradFill rotWithShape="1">
              <a:gsLst>
                <a:gs pos="0">
                  <a:srgbClr val="764700">
                    <a:alpha val="100000"/>
                  </a:srgbClr>
                </a:gs>
                <a:gs pos="50000">
                  <a:srgbClr val="FF9900">
                    <a:alpha val="100000"/>
                  </a:srgbClr>
                </a:gs>
                <a:gs pos="100000">
                  <a:srgbClr val="764700">
                    <a:alpha val="100000"/>
                  </a:srgbClr>
                </a:gs>
              </a:gsLst>
              <a:lin ang="540000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5pPr>
            </a:lstStyle>
            <a:p>
              <a:pPr eaLnBrk="1" hangingPunct="1" latinLnBrk="1" lvl="0"/>
              <a:endParaRPr altLang="en-US" lang="zh-CN"/>
            </a:p>
          </p:txBody>
        </p:sp>
        <p:sp>
          <p:nvSpPr>
            <p:cNvPr id="1048655" name=""/>
            <p:cNvSpPr/>
            <p:nvPr/>
          </p:nvSpPr>
          <p:spPr>
            <a:xfrm rot="0">
              <a:off x="2908" y="0"/>
              <a:ext cx="164" cy="201"/>
            </a:xfrm>
            <a:prstGeom prst="flowChartDelay"/>
            <a:gradFill rotWithShape="1">
              <a:gsLst>
                <a:gs pos="0">
                  <a:srgbClr val="764700">
                    <a:alpha val="100000"/>
                  </a:srgbClr>
                </a:gs>
                <a:gs pos="50000">
                  <a:srgbClr val="FF9900">
                    <a:alpha val="100000"/>
                  </a:srgbClr>
                </a:gs>
                <a:gs pos="100000">
                  <a:srgbClr val="764700">
                    <a:alpha val="100000"/>
                  </a:srgbClr>
                </a:gs>
              </a:gsLst>
              <a:lin ang="540000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5pPr>
            </a:lstStyle>
            <a:p>
              <a:pPr eaLnBrk="1" hangingPunct="1" latinLnBrk="1" lvl="0"/>
              <a:endParaRPr altLang="en-US" lang="zh-CN"/>
            </a:p>
          </p:txBody>
        </p:sp>
      </p:grpSp>
      <p:sp>
        <p:nvSpPr>
          <p:cNvPr id="1048656" name=""/>
          <p:cNvSpPr txBox="1"/>
          <p:nvPr/>
        </p:nvSpPr>
        <p:spPr>
          <a:xfrm rot="0">
            <a:off x="4932362" y="6092825"/>
            <a:ext cx="3816350" cy="334962"/>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5pPr>
          </a:lstStyle>
          <a:p>
            <a:pPr algn="ctr" eaLnBrk="1" hangingPunct="1" latinLnBrk="1" lvl="0">
              <a:spcBef>
                <a:spcPct val="50000"/>
              </a:spcBef>
            </a:pPr>
            <a:endParaRPr altLang="zh-CN" lang="zh-CN"/>
          </a:p>
        </p:txBody>
      </p:sp>
      <p:sp>
        <p:nvSpPr>
          <p:cNvPr id="1048657" name=""/>
          <p:cNvSpPr txBox="1"/>
          <p:nvPr/>
        </p:nvSpPr>
        <p:spPr>
          <a:xfrm rot="0">
            <a:off x="323850" y="115887"/>
            <a:ext cx="2663825" cy="579437"/>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5pPr>
          </a:lstStyle>
          <a:p>
            <a:pPr eaLnBrk="1" hangingPunct="1" latinLnBrk="1" lvl="0"/>
            <a:r>
              <a:rPr altLang="zh-CN" b="1" lang="zh-CN">
                <a:solidFill>
                  <a:schemeClr val="lt1"/>
                </a:solidFill>
                <a:ea typeface="隶书" pitchFamily="49" charset="-122"/>
              </a:rPr>
              <a:t>毛泽东思想、邓小平理论和“三个代表”重要思想概论</a:t>
            </a:r>
          </a:p>
        </p:txBody>
      </p:sp>
      <p:sp>
        <p:nvSpPr>
          <p:cNvPr id="1048658" name=""/>
          <p:cNvSpPr txBox="1"/>
          <p:nvPr/>
        </p:nvSpPr>
        <p:spPr>
          <a:xfrm rot="0">
            <a:off x="987425" y="1258887"/>
            <a:ext cx="7472362" cy="334962"/>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5pPr>
          </a:lstStyle>
          <a:p>
            <a:pPr algn="ctr" eaLnBrk="1" hangingPunct="1" latinLnBrk="1" lvl="0">
              <a:spcBef>
                <a:spcPct val="50000"/>
              </a:spcBef>
            </a:pPr>
            <a:endParaRPr altLang="zh-CN" lang="zh-CN"/>
          </a:p>
        </p:txBody>
      </p:sp>
      <p:pic>
        <p:nvPicPr>
          <p:cNvPr id="2097168" name="" descr="毛邓三像"/>
          <p:cNvPicPr>
            <a:picLocks/>
          </p:cNvPicPr>
          <p:nvPr/>
        </p:nvPicPr>
        <p:blipFill>
          <a:blip xmlns:r="http://schemas.openxmlformats.org/officeDocument/2006/relationships" r:embed="rId1"/>
          <a:srcRect l="0" t="0" r="0" b="0"/>
          <a:stretch>
            <a:fillRect/>
          </a:stretch>
        </p:blipFill>
        <p:spPr>
          <a:xfrm rot="0">
            <a:off x="3492500" y="2852737"/>
            <a:ext cx="4897437" cy="3455987"/>
          </a:xfrm>
          <a:prstGeom prst="rect"/>
          <a:noFill/>
          <a:ln>
            <a:noFill/>
          </a:ln>
        </p:spPr>
      </p:pic>
      <p:sp>
        <p:nvSpPr>
          <p:cNvPr id="1048659" name=""/>
          <p:cNvSpPr txBox="1"/>
          <p:nvPr/>
        </p:nvSpPr>
        <p:spPr>
          <a:xfrm rot="0">
            <a:off x="395287" y="6021387"/>
            <a:ext cx="2182812" cy="579437"/>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5pPr>
          </a:lstStyle>
          <a:p>
            <a:pPr algn="ctr" eaLnBrk="1" hangingPunct="1" latinLnBrk="1" lvl="0"/>
            <a:r>
              <a:rPr altLang="zh-CN" b="1" lang="zh-CN">
                <a:solidFill>
                  <a:schemeClr val="lt1"/>
                </a:solidFill>
                <a:latin typeface="隶书" pitchFamily="49" charset="-122"/>
                <a:ea typeface="隶书" pitchFamily="49" charset="-122"/>
              </a:rPr>
              <a:t>全国思想政治理论</a:t>
            </a:r>
          </a:p>
          <a:p>
            <a:pPr eaLnBrk="1" hangingPunct="1" latinLnBrk="1" lvl="0"/>
            <a:r>
              <a:rPr altLang="zh-CN" b="1" lang="zh-CN">
                <a:solidFill>
                  <a:schemeClr val="lt1"/>
                </a:solidFill>
                <a:latin typeface="隶书" pitchFamily="49" charset="-122"/>
                <a:ea typeface="隶书" pitchFamily="49" charset="-122"/>
              </a:rPr>
              <a:t>教学资源库精品教案</a:t>
            </a:r>
            <a:r>
              <a:rPr altLang="zh-CN" lang="zh-CN">
                <a:solidFill>
                  <a:schemeClr val="lt1"/>
                </a:solidFill>
                <a:latin typeface="隶书" pitchFamily="49" charset="-122"/>
                <a:ea typeface="隶书" pitchFamily="49" charset="-122"/>
              </a:rPr>
              <a:t> </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82" name=""/>
        <p:cNvGrpSpPr/>
        <p:nvPr/>
      </p:nvGrpSpPr>
      <p:grpSpPr>
        <a:xfrm>
          <a:off x="0" y="0"/>
          <a:ext cx="0" cy="0"/>
          <a:chOff x="0" y="0"/>
          <a:chExt cx="0" cy="0"/>
        </a:xfrm>
      </p:grpSpPr>
      <p:sp>
        <p:nvSpPr>
          <p:cNvPr id="1048683" name="标题 1"/>
          <p:cNvSpPr>
            <a:spLocks noGrp="1"/>
          </p:cNvSpPr>
          <p:nvPr>
            <p:ph type="title"/>
          </p:nvPr>
        </p:nvSpPr>
        <p:spPr/>
        <p:txBody>
          <a:bodyPr/>
          <a:p>
            <a:r>
              <a:rPr altLang="en-US" lang="zh-CN"/>
              <a:t>单击此处编辑母版标题样式</a:t>
            </a:r>
          </a:p>
        </p:txBody>
      </p:sp>
      <p:sp>
        <p:nvSpPr>
          <p:cNvPr id="1048684" name="竖排文字占位符 2"/>
          <p:cNvSpPr>
            <a:spLocks noGrp="1"/>
          </p:cNvSpPr>
          <p:nvPr>
            <p:ph type="body" orient="vert" idx="1"/>
          </p:nvPr>
        </p:nvSpPr>
        <p:spPr/>
        <p:txBody>
          <a:bodyPr vert="eaVert"/>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577" name=""/>
          <p:cNvSpPr/>
          <p:nvPr>
            <p:ph type="sldNum" sz="quarter" idx="4"/>
          </p:nvPr>
        </p:nvSpPr>
        <p:spPr>
          <a:xfrm rot="0">
            <a:off x="0" y="6369050"/>
            <a:ext cx="587375" cy="488950"/>
          </a:xfrm>
          <a:prstGeom prst="rect"/>
          <a:noFill/>
          <a:ln>
            <a:noFill/>
          </a:ln>
        </p:spPr>
        <p:txBody>
          <a:bodyPr anchor="b" anchorCtr="1"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5pPr>
          </a:lstStyle>
          <a:p>
            <a:pPr eaLnBrk="1" hangingPunct="1" latinLnBrk="1" lvl="0"/>
            <a:r>
              <a:rPr altLang="zh-CN" sz="1200" i="1" lang="zh-CN">
                <a:ea typeface="宋体" pitchFamily="2" charset="-122"/>
              </a:rPr>
              <a:t>2</a:t>
            </a:r>
          </a:p>
        </p:txBody>
      </p:sp>
    </p:spTree>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6" name=""/>
        <p:cNvGrpSpPr/>
        <p:nvPr/>
      </p:nvGrpSpPr>
      <p:grpSpPr>
        <a:xfrm>
          <a:off x="0" y="0"/>
          <a:ext cx="0" cy="0"/>
          <a:chOff x="0" y="0"/>
          <a:chExt cx="0" cy="0"/>
        </a:xfrm>
      </p:grpSpPr>
      <p:sp>
        <p:nvSpPr>
          <p:cNvPr id="1048665" name="竖排标题 1"/>
          <p:cNvSpPr>
            <a:spLocks noGrp="1"/>
          </p:cNvSpPr>
          <p:nvPr>
            <p:ph type="title" orient="vert"/>
          </p:nvPr>
        </p:nvSpPr>
        <p:spPr>
          <a:xfrm>
            <a:off x="6699250" y="620713"/>
            <a:ext cx="1981200" cy="5688012"/>
          </a:xfrm>
        </p:spPr>
        <p:txBody>
          <a:bodyPr vert="eaVert"/>
          <a:p>
            <a:r>
              <a:rPr altLang="en-US" lang="zh-CN"/>
              <a:t>单击此处编辑母版标题样式</a:t>
            </a:r>
          </a:p>
        </p:txBody>
      </p:sp>
      <p:sp>
        <p:nvSpPr>
          <p:cNvPr id="1048666" name="竖排文字占位符 2"/>
          <p:cNvSpPr>
            <a:spLocks noGrp="1"/>
          </p:cNvSpPr>
          <p:nvPr>
            <p:ph type="body" orient="vert" idx="1"/>
          </p:nvPr>
        </p:nvSpPr>
        <p:spPr>
          <a:xfrm>
            <a:off x="755650" y="620713"/>
            <a:ext cx="5791200" cy="5688012"/>
          </a:xfrm>
        </p:spPr>
        <p:txBody>
          <a:bodyPr vert="eaVert"/>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577" name=""/>
          <p:cNvSpPr/>
          <p:nvPr>
            <p:ph type="sldNum" sz="quarter" idx="4"/>
          </p:nvPr>
        </p:nvSpPr>
        <p:spPr>
          <a:xfrm rot="0">
            <a:off x="0" y="6369050"/>
            <a:ext cx="587375" cy="488950"/>
          </a:xfrm>
          <a:prstGeom prst="rect"/>
          <a:noFill/>
          <a:ln>
            <a:noFill/>
          </a:ln>
        </p:spPr>
        <p:txBody>
          <a:bodyPr anchor="b" anchorCtr="1"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5pPr>
          </a:lstStyle>
          <a:p>
            <a:pPr eaLnBrk="1" hangingPunct="1" latinLnBrk="1" lvl="0"/>
            <a:r>
              <a:rPr altLang="zh-CN" sz="1200" i="1" lang="zh-CN">
                <a:ea typeface="宋体" pitchFamily="2" charset="-122"/>
              </a:rPr>
              <a:t>2</a:t>
            </a:r>
          </a:p>
        </p:txBody>
      </p:sp>
    </p:spTree>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xAndObj">
  <p:cSld name="标题，文本与内容">
    <p:spTree>
      <p:nvGrpSpPr>
        <p:cNvPr id="81" name=""/>
        <p:cNvGrpSpPr/>
        <p:nvPr/>
      </p:nvGrpSpPr>
      <p:grpSpPr>
        <a:xfrm>
          <a:off x="0" y="0"/>
          <a:ext cx="0" cy="0"/>
          <a:chOff x="0" y="0"/>
          <a:chExt cx="0" cy="0"/>
        </a:xfrm>
      </p:grpSpPr>
      <p:sp>
        <p:nvSpPr>
          <p:cNvPr id="1048680" name="标题 1"/>
          <p:cNvSpPr>
            <a:spLocks noGrp="1"/>
          </p:cNvSpPr>
          <p:nvPr>
            <p:ph type="title"/>
          </p:nvPr>
        </p:nvSpPr>
        <p:spPr>
          <a:xfrm>
            <a:off x="755650" y="620713"/>
            <a:ext cx="7924800" cy="647700"/>
          </a:xfrm>
        </p:spPr>
        <p:txBody>
          <a:bodyPr/>
          <a:p>
            <a:r>
              <a:rPr altLang="en-US" lang="zh-CN"/>
              <a:t>单击此处编辑母版标题样式</a:t>
            </a:r>
          </a:p>
        </p:txBody>
      </p:sp>
      <p:sp>
        <p:nvSpPr>
          <p:cNvPr id="1048681" name="文本占位符 2"/>
          <p:cNvSpPr>
            <a:spLocks noGrp="1"/>
          </p:cNvSpPr>
          <p:nvPr>
            <p:ph type="body" sz="half" idx="1"/>
          </p:nvPr>
        </p:nvSpPr>
        <p:spPr>
          <a:xfrm>
            <a:off x="827088" y="1628775"/>
            <a:ext cx="3770312" cy="4679950"/>
          </a:xfrm>
        </p:spPr>
        <p:txBody>
          <a:bodyPr/>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682" name="内容占位符 3"/>
          <p:cNvSpPr>
            <a:spLocks noGrp="1"/>
          </p:cNvSpPr>
          <p:nvPr>
            <p:ph sz="half" idx="2"/>
          </p:nvPr>
        </p:nvSpPr>
        <p:spPr>
          <a:xfrm>
            <a:off x="4749800" y="1628775"/>
            <a:ext cx="3770313" cy="4679950"/>
          </a:xfrm>
        </p:spPr>
        <p:txBody>
          <a:bodyPr/>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577" name=""/>
          <p:cNvSpPr/>
          <p:nvPr>
            <p:ph type="sldNum" sz="quarter" idx="4"/>
          </p:nvPr>
        </p:nvSpPr>
        <p:spPr>
          <a:xfrm rot="0">
            <a:off x="0" y="6369050"/>
            <a:ext cx="587375" cy="488950"/>
          </a:xfrm>
          <a:prstGeom prst="rect"/>
          <a:noFill/>
          <a:ln>
            <a:noFill/>
          </a:ln>
        </p:spPr>
        <p:txBody>
          <a:bodyPr anchor="b" anchorCtr="1"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5pPr>
          </a:lstStyle>
          <a:p>
            <a:pPr eaLnBrk="1" hangingPunct="1" latinLnBrk="1" lvl="0"/>
            <a:r>
              <a:rPr altLang="zh-CN" sz="1200" i="1" lang="zh-CN">
                <a:ea typeface="宋体" pitchFamily="2" charset="-122"/>
              </a:rPr>
              <a:t>2</a:t>
            </a:r>
          </a:p>
        </p:txBody>
      </p:sp>
    </p:spTree>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26" name=""/>
        <p:cNvGrpSpPr/>
        <p:nvPr/>
      </p:nvGrpSpPr>
      <p:grpSpPr>
        <a:xfrm>
          <a:off x="0" y="0"/>
          <a:ext cx="0" cy="0"/>
          <a:chOff x="0" y="0"/>
          <a:chExt cx="0" cy="0"/>
        </a:xfrm>
      </p:grpSpPr>
      <p:sp>
        <p:nvSpPr>
          <p:cNvPr id="1048585" name="标题 1"/>
          <p:cNvSpPr>
            <a:spLocks noGrp="1"/>
          </p:cNvSpPr>
          <p:nvPr>
            <p:ph type="title"/>
          </p:nvPr>
        </p:nvSpPr>
        <p:spPr/>
        <p:txBody>
          <a:bodyPr/>
          <a:p>
            <a:r>
              <a:rPr altLang="en-US" lang="zh-CN"/>
              <a:t>单击此处编辑母版标题样式</a:t>
            </a:r>
          </a:p>
        </p:txBody>
      </p:sp>
      <p:sp>
        <p:nvSpPr>
          <p:cNvPr id="1048586" name="内容占位符 2"/>
          <p:cNvSpPr>
            <a:spLocks noGrp="1"/>
          </p:cNvSpPr>
          <p:nvPr>
            <p:ph idx="1"/>
          </p:nvPr>
        </p:nvSpPr>
        <p:spPr/>
        <p:txBody>
          <a:bodyPr/>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577" name=""/>
          <p:cNvSpPr/>
          <p:nvPr>
            <p:ph type="sldNum" sz="quarter" idx="4"/>
          </p:nvPr>
        </p:nvSpPr>
        <p:spPr>
          <a:xfrm rot="0">
            <a:off x="0" y="6369050"/>
            <a:ext cx="587375" cy="488950"/>
          </a:xfrm>
          <a:prstGeom prst="rect"/>
          <a:noFill/>
          <a:ln>
            <a:noFill/>
          </a:ln>
        </p:spPr>
        <p:txBody>
          <a:bodyPr anchor="b" anchorCtr="1"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5pPr>
          </a:lstStyle>
          <a:p>
            <a:pPr eaLnBrk="1" hangingPunct="1" latinLnBrk="1" lvl="0"/>
            <a:r>
              <a:rPr altLang="zh-CN" sz="1200" i="1" lang="zh-CN">
                <a:ea typeface="宋体" pitchFamily="2" charset="-122"/>
              </a:rPr>
              <a:t>2</a:t>
            </a:r>
          </a:p>
        </p:txBody>
      </p:sp>
    </p:spTree>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9" name=""/>
        <p:cNvGrpSpPr/>
        <p:nvPr/>
      </p:nvGrpSpPr>
      <p:grpSpPr>
        <a:xfrm>
          <a:off x="0" y="0"/>
          <a:ext cx="0" cy="0"/>
          <a:chOff x="0" y="0"/>
          <a:chExt cx="0" cy="0"/>
        </a:xfrm>
      </p:grpSpPr>
      <p:sp>
        <p:nvSpPr>
          <p:cNvPr id="1048675" name="标题 1"/>
          <p:cNvSpPr>
            <a:spLocks noGrp="1"/>
          </p:cNvSpPr>
          <p:nvPr>
            <p:ph type="title"/>
          </p:nvPr>
        </p:nvSpPr>
        <p:spPr>
          <a:xfrm>
            <a:off x="722313" y="4406900"/>
            <a:ext cx="7772400" cy="1362075"/>
          </a:xfrm>
        </p:spPr>
        <p:txBody>
          <a:bodyPr anchor="t"/>
          <a:lstStyle>
            <a:lvl1pPr algn="l">
              <a:defRPr b="1" cap="all" sz="4000"/>
            </a:lvl1pPr>
          </a:lstStyle>
          <a:p>
            <a:r>
              <a:rPr altLang="en-US" lang="zh-CN"/>
              <a:t>单击此处编辑母版标题样式</a:t>
            </a:r>
          </a:p>
        </p:txBody>
      </p:sp>
      <p:sp>
        <p:nvSpPr>
          <p:cNvPr id="1048676" name="文本占位符 2"/>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a:t>单击此处编辑母版文本样式</a:t>
            </a:r>
          </a:p>
        </p:txBody>
      </p:sp>
      <p:sp>
        <p:nvSpPr>
          <p:cNvPr id="1048577" name=""/>
          <p:cNvSpPr/>
          <p:nvPr>
            <p:ph type="sldNum" sz="quarter" idx="4"/>
          </p:nvPr>
        </p:nvSpPr>
        <p:spPr>
          <a:xfrm rot="0">
            <a:off x="0" y="6369050"/>
            <a:ext cx="587375" cy="488950"/>
          </a:xfrm>
          <a:prstGeom prst="rect"/>
          <a:noFill/>
          <a:ln>
            <a:noFill/>
          </a:ln>
        </p:spPr>
        <p:txBody>
          <a:bodyPr anchor="b" anchorCtr="1"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5pPr>
          </a:lstStyle>
          <a:p>
            <a:pPr eaLnBrk="1" hangingPunct="1" latinLnBrk="1" lvl="0"/>
            <a:r>
              <a:rPr altLang="zh-CN" sz="1200" i="1" lang="zh-CN">
                <a:ea typeface="宋体" pitchFamily="2" charset="-122"/>
              </a:rPr>
              <a:t>2</a:t>
            </a:r>
          </a:p>
        </p:txBody>
      </p:sp>
    </p:spTree>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0" name=""/>
        <p:cNvGrpSpPr/>
        <p:nvPr/>
      </p:nvGrpSpPr>
      <p:grpSpPr>
        <a:xfrm>
          <a:off x="0" y="0"/>
          <a:ext cx="0" cy="0"/>
          <a:chOff x="0" y="0"/>
          <a:chExt cx="0" cy="0"/>
        </a:xfrm>
      </p:grpSpPr>
      <p:sp>
        <p:nvSpPr>
          <p:cNvPr id="1048677" name="标题 1"/>
          <p:cNvSpPr>
            <a:spLocks noGrp="1"/>
          </p:cNvSpPr>
          <p:nvPr>
            <p:ph type="title"/>
          </p:nvPr>
        </p:nvSpPr>
        <p:spPr/>
        <p:txBody>
          <a:bodyPr/>
          <a:p>
            <a:r>
              <a:rPr altLang="en-US" lang="zh-CN"/>
              <a:t>单击此处编辑母版标题样式</a:t>
            </a:r>
          </a:p>
        </p:txBody>
      </p:sp>
      <p:sp>
        <p:nvSpPr>
          <p:cNvPr id="1048678" name="内容占位符 2"/>
          <p:cNvSpPr>
            <a:spLocks noGrp="1"/>
          </p:cNvSpPr>
          <p:nvPr>
            <p:ph sz="half" idx="1"/>
          </p:nvPr>
        </p:nvSpPr>
        <p:spPr>
          <a:xfrm>
            <a:off x="827088" y="1628775"/>
            <a:ext cx="3770312" cy="4679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679" name="内容占位符 3"/>
          <p:cNvSpPr>
            <a:spLocks noGrp="1"/>
          </p:cNvSpPr>
          <p:nvPr>
            <p:ph sz="half" idx="2"/>
          </p:nvPr>
        </p:nvSpPr>
        <p:spPr>
          <a:xfrm>
            <a:off x="4749800" y="1628775"/>
            <a:ext cx="3770313" cy="4679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577" name=""/>
          <p:cNvSpPr/>
          <p:nvPr>
            <p:ph type="sldNum" sz="quarter" idx="4"/>
          </p:nvPr>
        </p:nvSpPr>
        <p:spPr>
          <a:xfrm rot="0">
            <a:off x="0" y="6369050"/>
            <a:ext cx="587375" cy="488950"/>
          </a:xfrm>
          <a:prstGeom prst="rect"/>
          <a:noFill/>
          <a:ln>
            <a:noFill/>
          </a:ln>
        </p:spPr>
        <p:txBody>
          <a:bodyPr anchor="b" anchorCtr="1"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5pPr>
          </a:lstStyle>
          <a:p>
            <a:pPr eaLnBrk="1" hangingPunct="1" latinLnBrk="1" lvl="0"/>
            <a:r>
              <a:rPr altLang="zh-CN" sz="1200" i="1" lang="zh-CN">
                <a:ea typeface="宋体" pitchFamily="2" charset="-122"/>
              </a:rPr>
              <a:t>2</a:t>
            </a:r>
          </a:p>
        </p:txBody>
      </p:sp>
    </p:spTree>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8" name=""/>
        <p:cNvGrpSpPr/>
        <p:nvPr/>
      </p:nvGrpSpPr>
      <p:grpSpPr>
        <a:xfrm>
          <a:off x="0" y="0"/>
          <a:ext cx="0" cy="0"/>
          <a:chOff x="0" y="0"/>
          <a:chExt cx="0" cy="0"/>
        </a:xfrm>
      </p:grpSpPr>
      <p:sp>
        <p:nvSpPr>
          <p:cNvPr id="1048670" name="标题 1"/>
          <p:cNvSpPr>
            <a:spLocks noGrp="1"/>
          </p:cNvSpPr>
          <p:nvPr>
            <p:ph type="title"/>
          </p:nvPr>
        </p:nvSpPr>
        <p:spPr>
          <a:xfrm>
            <a:off x="457200" y="274638"/>
            <a:ext cx="8229600" cy="1143000"/>
          </a:xfrm>
        </p:spPr>
        <p:txBody>
          <a:bodyPr/>
          <a:p>
            <a:r>
              <a:rPr altLang="en-US" lang="zh-CN"/>
              <a:t>单击此处编辑母版标题样式</a:t>
            </a:r>
          </a:p>
        </p:txBody>
      </p:sp>
      <p:sp>
        <p:nvSpPr>
          <p:cNvPr id="1048671" name="文本占位符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p>
        </p:txBody>
      </p:sp>
      <p:sp>
        <p:nvSpPr>
          <p:cNvPr id="1048672"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673" name="文本占位符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p>
        </p:txBody>
      </p:sp>
      <p:sp>
        <p:nvSpPr>
          <p:cNvPr id="1048674"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577" name=""/>
          <p:cNvSpPr/>
          <p:nvPr>
            <p:ph type="sldNum" sz="quarter" idx="4"/>
          </p:nvPr>
        </p:nvSpPr>
        <p:spPr>
          <a:xfrm rot="0">
            <a:off x="0" y="6369050"/>
            <a:ext cx="587375" cy="488950"/>
          </a:xfrm>
          <a:prstGeom prst="rect"/>
          <a:noFill/>
          <a:ln>
            <a:noFill/>
          </a:ln>
        </p:spPr>
        <p:txBody>
          <a:bodyPr anchor="b" anchorCtr="1"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5pPr>
          </a:lstStyle>
          <a:p>
            <a:pPr eaLnBrk="1" hangingPunct="1" latinLnBrk="1" lvl="0"/>
            <a:r>
              <a:rPr altLang="zh-CN" sz="1200" i="1" lang="zh-CN">
                <a:ea typeface="宋体" pitchFamily="2" charset="-122"/>
              </a:rPr>
              <a:t>2</a:t>
            </a:r>
          </a:p>
        </p:txBody>
      </p:sp>
    </p:spTree>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84" name=""/>
        <p:cNvGrpSpPr/>
        <p:nvPr/>
      </p:nvGrpSpPr>
      <p:grpSpPr>
        <a:xfrm>
          <a:off x="0" y="0"/>
          <a:ext cx="0" cy="0"/>
          <a:chOff x="0" y="0"/>
          <a:chExt cx="0" cy="0"/>
        </a:xfrm>
      </p:grpSpPr>
      <p:sp>
        <p:nvSpPr>
          <p:cNvPr id="1048685" name="标题 1"/>
          <p:cNvSpPr>
            <a:spLocks noGrp="1"/>
          </p:cNvSpPr>
          <p:nvPr>
            <p:ph type="title"/>
          </p:nvPr>
        </p:nvSpPr>
        <p:spPr/>
        <p:txBody>
          <a:bodyPr/>
          <a:p>
            <a:r>
              <a:rPr altLang="en-US" lang="zh-CN"/>
              <a:t>单击此处编辑母版标题样式</a:t>
            </a:r>
          </a:p>
        </p:txBody>
      </p:sp>
      <p:sp>
        <p:nvSpPr>
          <p:cNvPr id="1048577" name=""/>
          <p:cNvSpPr/>
          <p:nvPr>
            <p:ph type="sldNum" sz="quarter" idx="4"/>
          </p:nvPr>
        </p:nvSpPr>
        <p:spPr>
          <a:xfrm rot="0">
            <a:off x="0" y="6369050"/>
            <a:ext cx="587375" cy="488950"/>
          </a:xfrm>
          <a:prstGeom prst="rect"/>
          <a:noFill/>
          <a:ln>
            <a:noFill/>
          </a:ln>
        </p:spPr>
        <p:txBody>
          <a:bodyPr anchor="b" anchorCtr="1"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5pPr>
          </a:lstStyle>
          <a:p>
            <a:pPr eaLnBrk="1" hangingPunct="1" latinLnBrk="1" lvl="0"/>
            <a:r>
              <a:rPr altLang="zh-CN" sz="1200" i="1" lang="zh-CN">
                <a:ea typeface="宋体" pitchFamily="2" charset="-122"/>
              </a:rPr>
              <a:t>2</a:t>
            </a:r>
          </a:p>
        </p:txBody>
      </p:sp>
    </p:spTree>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83" name=""/>
        <p:cNvGrpSpPr/>
        <p:nvPr/>
      </p:nvGrpSpPr>
      <p:grpSpPr>
        <a:xfrm>
          <a:off x="0" y="0"/>
          <a:ext cx="0" cy="0"/>
          <a:chOff x="0" y="0"/>
          <a:chExt cx="0" cy="0"/>
        </a:xfrm>
      </p:grpSpPr>
      <p:sp>
        <p:nvSpPr>
          <p:cNvPr id="1048577" name=""/>
          <p:cNvSpPr/>
          <p:nvPr>
            <p:ph type="sldNum" sz="quarter" idx="4"/>
          </p:nvPr>
        </p:nvSpPr>
        <p:spPr>
          <a:xfrm rot="0">
            <a:off x="0" y="6369050"/>
            <a:ext cx="587375" cy="488950"/>
          </a:xfrm>
          <a:prstGeom prst="rect"/>
          <a:noFill/>
          <a:ln>
            <a:noFill/>
          </a:ln>
        </p:spPr>
        <p:txBody>
          <a:bodyPr anchor="b" anchorCtr="1"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5pPr>
          </a:lstStyle>
          <a:p>
            <a:pPr eaLnBrk="1" hangingPunct="1" latinLnBrk="1" lvl="0"/>
            <a:r>
              <a:rPr altLang="zh-CN" sz="1200" i="1" lang="zh-CN">
                <a:ea typeface="宋体" pitchFamily="2" charset="-122"/>
              </a:rPr>
              <a:t>2</a:t>
            </a:r>
          </a:p>
        </p:txBody>
      </p:sp>
    </p:spTree>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75" name=""/>
        <p:cNvGrpSpPr/>
        <p:nvPr/>
      </p:nvGrpSpPr>
      <p:grpSpPr>
        <a:xfrm>
          <a:off x="0" y="0"/>
          <a:ext cx="0" cy="0"/>
          <a:chOff x="0" y="0"/>
          <a:chExt cx="0" cy="0"/>
        </a:xfrm>
      </p:grpSpPr>
      <p:sp>
        <p:nvSpPr>
          <p:cNvPr id="1048662" name="标题 1"/>
          <p:cNvSpPr>
            <a:spLocks noGrp="1"/>
          </p:cNvSpPr>
          <p:nvPr>
            <p:ph type="title"/>
          </p:nvPr>
        </p:nvSpPr>
        <p:spPr>
          <a:xfrm>
            <a:off x="457200" y="273050"/>
            <a:ext cx="3008313" cy="1162050"/>
          </a:xfrm>
        </p:spPr>
        <p:txBody>
          <a:bodyPr/>
          <a:lstStyle>
            <a:lvl1pPr algn="l">
              <a:defRPr b="1" sz="2000"/>
            </a:lvl1pPr>
          </a:lstStyle>
          <a:p>
            <a:r>
              <a:rPr altLang="en-US" lang="zh-CN"/>
              <a:t>单击此处编辑母版标题样式</a:t>
            </a:r>
          </a:p>
        </p:txBody>
      </p:sp>
      <p:sp>
        <p:nvSpPr>
          <p:cNvPr id="104866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664" name="文本占位符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a:t>单击此处编辑母版文本样式</a:t>
            </a:r>
          </a:p>
        </p:txBody>
      </p:sp>
      <p:sp>
        <p:nvSpPr>
          <p:cNvPr id="1048577" name=""/>
          <p:cNvSpPr/>
          <p:nvPr>
            <p:ph type="sldNum" sz="quarter" idx="4"/>
          </p:nvPr>
        </p:nvSpPr>
        <p:spPr>
          <a:xfrm rot="0">
            <a:off x="0" y="6369050"/>
            <a:ext cx="587375" cy="488950"/>
          </a:xfrm>
          <a:prstGeom prst="rect"/>
          <a:noFill/>
          <a:ln>
            <a:noFill/>
          </a:ln>
        </p:spPr>
        <p:txBody>
          <a:bodyPr anchor="b" anchorCtr="1"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5pPr>
          </a:lstStyle>
          <a:p>
            <a:pPr eaLnBrk="1" hangingPunct="1" latinLnBrk="1" lvl="0"/>
            <a:r>
              <a:rPr altLang="zh-CN" sz="1200" i="1" lang="zh-CN">
                <a:ea typeface="宋体" pitchFamily="2" charset="-122"/>
              </a:rPr>
              <a:t>2</a:t>
            </a:r>
          </a:p>
        </p:txBody>
      </p:sp>
    </p:spTree>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7" name=""/>
        <p:cNvGrpSpPr/>
        <p:nvPr/>
      </p:nvGrpSpPr>
      <p:grpSpPr>
        <a:xfrm>
          <a:off x="0" y="0"/>
          <a:ext cx="0" cy="0"/>
          <a:chOff x="0" y="0"/>
          <a:chExt cx="0" cy="0"/>
        </a:xfrm>
      </p:grpSpPr>
      <p:sp>
        <p:nvSpPr>
          <p:cNvPr id="1048667" name="标题 1"/>
          <p:cNvSpPr>
            <a:spLocks noGrp="1"/>
          </p:cNvSpPr>
          <p:nvPr>
            <p:ph type="title"/>
          </p:nvPr>
        </p:nvSpPr>
        <p:spPr>
          <a:xfrm>
            <a:off x="1792288" y="4800600"/>
            <a:ext cx="5486400" cy="566738"/>
          </a:xfrm>
        </p:spPr>
        <p:txBody>
          <a:bodyPr/>
          <a:lstStyle>
            <a:lvl1pPr algn="l">
              <a:defRPr b="1" sz="2000"/>
            </a:lvl1pPr>
          </a:lstStyle>
          <a:p>
            <a:r>
              <a:rPr altLang="en-US" lang="zh-CN"/>
              <a:t>单击此处编辑母版标题样式</a:t>
            </a:r>
          </a:p>
        </p:txBody>
      </p:sp>
      <p:sp>
        <p:nvSpPr>
          <p:cNvPr id="1048668" name="图片占位符 2"/>
          <p:cNvSpPr>
            <a:spLocks noGrp="1"/>
          </p:cNvSpPr>
          <p:nvPr>
            <p:ph type="pic" idx="1"/>
          </p:nvPr>
        </p:nvSpPr>
        <p:spPr>
          <a:xfrm>
            <a:off x="1792288" y="612775"/>
            <a:ext cx="5486400" cy="4114800"/>
          </a:xfrm>
        </p:spPr>
        <p:txBody>
          <a:bodyPr anchor="t" anchorCtr="0" bIns="45720" compatLnSpc="1" lIns="91440" numCol="1" rIns="91440" tIns="45720" vert="horz" wrap="square">
            <a:prstTxWarp prst="textNoShape"/>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0" fontAlgn="base" hangingPunct="0" indent="0" latinLnBrk="0" lvl="0" marL="0" marR="0" rtl="0">
              <a:lnSpc>
                <a:spcPct val="100000"/>
              </a:lnSpc>
              <a:spcBef>
                <a:spcPct val="20000"/>
              </a:spcBef>
              <a:spcAft>
                <a:spcPct val="0"/>
              </a:spcAft>
              <a:buClr>
                <a:schemeClr val="tx1"/>
              </a:buClr>
              <a:buSzTx/>
              <a:buFont typeface="Wingdings" panose="05000000000000000000" pitchFamily="2" charset="2"/>
              <a:buNone/>
            </a:pPr>
            <a:endParaRPr altLang="en-US" baseline="0" b="1" cap="none" sz="3200" i="0" kern="0" kumimoji="0" lang="zh-CN" noProof="0" normalizeH="0" spc="0" strike="noStrike" u="none">
              <a:ln>
                <a:noFill/>
              </a:ln>
              <a:solidFill>
                <a:schemeClr val="tx1"/>
              </a:solidFill>
              <a:effectLst>
                <a:outerShdw algn="tl" blurRad="38100" dir="2700000" dist="38100">
                  <a:srgbClr val="C0C0C0"/>
                </a:outerShdw>
              </a:effectLst>
              <a:uLnTx/>
              <a:uFillTx/>
              <a:latin typeface="+mn-lt"/>
              <a:ea typeface="+mn-ea"/>
              <a:cs typeface="+mn-cs"/>
            </a:endParaRPr>
          </a:p>
        </p:txBody>
      </p:sp>
      <p:sp>
        <p:nvSpPr>
          <p:cNvPr id="1048669" name="文本占位符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a:t>单击此处编辑母版文本样式</a:t>
            </a:r>
          </a:p>
        </p:txBody>
      </p:sp>
      <p:sp>
        <p:nvSpPr>
          <p:cNvPr id="1048577" name=""/>
          <p:cNvSpPr/>
          <p:nvPr>
            <p:ph type="sldNum" sz="quarter" idx="4"/>
          </p:nvPr>
        </p:nvSpPr>
        <p:spPr>
          <a:xfrm rot="0">
            <a:off x="0" y="6369050"/>
            <a:ext cx="587375" cy="488950"/>
          </a:xfrm>
          <a:prstGeom prst="rect"/>
          <a:noFill/>
          <a:ln>
            <a:noFill/>
          </a:ln>
        </p:spPr>
        <p:txBody>
          <a:bodyPr anchor="b" anchorCtr="1"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5pPr>
          </a:lstStyle>
          <a:p>
            <a:pPr eaLnBrk="1" hangingPunct="1" latinLnBrk="1" lvl="0"/>
            <a:r>
              <a:rPr altLang="zh-CN" sz="1200" i="1" lang="zh-CN">
                <a:ea typeface="宋体" pitchFamily="2" charset="-122"/>
              </a:rPr>
              <a:t>2</a:t>
            </a:r>
          </a:p>
        </p:txBody>
      </p:sp>
    </p:spTree>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image" Target="../media/image2.png"/><Relationship Id="rId14" Type="http://schemas.openxmlformats.org/officeDocument/2006/relationships/image" Target="../media/image3.png"/><Relationship Id="rId15" Type="http://schemas.openxmlformats.org/officeDocument/2006/relationships/image" Target="../media/image4.png"/><Relationship Id="rId1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23" name=""/>
        <p:cNvGrpSpPr/>
        <p:nvPr/>
      </p:nvGrpSpPr>
      <p:grpSpPr>
        <a:xfrm rot="0">
          <a:off x="0" y="0"/>
          <a:ext cx="0" cy="0"/>
          <a:chOff x="0" y="0"/>
          <a:chExt cx="0" cy="0"/>
        </a:xfrm>
      </p:grpSpPr>
      <p:sp>
        <p:nvSpPr>
          <p:cNvPr id="1048576" name=""/>
          <p:cNvSpPr/>
          <p:nvPr>
            <p:ph type="title" sz="full" idx="0"/>
          </p:nvPr>
        </p:nvSpPr>
        <p:spPr>
          <a:xfrm rot="0">
            <a:off x="755650" y="620712"/>
            <a:ext cx="7924800" cy="647700"/>
          </a:xfrm>
          <a:prstGeom prst="roundRect">
            <a:avLst>
              <a:gd name="adj" fmla="val 21667"/>
            </a:avLst>
          </a:prstGeom>
          <a:noFill/>
          <a:ln>
            <a:noFill/>
          </a:ln>
        </p:spPr>
        <p:txBody>
          <a:bodyPr anchor="b" bIns="45720" lIns="91440" rIns="91440" tIns="45720" vert="horz"/>
          <a:p>
            <a:pPr lvl="0"/>
            <a:r>
              <a:rPr altLang="en-US" lang="zh-CN"/>
              <a:t>单击此处编辑母版标题样式</a:t>
            </a:r>
          </a:p>
        </p:txBody>
      </p:sp>
      <p:sp>
        <p:nvSpPr>
          <p:cNvPr id="1048577" name=""/>
          <p:cNvSpPr/>
          <p:nvPr>
            <p:ph type="sldNum" sz="quarter" idx="4"/>
          </p:nvPr>
        </p:nvSpPr>
        <p:spPr>
          <a:xfrm rot="0">
            <a:off x="0" y="6369050"/>
            <a:ext cx="587375" cy="488950"/>
          </a:xfrm>
          <a:prstGeom prst="rect"/>
          <a:noFill/>
          <a:ln>
            <a:noFill/>
          </a:ln>
        </p:spPr>
        <p:txBody>
          <a:bodyPr anchor="b" anchorCtr="1"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5pPr>
          </a:lstStyle>
          <a:p>
            <a:pPr eaLnBrk="1" hangingPunct="1" latinLnBrk="1" lvl="0"/>
            <a:r>
              <a:rPr altLang="zh-CN" sz="1200" i="1" lang="zh-CN">
                <a:ea typeface="宋体" pitchFamily="2" charset="-122"/>
              </a:rPr>
              <a:t>2</a:t>
            </a:r>
          </a:p>
        </p:txBody>
      </p:sp>
      <p:pic>
        <p:nvPicPr>
          <p:cNvPr id="2097152" name=""/>
          <p:cNvPicPr>
            <a:picLocks/>
          </p:cNvPicPr>
          <p:nvPr/>
        </p:nvPicPr>
        <p:blipFill>
          <a:blip xmlns:r="http://schemas.openxmlformats.org/officeDocument/2006/relationships" r:embed="rId13"/>
          <a:srcRect l="0" t="0" r="0" b="0"/>
          <a:stretch>
            <a:fillRect/>
          </a:stretch>
        </p:blipFill>
        <p:spPr>
          <a:xfrm rot="0">
            <a:off x="0" y="0"/>
            <a:ext cx="5076825" cy="360362"/>
          </a:xfrm>
          <a:prstGeom prst="rect"/>
          <a:noFill/>
          <a:ln>
            <a:noFill/>
          </a:ln>
        </p:spPr>
      </p:pic>
      <p:sp>
        <p:nvSpPr>
          <p:cNvPr id="1048578" name=""/>
          <p:cNvSpPr/>
          <p:nvPr/>
        </p:nvSpPr>
        <p:spPr>
          <a:xfrm rot="0">
            <a:off x="7826375" y="1174750"/>
            <a:ext cx="1203325" cy="1587"/>
          </a:xfrm>
          <a:prstGeom prst="line"/>
          <a:noFill/>
          <a:ln w="9525" cap="flat" cmpd="sng">
            <a:solidFill>
              <a:schemeClr val="lt1">
                <a:alpha val="100000"/>
              </a:schemeClr>
            </a:solidFill>
            <a:prstDash val="solid"/>
            <a:round/>
          </a:ln>
        </p:spPr>
      </p:sp>
      <p:pic>
        <p:nvPicPr>
          <p:cNvPr id="2097153" name=""/>
          <p:cNvPicPr>
            <a:picLocks/>
          </p:cNvPicPr>
          <p:nvPr/>
        </p:nvPicPr>
        <p:blipFill>
          <a:blip xmlns:r="http://schemas.openxmlformats.org/officeDocument/2006/relationships" r:embed="rId14"/>
          <a:srcRect l="0" t="0" r="0" b="0"/>
          <a:stretch>
            <a:fillRect/>
          </a:stretch>
        </p:blipFill>
        <p:spPr>
          <a:xfrm rot="0">
            <a:off x="5003800" y="0"/>
            <a:ext cx="4140200" cy="369887"/>
          </a:xfrm>
          <a:prstGeom prst="rect"/>
          <a:noFill/>
          <a:ln>
            <a:noFill/>
          </a:ln>
        </p:spPr>
      </p:pic>
      <p:grpSp>
        <p:nvGrpSpPr>
          <p:cNvPr id="24" name=""/>
          <p:cNvGrpSpPr/>
          <p:nvPr/>
        </p:nvGrpSpPr>
        <p:grpSpPr>
          <a:xfrm rot="0">
            <a:off x="1403350" y="188912"/>
            <a:ext cx="7740650" cy="215900"/>
            <a:chOff x="0" y="0"/>
            <a:chExt cx="5760" cy="138"/>
          </a:xfrm>
        </p:grpSpPr>
        <p:sp>
          <p:nvSpPr>
            <p:cNvPr id="1048579" name=""/>
            <p:cNvSpPr/>
            <p:nvPr/>
          </p:nvSpPr>
          <p:spPr>
            <a:xfrm rot="0" flipH="1" flipV="1">
              <a:off x="0" y="90"/>
              <a:ext cx="5760" cy="48"/>
            </a:xfrm>
            <a:prstGeom prst="rect"/>
            <a:solidFill>
              <a:srgbClr val="FF9900"/>
            </a:soli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5pPr>
            </a:lstStyle>
            <a:p>
              <a:pPr eaLnBrk="1" hangingPunct="1" latinLnBrk="1" lvl="0"/>
              <a:endParaRPr altLang="en-US" lang="zh-CN"/>
            </a:p>
          </p:txBody>
        </p:sp>
        <p:sp>
          <p:nvSpPr>
            <p:cNvPr id="1048580" name=""/>
            <p:cNvSpPr/>
            <p:nvPr/>
          </p:nvSpPr>
          <p:spPr>
            <a:xfrm rot="0" flipH="1" flipV="1">
              <a:off x="4655" y="0"/>
              <a:ext cx="1105" cy="96"/>
            </a:xfrm>
            <a:prstGeom prst="rect"/>
            <a:solidFill>
              <a:srgbClr val="FF9900"/>
            </a:soli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华文中宋" pitchFamily="2" charset="-122"/>
                  <a:sym typeface="Arial" pitchFamily="34" charset="0"/>
                </a:defRPr>
              </a:lvl5pPr>
            </a:lstStyle>
            <a:p>
              <a:pPr eaLnBrk="1" hangingPunct="1" latinLnBrk="1" lvl="0"/>
              <a:endParaRPr altLang="en-US" lang="zh-CN"/>
            </a:p>
          </p:txBody>
        </p:sp>
        <p:sp>
          <p:nvSpPr>
            <p:cNvPr id="1048581" name=""/>
            <p:cNvSpPr/>
            <p:nvPr/>
          </p:nvSpPr>
          <p:spPr bwMode="auto">
            <a:xfrm rot="0" flipH="1" flipV="1">
              <a:off x="4560" y="0"/>
              <a:ext cx="96" cy="96"/>
            </a:xfrm>
            <a:custGeom>
              <a:avLst/>
              <a:ahLst/>
              <a:rect l="0" t="0" r="r" b="b"/>
              <a:pathLst>
                <a:path w="192" h="192">
                  <a:moveTo>
                    <a:pt x="192" y="0"/>
                  </a:moveTo>
                  <a:lnTo>
                    <a:pt x="0" y="0"/>
                  </a:lnTo>
                  <a:lnTo>
                    <a:pt x="0" y="192"/>
                  </a:lnTo>
                  <a:lnTo>
                    <a:pt x="192" y="0"/>
                  </a:lnTo>
                </a:path>
              </a:pathLst>
            </a:custGeom>
            <a:solidFill>
              <a:srgbClr val="FF9900">
                <a:alpha val="100000"/>
              </a:srgbClr>
            </a:solidFill>
            <a:ln>
              <a:noFill/>
            </a:ln>
          </p:spPr>
        </p:sp>
      </p:grpSp>
      <p:sp>
        <p:nvSpPr>
          <p:cNvPr id="1048582" name=""/>
          <p:cNvSpPr/>
          <p:nvPr>
            <p:ph type="body" sz="full" idx="1"/>
          </p:nvPr>
        </p:nvSpPr>
        <p:spPr>
          <a:xfrm rot="0">
            <a:off x="827087" y="1628775"/>
            <a:ext cx="7693025" cy="4679950"/>
          </a:xfrm>
          <a:prstGeom prst="rect"/>
          <a:noFill/>
          <a:ln>
            <a:noFill/>
          </a:ln>
        </p:spPr>
        <p:txBody>
          <a:bodyPr anchor="t" bIns="45720" lIns="91440" rIns="91440" tIns="45720" vert="horz"/>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sldNum="0"/>
  <p:txStyles>
    <p:titleStyle>
      <a:lvl1pPr algn="l" eaLnBrk="0" fontAlgn="base" hangingPunct="0" rtl="0">
        <a:lnSpc>
          <a:spcPct val="90000"/>
        </a:lnSpc>
        <a:spcBef>
          <a:spcPct val="0"/>
        </a:spcBef>
        <a:spcAft>
          <a:spcPct val="0"/>
        </a:spcAft>
        <a:defRPr b="1" sz="3600">
          <a:solidFill>
            <a:schemeClr val="tx1"/>
          </a:solidFill>
          <a:effectLst>
            <a:outerShdw algn="tl" blurRad="38100" dir="2700000" dist="38100">
              <a:srgbClr val="C0C0C0"/>
            </a:outerShdw>
          </a:effectLst>
          <a:latin typeface="+mj-lt"/>
          <a:ea typeface="+mj-ea"/>
          <a:cs typeface="+mj-cs"/>
        </a:defRPr>
      </a:lvl1pPr>
      <a:lvl2pPr algn="l" eaLnBrk="0" fontAlgn="base" hangingPunct="0" rtl="0">
        <a:lnSpc>
          <a:spcPct val="90000"/>
        </a:lnSpc>
        <a:spcBef>
          <a:spcPct val="0"/>
        </a:spcBef>
        <a:spcAft>
          <a:spcPct val="0"/>
        </a:spcAft>
        <a:defRPr b="1" sz="3600">
          <a:solidFill>
            <a:schemeClr val="tx1"/>
          </a:solidFill>
          <a:effectLst>
            <a:outerShdw algn="tl" blurRad="38100" dir="2700000" dist="38100">
              <a:srgbClr val="C0C0C0"/>
            </a:outerShdw>
          </a:effectLst>
          <a:latin typeface="Arial" pitchFamily="34" charset="0"/>
          <a:ea typeface="华文中宋" pitchFamily="2" charset="-122"/>
        </a:defRPr>
      </a:lvl2pPr>
      <a:lvl3pPr algn="l" eaLnBrk="0" fontAlgn="base" hangingPunct="0" rtl="0">
        <a:lnSpc>
          <a:spcPct val="90000"/>
        </a:lnSpc>
        <a:spcBef>
          <a:spcPct val="0"/>
        </a:spcBef>
        <a:spcAft>
          <a:spcPct val="0"/>
        </a:spcAft>
        <a:defRPr b="1" sz="3600">
          <a:solidFill>
            <a:schemeClr val="tx1"/>
          </a:solidFill>
          <a:effectLst>
            <a:outerShdw algn="tl" blurRad="38100" dir="2700000" dist="38100">
              <a:srgbClr val="C0C0C0"/>
            </a:outerShdw>
          </a:effectLst>
          <a:latin typeface="Arial" pitchFamily="34" charset="0"/>
          <a:ea typeface="华文中宋" pitchFamily="2" charset="-122"/>
        </a:defRPr>
      </a:lvl3pPr>
      <a:lvl4pPr algn="l" eaLnBrk="0" fontAlgn="base" hangingPunct="0" rtl="0">
        <a:lnSpc>
          <a:spcPct val="90000"/>
        </a:lnSpc>
        <a:spcBef>
          <a:spcPct val="0"/>
        </a:spcBef>
        <a:spcAft>
          <a:spcPct val="0"/>
        </a:spcAft>
        <a:defRPr b="1" sz="3600">
          <a:solidFill>
            <a:schemeClr val="tx1"/>
          </a:solidFill>
          <a:effectLst>
            <a:outerShdw algn="tl" blurRad="38100" dir="2700000" dist="38100">
              <a:srgbClr val="C0C0C0"/>
            </a:outerShdw>
          </a:effectLst>
          <a:latin typeface="Arial" pitchFamily="34" charset="0"/>
          <a:ea typeface="华文中宋" pitchFamily="2" charset="-122"/>
        </a:defRPr>
      </a:lvl4pPr>
      <a:lvl5pPr algn="l" eaLnBrk="0" fontAlgn="base" hangingPunct="0" rtl="0">
        <a:lnSpc>
          <a:spcPct val="90000"/>
        </a:lnSpc>
        <a:spcBef>
          <a:spcPct val="0"/>
        </a:spcBef>
        <a:spcAft>
          <a:spcPct val="0"/>
        </a:spcAft>
        <a:defRPr b="1" sz="3600">
          <a:solidFill>
            <a:schemeClr val="tx1"/>
          </a:solidFill>
          <a:effectLst>
            <a:outerShdw algn="tl" blurRad="38100" dir="2700000" dist="38100">
              <a:srgbClr val="C0C0C0"/>
            </a:outerShdw>
          </a:effectLst>
          <a:latin typeface="Arial" pitchFamily="34" charset="0"/>
          <a:ea typeface="华文中宋" pitchFamily="2" charset="-122"/>
        </a:defRPr>
      </a:lvl5pPr>
      <a:lvl6pPr algn="l" fontAlgn="base" marL="457200" rtl="0">
        <a:lnSpc>
          <a:spcPct val="90000"/>
        </a:lnSpc>
        <a:spcBef>
          <a:spcPct val="0"/>
        </a:spcBef>
        <a:spcAft>
          <a:spcPct val="0"/>
        </a:spcAft>
        <a:defRPr b="1" sz="3600">
          <a:solidFill>
            <a:schemeClr val="tx1"/>
          </a:solidFill>
          <a:effectLst>
            <a:outerShdw algn="tl" blurRad="38100" dir="2700000" dist="38100">
              <a:srgbClr val="C0C0C0"/>
            </a:outerShdw>
          </a:effectLst>
          <a:latin typeface="Arial" pitchFamily="34" charset="0"/>
          <a:ea typeface="华文中宋" pitchFamily="2" charset="-122"/>
        </a:defRPr>
      </a:lvl6pPr>
      <a:lvl7pPr algn="l" fontAlgn="base" marL="914400" rtl="0">
        <a:lnSpc>
          <a:spcPct val="90000"/>
        </a:lnSpc>
        <a:spcBef>
          <a:spcPct val="0"/>
        </a:spcBef>
        <a:spcAft>
          <a:spcPct val="0"/>
        </a:spcAft>
        <a:defRPr b="1" sz="3600">
          <a:solidFill>
            <a:schemeClr val="tx1"/>
          </a:solidFill>
          <a:effectLst>
            <a:outerShdw algn="tl" blurRad="38100" dir="2700000" dist="38100">
              <a:srgbClr val="C0C0C0"/>
            </a:outerShdw>
          </a:effectLst>
          <a:latin typeface="Arial" pitchFamily="34" charset="0"/>
          <a:ea typeface="华文中宋" pitchFamily="2" charset="-122"/>
        </a:defRPr>
      </a:lvl7pPr>
      <a:lvl8pPr algn="l" fontAlgn="base" marL="1371600" rtl="0">
        <a:lnSpc>
          <a:spcPct val="90000"/>
        </a:lnSpc>
        <a:spcBef>
          <a:spcPct val="0"/>
        </a:spcBef>
        <a:spcAft>
          <a:spcPct val="0"/>
        </a:spcAft>
        <a:defRPr b="1" sz="3600">
          <a:solidFill>
            <a:schemeClr val="tx1"/>
          </a:solidFill>
          <a:effectLst>
            <a:outerShdw algn="tl" blurRad="38100" dir="2700000" dist="38100">
              <a:srgbClr val="C0C0C0"/>
            </a:outerShdw>
          </a:effectLst>
          <a:latin typeface="Arial" pitchFamily="34" charset="0"/>
          <a:ea typeface="华文中宋" pitchFamily="2" charset="-122"/>
        </a:defRPr>
      </a:lvl8pPr>
      <a:lvl9pPr algn="l" fontAlgn="base" marL="1828800" rtl="0">
        <a:lnSpc>
          <a:spcPct val="90000"/>
        </a:lnSpc>
        <a:spcBef>
          <a:spcPct val="0"/>
        </a:spcBef>
        <a:spcAft>
          <a:spcPct val="0"/>
        </a:spcAft>
        <a:defRPr b="1" sz="3600">
          <a:solidFill>
            <a:schemeClr val="tx1"/>
          </a:solidFill>
          <a:effectLst>
            <a:outerShdw algn="tl" blurRad="38100" dir="2700000" dist="38100">
              <a:srgbClr val="C0C0C0"/>
            </a:outerShdw>
          </a:effectLst>
          <a:latin typeface="Arial" pitchFamily="34" charset="0"/>
          <a:ea typeface="华文中宋" pitchFamily="2" charset="-122"/>
        </a:defRPr>
      </a:lvl9pPr>
    </p:titleStyle>
    <p:bodyStyle>
      <a:lvl1pPr algn="l" eaLnBrk="0" fontAlgn="base" hangingPunct="0" indent="-342900" marL="342900" rtl="0">
        <a:spcBef>
          <a:spcPct val="20000"/>
        </a:spcBef>
        <a:spcAft>
          <a:spcPct val="0"/>
        </a:spcAft>
        <a:buClr>
          <a:schemeClr val="tx1"/>
        </a:buClr>
        <a:buFont typeface="Wingdings" panose="05000000000000000000" pitchFamily="2" charset="2"/>
        <a:buBlip>
          <a:blip xmlns:r="http://schemas.openxmlformats.org/officeDocument/2006/relationships" r:embed="rId15"/>
        </a:buBlip>
        <a:defRPr b="1" sz="2800">
          <a:solidFill>
            <a:schemeClr val="tx1"/>
          </a:solidFill>
          <a:effectLst>
            <a:outerShdw algn="tl" blurRad="38100" dir="2700000" dist="38100">
              <a:srgbClr val="C0C0C0"/>
            </a:outerShdw>
          </a:effectLst>
          <a:latin typeface="+mn-lt"/>
          <a:ea typeface="+mn-ea"/>
          <a:cs typeface="+mn-cs"/>
        </a:defRPr>
      </a:lvl1pPr>
      <a:lvl2pPr algn="l" eaLnBrk="0" fontAlgn="base" hangingPunct="0" indent="-285750" marL="742950" rtl="0">
        <a:spcBef>
          <a:spcPct val="20000"/>
        </a:spcBef>
        <a:spcAft>
          <a:spcPct val="0"/>
        </a:spcAft>
        <a:buClr>
          <a:schemeClr val="tx1"/>
        </a:buClr>
        <a:buBlip>
          <a:blip xmlns:r="http://schemas.openxmlformats.org/officeDocument/2006/relationships" r:embed="rId15"/>
        </a:buBlip>
        <a:defRPr b="1" sz="2400">
          <a:solidFill>
            <a:schemeClr val="tx1"/>
          </a:solidFill>
          <a:effectLst>
            <a:outerShdw algn="tl" blurRad="38100" dir="2700000" dist="38100">
              <a:srgbClr val="C0C0C0"/>
            </a:outerShdw>
          </a:effectLst>
          <a:latin typeface="+mn-lt"/>
          <a:ea typeface="+mn-ea"/>
        </a:defRPr>
      </a:lvl2pPr>
      <a:lvl3pPr algn="l" eaLnBrk="0" fontAlgn="base" hangingPunct="0" indent="-228600" marL="1143000" rtl="0">
        <a:spcBef>
          <a:spcPct val="20000"/>
        </a:spcBef>
        <a:spcAft>
          <a:spcPct val="0"/>
        </a:spcAft>
        <a:buClr>
          <a:schemeClr val="tx1"/>
        </a:buClr>
        <a:buFont typeface="Wingdings" panose="05000000000000000000" pitchFamily="2" charset="2"/>
        <a:buBlip>
          <a:blip xmlns:r="http://schemas.openxmlformats.org/officeDocument/2006/relationships" r:embed="rId15"/>
        </a:buBlip>
        <a:defRPr b="1" sz="2000">
          <a:solidFill>
            <a:schemeClr val="tx1"/>
          </a:solidFill>
          <a:effectLst>
            <a:outerShdw algn="tl" blurRad="38100" dir="2700000" dist="38100">
              <a:srgbClr val="C0C0C0"/>
            </a:outerShdw>
          </a:effectLst>
          <a:latin typeface="+mn-lt"/>
          <a:ea typeface="+mn-ea"/>
        </a:defRPr>
      </a:lvl3pPr>
      <a:lvl4pPr algn="l" eaLnBrk="0" fontAlgn="base" hangingPunct="0" indent="-228600" marL="1600200" rtl="0">
        <a:spcBef>
          <a:spcPct val="20000"/>
        </a:spcBef>
        <a:spcAft>
          <a:spcPct val="0"/>
        </a:spcAft>
        <a:buClr>
          <a:schemeClr val="tx1"/>
        </a:buClr>
        <a:buBlip>
          <a:blip xmlns:r="http://schemas.openxmlformats.org/officeDocument/2006/relationships" r:embed="rId15"/>
        </a:buBlip>
        <a:defRPr b="1" sz="2000">
          <a:solidFill>
            <a:schemeClr val="tx1"/>
          </a:solidFill>
          <a:effectLst>
            <a:outerShdw algn="tl" blurRad="38100" dir="2700000" dist="38100">
              <a:srgbClr val="C0C0C0"/>
            </a:outerShdw>
          </a:effectLst>
          <a:latin typeface="+mn-lt"/>
          <a:ea typeface="+mn-ea"/>
        </a:defRPr>
      </a:lvl4pPr>
      <a:lvl5pPr algn="l" eaLnBrk="0" fontAlgn="base" hangingPunct="0" indent="-228600" marL="2057400" rtl="0">
        <a:spcBef>
          <a:spcPct val="20000"/>
        </a:spcBef>
        <a:spcAft>
          <a:spcPct val="0"/>
        </a:spcAft>
        <a:buClr>
          <a:schemeClr val="tx1"/>
        </a:buClr>
        <a:buFont typeface="Wingdings" panose="05000000000000000000" pitchFamily="2" charset="2"/>
        <a:buBlip>
          <a:blip xmlns:r="http://schemas.openxmlformats.org/officeDocument/2006/relationships" r:embed="rId15"/>
        </a:buBlip>
        <a:defRPr b="1" sz="2000">
          <a:solidFill>
            <a:schemeClr val="tx1"/>
          </a:solidFill>
          <a:effectLst>
            <a:outerShdw algn="tl" blurRad="38100" dir="2700000" dist="38100">
              <a:srgbClr val="C0C0C0"/>
            </a:outerShdw>
          </a:effectLst>
          <a:latin typeface="+mn-lt"/>
          <a:ea typeface="+mn-ea"/>
        </a:defRPr>
      </a:lvl5pPr>
      <a:lvl6pPr algn="l" fontAlgn="base" indent="-228600" marL="2514600" rtl="0">
        <a:spcBef>
          <a:spcPct val="20000"/>
        </a:spcBef>
        <a:spcAft>
          <a:spcPct val="0"/>
        </a:spcAft>
        <a:buClr>
          <a:schemeClr val="tx1"/>
        </a:buClr>
        <a:buFont typeface="Wingdings" pitchFamily="2" charset="2"/>
        <a:buBlip>
          <a:blip xmlns:r="http://schemas.openxmlformats.org/officeDocument/2006/relationships" r:embed="rId15"/>
        </a:buBlip>
        <a:defRPr b="1">
          <a:solidFill>
            <a:schemeClr val="tx1"/>
          </a:solidFill>
          <a:effectLst>
            <a:outerShdw algn="tl" blurRad="38100" dir="2700000" dist="38100">
              <a:srgbClr val="C0C0C0"/>
            </a:outerShdw>
          </a:effectLst>
          <a:latin typeface="+mn-lt"/>
          <a:ea typeface="+mn-ea"/>
        </a:defRPr>
      </a:lvl6pPr>
      <a:lvl7pPr algn="l" fontAlgn="base" indent="-228600" marL="2971800" rtl="0">
        <a:spcBef>
          <a:spcPct val="20000"/>
        </a:spcBef>
        <a:spcAft>
          <a:spcPct val="0"/>
        </a:spcAft>
        <a:buClr>
          <a:schemeClr val="tx1"/>
        </a:buClr>
        <a:buFont typeface="Wingdings" pitchFamily="2" charset="2"/>
        <a:buBlip>
          <a:blip xmlns:r="http://schemas.openxmlformats.org/officeDocument/2006/relationships" r:embed="rId15"/>
        </a:buBlip>
        <a:defRPr b="1">
          <a:solidFill>
            <a:schemeClr val="tx1"/>
          </a:solidFill>
          <a:effectLst>
            <a:outerShdw algn="tl" blurRad="38100" dir="2700000" dist="38100">
              <a:srgbClr val="C0C0C0"/>
            </a:outerShdw>
          </a:effectLst>
          <a:latin typeface="+mn-lt"/>
          <a:ea typeface="+mn-ea"/>
        </a:defRPr>
      </a:lvl7pPr>
      <a:lvl8pPr algn="l" fontAlgn="base" indent="-228600" marL="3429000" rtl="0">
        <a:spcBef>
          <a:spcPct val="20000"/>
        </a:spcBef>
        <a:spcAft>
          <a:spcPct val="0"/>
        </a:spcAft>
        <a:buClr>
          <a:schemeClr val="tx1"/>
        </a:buClr>
        <a:buFont typeface="Wingdings" pitchFamily="2" charset="2"/>
        <a:buBlip>
          <a:blip xmlns:r="http://schemas.openxmlformats.org/officeDocument/2006/relationships" r:embed="rId15"/>
        </a:buBlip>
        <a:defRPr b="1">
          <a:solidFill>
            <a:schemeClr val="tx1"/>
          </a:solidFill>
          <a:effectLst>
            <a:outerShdw algn="tl" blurRad="38100" dir="2700000" dist="38100">
              <a:srgbClr val="C0C0C0"/>
            </a:outerShdw>
          </a:effectLst>
          <a:latin typeface="+mn-lt"/>
          <a:ea typeface="+mn-ea"/>
        </a:defRPr>
      </a:lvl8pPr>
      <a:lvl9pPr algn="l" fontAlgn="base" indent="-228600" marL="3886200" rtl="0">
        <a:spcBef>
          <a:spcPct val="20000"/>
        </a:spcBef>
        <a:spcAft>
          <a:spcPct val="0"/>
        </a:spcAft>
        <a:buClr>
          <a:schemeClr val="tx1"/>
        </a:buClr>
        <a:buFont typeface="Wingdings" pitchFamily="2" charset="2"/>
        <a:buBlip>
          <a:blip xmlns:r="http://schemas.openxmlformats.org/officeDocument/2006/relationships" r:embed="rId15"/>
        </a:buBlip>
        <a:defRPr b="1">
          <a:solidFill>
            <a:schemeClr val="tx1"/>
          </a:solidFill>
          <a:effectLst>
            <a:outerShdw algn="tl" blurRad="38100" dir="2700000" dist="38100">
              <a:srgbClr val="C0C0C0"/>
            </a:outerShdw>
          </a:effectLst>
          <a:latin typeface="+mn-lt"/>
          <a:ea typeface="+mn-ea"/>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1.jpeg"/><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2.png"/><Relationship Id="rId3"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3.png"/><Relationship Id="rId3"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4.jpeg"/><Relationship Id="rId3"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5.png"/><Relationship Id="rId3"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6.jpeg"/><Relationship Id="rId3"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7.png"/><Relationship Id="rId3"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8.jpeg"/><Relationship Id="rId3" Type="http://schemas.openxmlformats.org/officeDocument/2006/relationships/image" Target="../media/image19.png"/><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8.jpeg"/><Relationship Id="rId3"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0.jpeg"/><Relationship Id="rId3"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25" name=""/>
        <p:cNvGrpSpPr/>
        <p:nvPr/>
      </p:nvGrpSpPr>
      <p:grpSpPr>
        <a:xfrm rot="0">
          <a:off x="0" y="0"/>
          <a:ext cx="0" cy="0"/>
          <a:chOff x="0" y="0"/>
          <a:chExt cx="0" cy="0"/>
        </a:xfrm>
      </p:grpSpPr>
      <p:sp>
        <p:nvSpPr>
          <p:cNvPr id="1048583" name=""/>
          <p:cNvSpPr/>
          <p:nvPr>
            <p:ph type="title" sz="full" idx="0"/>
          </p:nvPr>
        </p:nvSpPr>
        <p:spPr>
          <a:xfrm rot="0">
            <a:off x="755650" y="620712"/>
            <a:ext cx="7924800" cy="71437"/>
          </a:xfrm>
          <a:prstGeom prst="roundRect"/>
          <a:noFill/>
          <a:ln>
            <a:noFill/>
          </a:ln>
        </p:spPr>
        <p:txBody>
          <a:bodyPr anchor="b" bIns="45720" lIns="91440" rIns="91440" tIns="45720" vert="horz"/>
          <a:lstStyle>
            <a:lvl1pPr algn="l" fontAlgn="base" indent="0" latinLnBrk="1" marL="0" rtl="0">
              <a:lnSpc>
                <a:spcPct val="90000"/>
              </a:lnSpc>
              <a:spcBef>
                <a:spcPct val="0"/>
              </a:spcBef>
              <a:spcAft>
                <a:spcPct val="0"/>
              </a:spcAft>
              <a:buFontTx/>
              <a:buNone/>
              <a:defRPr baseline="0" b="1" sz="3600" i="0" u="none">
                <a:solidFill>
                  <a:schemeClr val="dk1"/>
                </a:solidFill>
                <a:latin typeface="Arial" pitchFamily="34" charset="0"/>
                <a:ea typeface="华文中宋" pitchFamily="2" charset="-122"/>
                <a:sym typeface="Arial" pitchFamily="34" charset="0"/>
              </a:defRPr>
            </a:lvl1pPr>
          </a:lstStyle>
          <a:p>
            <a:pPr algn="ctr" lvl="0"/>
            <a:endParaRPr altLang="en-US" sz="4400" lang="zh-CN">
              <a:effectLst>
                <a:outerShdw algn="tl" blurRad="38100" dir="2700000" dist="38100">
                  <a:srgbClr val="C0C0C0"/>
                </a:outerShdw>
              </a:effectLst>
              <a:latin typeface="黑体" pitchFamily="49" charset="-122"/>
              <a:ea typeface="黑体" pitchFamily="49" charset="-122"/>
            </a:endParaRPr>
          </a:p>
        </p:txBody>
      </p:sp>
      <p:sp>
        <p:nvSpPr>
          <p:cNvPr id="1048584" name=""/>
          <p:cNvSpPr/>
          <p:nvPr/>
        </p:nvSpPr>
        <p:spPr>
          <a:xfrm rot="0">
            <a:off x="0" y="404812"/>
            <a:ext cx="9144000" cy="1728787"/>
          </a:xfrm>
          <a:prstGeom prst="roundRect"/>
          <a:gradFill rotWithShape="1">
            <a:gsLst>
              <a:gs pos="0">
                <a:srgbClr val="184776">
                  <a:alpha val="100000"/>
                </a:srgbClr>
              </a:gs>
              <a:gs pos="50000">
                <a:srgbClr val="3399FF">
                  <a:alpha val="100000"/>
                </a:srgbClr>
              </a:gs>
              <a:gs pos="100000">
                <a:srgbClr val="184776">
                  <a:alpha val="100000"/>
                </a:srgbClr>
              </a:gs>
            </a:gsLst>
            <a:lin ang="5400000" scaled="1"/>
          </a:gradFill>
          <a:ln w="9525" cap="flat" cmpd="sng">
            <a:solidFill>
              <a:srgbClr val="CCFF33">
                <a:alpha val="100000"/>
              </a:srgbClr>
            </a:solidFill>
            <a:prstDash val="solid"/>
            <a:round/>
          </a:ln>
          <a:effectLst>
            <a:outerShdw algn="ctr" dir="2699999" dist="35921" kx="0" sx="100000" sy="100000">
              <a:schemeClr val="dk2">
                <a:alpha val="100000"/>
              </a:schemeClr>
            </a:outerShdw>
          </a:effectLst>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600" i="0" u="none">
                <a:solidFill>
                  <a:schemeClr val="dk1"/>
                </a:solidFill>
                <a:latin typeface="Arial" pitchFamily="34" charset="0"/>
                <a:ea typeface="华文隶书"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600" i="0" u="none">
                <a:solidFill>
                  <a:schemeClr val="dk1"/>
                </a:solidFill>
                <a:latin typeface="Arial" pitchFamily="34" charset="0"/>
                <a:ea typeface="华文隶书"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600" i="0" u="none">
                <a:solidFill>
                  <a:schemeClr val="dk1"/>
                </a:solidFill>
                <a:latin typeface="Arial" pitchFamily="34" charset="0"/>
                <a:ea typeface="华文隶书"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600" i="0" u="none">
                <a:solidFill>
                  <a:schemeClr val="dk1"/>
                </a:solidFill>
                <a:latin typeface="Arial" pitchFamily="34" charset="0"/>
                <a:ea typeface="华文隶书"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600" i="0" u="none">
                <a:solidFill>
                  <a:schemeClr val="dk1"/>
                </a:solidFill>
                <a:latin typeface="Arial" pitchFamily="34" charset="0"/>
                <a:ea typeface="华文隶书" pitchFamily="2" charset="-122"/>
                <a:sym typeface="Arial" pitchFamily="34" charset="0"/>
              </a:defRPr>
            </a:lvl5pPr>
          </a:lstStyle>
          <a:p>
            <a:pPr algn="ctr" eaLnBrk="1" hangingPunct="1" latinLnBrk="1" lvl="0">
              <a:buFont typeface="华文中宋" pitchFamily="2" charset="-122"/>
              <a:buNone/>
            </a:pPr>
            <a:r>
              <a:rPr altLang="en-US" b="1" sz="4800" lang="zh-CN">
                <a:solidFill>
                  <a:srgbClr val="BF0000"/>
                </a:solidFill>
                <a:effectLst>
                  <a:outerShdw algn="tl" blurRad="38100" dir="2700000" dist="38100">
                    <a:srgbClr val="C0C0C0"/>
                  </a:outerShdw>
                </a:effectLst>
                <a:latin typeface="黑体" pitchFamily="49" charset="-122"/>
                <a:ea typeface="黑体" pitchFamily="49" charset="-122"/>
              </a:rPr>
              <a:t> </a:t>
            </a:r>
            <a:r>
              <a:rPr altLang="zh-CN" b="1" sz="4800" lang="en-US">
                <a:solidFill>
                  <a:srgbClr val="FFC000"/>
                </a:solidFill>
                <a:effectLst>
                  <a:outerShdw algn="tl" blurRad="38100" dir="2700000" dist="38100">
                    <a:srgbClr val="C0C0C0"/>
                  </a:outerShdw>
                </a:effectLst>
                <a:latin typeface="黑体" pitchFamily="49" charset="-122"/>
                <a:ea typeface="黑体" pitchFamily="49" charset="-122"/>
              </a:rPr>
              <a:t>改革开放40</a:t>
            </a:r>
            <a:r>
              <a:rPr altLang="en-US" b="1" sz="4800" lang="zh-CN">
                <a:solidFill>
                  <a:srgbClr val="FFC000"/>
                </a:solidFill>
                <a:effectLst>
                  <a:outerShdw algn="tl" blurRad="38100" dir="2700000" dist="38100">
                    <a:srgbClr val="C0C0C0"/>
                  </a:outerShdw>
                </a:effectLst>
                <a:latin typeface="黑体" pitchFamily="49" charset="-122"/>
                <a:ea typeface="黑体" pitchFamily="49" charset="-122"/>
              </a:rPr>
              <a:t>年的回顾和重要经验</a:t>
            </a:r>
            <a:r>
              <a:rPr altLang="en-US" b="1" sz="3600" lang="zh-CN">
                <a:solidFill>
                  <a:srgbClr val="FFC000"/>
                </a:solidFill>
                <a:effectLst>
                  <a:outerShdw algn="tl" blurRad="38100" dir="2700000" dist="38100">
                    <a:srgbClr val="C0C0C0"/>
                  </a:outerShdw>
                </a:effectLst>
                <a:latin typeface="黑体" pitchFamily="49" charset="-122"/>
                <a:ea typeface="黑体" pitchFamily="49" charset="-122"/>
              </a:rPr>
              <a:t> </a:t>
            </a:r>
          </a:p>
        </p:txBody>
      </p:sp>
      <p:pic>
        <p:nvPicPr>
          <p:cNvPr id="2097154" name=""/>
          <p:cNvPicPr>
            <a:picLocks/>
          </p:cNvPicPr>
          <p:nvPr>
            <p:ph sz="full" idx="1"/>
          </p:nvPr>
        </p:nvPicPr>
        <p:blipFill>
          <a:blip xmlns:r="http://schemas.openxmlformats.org/officeDocument/2006/relationships" r:embed="rId1"/>
          <a:srcRect l="0" t="0" r="0" b="0"/>
          <a:stretch>
            <a:fillRect/>
          </a:stretch>
        </p:blipFill>
        <p:spPr>
          <a:xfrm rot="0">
            <a:off x="0" y="2133600"/>
            <a:ext cx="9144000" cy="4724400"/>
          </a:xfrm>
          <a:prstGeom prst="rect"/>
          <a:noFill/>
          <a:ln>
            <a:noFill/>
          </a:ln>
        </p:spPr>
      </p:pic>
    </p:spTree>
  </p:cSld>
  <p:clrMapOvr>
    <a:masterClrMapping/>
  </p:clrMapOvr>
  <p:transition spd="slow" advClick="1">
    <p:wipe dir="r"/>
  </p:transition>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42" presetSubtype="0">
                                  <p:stCondLst>
                                    <p:cond delay="0"/>
                                  </p:stCondLst>
                                  <p:childTnLst>
                                    <p:set>
                                      <p:cBhvr>
                                        <p:cTn dur="1" fill="hold" id="6">
                                          <p:stCondLst>
                                            <p:cond delay="0"/>
                                          </p:stCondLst>
                                        </p:cTn>
                                        <p:tgtEl>
                                          <p:spTgt spid="1048584">
                                            <p:txEl>
                                              <p:charRg st="0" end="18"/>
                                            </p:txEl>
                                          </p:spTgt>
                                        </p:tgtEl>
                                        <p:attrNameLst>
                                          <p:attrName>style.visibility</p:attrName>
                                        </p:attrNameLst>
                                      </p:cBhvr>
                                      <p:to>
                                        <p:strVal val="visible"/>
                                      </p:to>
                                    </p:set>
                                    <p:animEffect transition="in" filter="fade">
                                      <p:cBhvr>
                                        <p:cTn dur="1000" id="7"/>
                                        <p:tgtEl>
                                          <p:spTgt spid="1048584">
                                            <p:txEl>
                                              <p:charRg st="0" end="18"/>
                                            </p:txEl>
                                          </p:spTgt>
                                        </p:tgtEl>
                                      </p:cBhvr>
                                    </p:animEffect>
                                    <p:anim calcmode="lin" valueType="num">
                                      <p:cBhvr>
                                        <p:cTn dur="1000" fill="hold" id="8"/>
                                        <p:tgtEl>
                                          <p:spTgt spid="1048584">
                                            <p:txEl>
                                              <p:charRg st="0" end="18"/>
                                            </p:txEl>
                                          </p:spTgt>
                                        </p:tgtEl>
                                        <p:attrNameLst>
                                          <p:attrName>ppt_x</p:attrName>
                                        </p:attrNameLst>
                                      </p:cBhvr>
                                      <p:tavLst>
                                        <p:tav tm="0">
                                          <p:val>
                                            <p:strVal val="#ppt_x"/>
                                          </p:val>
                                        </p:tav>
                                        <p:tav tm="100000">
                                          <p:val>
                                            <p:strVal val="#ppt_x"/>
                                          </p:val>
                                        </p:tav>
                                      </p:tavLst>
                                    </p:anim>
                                    <p:anim calcmode="lin" valueType="num">
                                      <p:cBhvr>
                                        <p:cTn dur="1000" fill="hold" id="9"/>
                                        <p:tgtEl>
                                          <p:spTgt spid="1048584">
                                            <p:txEl>
                                              <p:charRg st="0" end="1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52" name=""/>
        <p:cNvGrpSpPr/>
        <p:nvPr/>
      </p:nvGrpSpPr>
      <p:grpSpPr>
        <a:xfrm rot="0">
          <a:off x="0" y="0"/>
          <a:ext cx="0" cy="0"/>
          <a:chOff x="0" y="0"/>
          <a:chExt cx="0" cy="0"/>
        </a:xfrm>
      </p:grpSpPr>
      <p:sp>
        <p:nvSpPr>
          <p:cNvPr id="1048605" name=""/>
          <p:cNvSpPr/>
          <p:nvPr>
            <p:ph type="title" sz="full" idx="0"/>
          </p:nvPr>
        </p:nvSpPr>
        <p:spPr>
          <a:xfrm rot="0">
            <a:off x="755650" y="404812"/>
            <a:ext cx="7924800" cy="647700"/>
          </a:xfrm>
          <a:prstGeom prst="roundRect"/>
          <a:noFill/>
          <a:ln>
            <a:noFill/>
          </a:ln>
        </p:spPr>
        <p:txBody>
          <a:bodyPr anchor="b" bIns="45720" lIns="91440" rIns="91440" tIns="45720" vert="horz"/>
          <a:lstStyle>
            <a:lvl1pPr algn="l" fontAlgn="base" indent="0" latinLnBrk="1" marL="0" rtl="0">
              <a:lnSpc>
                <a:spcPct val="90000"/>
              </a:lnSpc>
              <a:spcBef>
                <a:spcPct val="0"/>
              </a:spcBef>
              <a:spcAft>
                <a:spcPct val="0"/>
              </a:spcAft>
              <a:buFontTx/>
              <a:buNone/>
              <a:defRPr baseline="0" b="1" sz="3600" i="0" u="none">
                <a:solidFill>
                  <a:schemeClr val="dk1"/>
                </a:solidFill>
                <a:latin typeface="Arial" pitchFamily="34" charset="0"/>
                <a:ea typeface="华文中宋" pitchFamily="2" charset="-122"/>
                <a:sym typeface="Arial" pitchFamily="34" charset="0"/>
              </a:defRPr>
            </a:lvl1pPr>
          </a:lstStyle>
          <a:p>
            <a:pPr lvl="0"/>
            <a:r>
              <a:rPr altLang="en-US" sz="3200" lang="zh-CN">
                <a:latin typeface="黑体" pitchFamily="49" charset="-122"/>
                <a:ea typeface="黑体" pitchFamily="49" charset="-122"/>
              </a:rPr>
              <a:t>第二，中国的发展实现了历史性的跨越。</a:t>
            </a:r>
          </a:p>
        </p:txBody>
      </p:sp>
      <p:sp>
        <p:nvSpPr>
          <p:cNvPr id="1048606" name=""/>
          <p:cNvSpPr/>
          <p:nvPr>
            <p:ph sz="full" idx="1"/>
          </p:nvPr>
        </p:nvSpPr>
        <p:spPr>
          <a:xfrm rot="0">
            <a:off x="0" y="1052512"/>
            <a:ext cx="9144000" cy="525621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800" i="0" u="none">
                <a:solidFill>
                  <a:schemeClr val="dk1"/>
                </a:solidFill>
                <a:latin typeface="Arial" pitchFamily="34" charset="0"/>
                <a:ea typeface="华文中宋" pitchFamily="2" charset="-122"/>
                <a:sym typeface="Arial" pitchFamily="34" charset="0"/>
              </a:defRPr>
            </a:lvl1pPr>
            <a:lvl2pPr algn="l" fontAlgn="base" indent="-285750" latinLnBrk="1" marL="74295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400" i="0" u="none">
                <a:solidFill>
                  <a:schemeClr val="dk1"/>
                </a:solidFill>
                <a:latin typeface="Arial" pitchFamily="34" charset="0"/>
                <a:ea typeface="华文中宋" pitchFamily="2" charset="-122"/>
                <a:sym typeface="Arial" pitchFamily="34" charset="0"/>
              </a:defRPr>
            </a:lvl2pPr>
            <a:lvl3pPr algn="l" fontAlgn="base" indent="-228600" latinLnBrk="1" marL="11430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3pPr>
            <a:lvl4pPr algn="l" fontAlgn="base" indent="-228600" latinLnBrk="1" marL="160020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4pPr>
            <a:lvl5pPr algn="l" fontAlgn="base" indent="-228600" latinLnBrk="1" marL="20574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5pPr>
          </a:lstStyle>
          <a:p>
            <a:pPr lvl="0"/>
            <a:r>
              <a:rPr altLang="zh-CN" sz="2400" lang="zh-CN">
                <a:solidFill>
                  <a:srgbClr val="002060"/>
                </a:solidFill>
                <a:latin typeface="华文新魏" pitchFamily="2" charset="-122"/>
                <a:ea typeface="华文新魏" pitchFamily="2" charset="-122"/>
              </a:rPr>
              <a:t>中国成为世界第二大经济体</a:t>
            </a:r>
            <a:r>
              <a:rPr altLang="en-US" sz="2400" lang="zh-CN">
                <a:solidFill>
                  <a:srgbClr val="002060"/>
                </a:solidFill>
                <a:latin typeface="华文新魏" pitchFamily="2" charset="-122"/>
                <a:ea typeface="华文新魏" pitchFamily="2" charset="-122"/>
              </a:rPr>
              <a:t>，</a:t>
            </a:r>
            <a:r>
              <a:rPr altLang="zh-CN" sz="2400" lang="zh-CN">
                <a:solidFill>
                  <a:srgbClr val="002060"/>
                </a:solidFill>
                <a:latin typeface="华文新魏" pitchFamily="2" charset="-122"/>
                <a:ea typeface="华文新魏" pitchFamily="2" charset="-122"/>
              </a:rPr>
              <a:t>成为世界第一</a:t>
            </a:r>
            <a:r>
              <a:rPr altLang="en-US" sz="2400" lang="zh-CN">
                <a:solidFill>
                  <a:srgbClr val="002060"/>
                </a:solidFill>
                <a:latin typeface="华文新魏" pitchFamily="2" charset="-122"/>
                <a:ea typeface="华文新魏" pitchFamily="2" charset="-122"/>
              </a:rPr>
              <a:t>货物</a:t>
            </a:r>
            <a:r>
              <a:rPr altLang="zh-CN" sz="2400" lang="zh-CN">
                <a:solidFill>
                  <a:srgbClr val="002060"/>
                </a:solidFill>
                <a:latin typeface="华文新魏" pitchFamily="2" charset="-122"/>
                <a:ea typeface="华文新魏" pitchFamily="2" charset="-122"/>
              </a:rPr>
              <a:t>贸易大国</a:t>
            </a:r>
            <a:r>
              <a:rPr altLang="en-US" sz="2400" lang="zh-CN">
                <a:solidFill>
                  <a:srgbClr val="002060"/>
                </a:solidFill>
                <a:latin typeface="华文新魏" pitchFamily="2" charset="-122"/>
                <a:ea typeface="华文新魏" pitchFamily="2" charset="-122"/>
              </a:rPr>
              <a:t>，</a:t>
            </a:r>
            <a:r>
              <a:rPr altLang="zh-CN" sz="2400" lang="zh-CN">
                <a:solidFill>
                  <a:srgbClr val="002060"/>
                </a:solidFill>
                <a:latin typeface="华文新魏" pitchFamily="2" charset="-122"/>
                <a:ea typeface="华文新魏" pitchFamily="2" charset="-122"/>
              </a:rPr>
              <a:t>成为世界第一制造大国</a:t>
            </a:r>
            <a:r>
              <a:rPr altLang="en-US" sz="2400" lang="zh-CN">
                <a:solidFill>
                  <a:srgbClr val="002060"/>
                </a:solidFill>
                <a:latin typeface="华文新魏" pitchFamily="2" charset="-122"/>
                <a:ea typeface="华文新魏" pitchFamily="2" charset="-122"/>
              </a:rPr>
              <a:t>。</a:t>
            </a:r>
          </a:p>
          <a:p>
            <a:pPr lvl="0"/>
            <a:r>
              <a:rPr altLang="zh-CN" sz="2400" lang="zh-CN">
                <a:solidFill>
                  <a:srgbClr val="002060"/>
                </a:solidFill>
                <a:latin typeface="华文新魏" pitchFamily="2" charset="-122"/>
                <a:ea typeface="华文新魏" pitchFamily="2" charset="-122"/>
              </a:rPr>
              <a:t>中国积累了人类历史上史无前例的巨额外汇储备</a:t>
            </a:r>
            <a:r>
              <a:rPr altLang="en-US" sz="2400" lang="zh-CN">
                <a:solidFill>
                  <a:srgbClr val="002060"/>
                </a:solidFill>
                <a:latin typeface="华文新魏" pitchFamily="2" charset="-122"/>
                <a:ea typeface="华文新魏" pitchFamily="2" charset="-122"/>
              </a:rPr>
              <a:t>（</a:t>
            </a:r>
            <a:r>
              <a:rPr altLang="zh-CN" sz="2400" lang="zh-CN">
                <a:solidFill>
                  <a:srgbClr val="002060"/>
                </a:solidFill>
                <a:latin typeface="华文新魏" pitchFamily="2" charset="-122"/>
                <a:ea typeface="华文新魏" pitchFamily="2" charset="-122"/>
              </a:rPr>
              <a:t>这是巨大的财富和经济实力的体现</a:t>
            </a:r>
            <a:r>
              <a:rPr altLang="en-US" sz="2400" lang="zh-CN">
                <a:solidFill>
                  <a:srgbClr val="002060"/>
                </a:solidFill>
                <a:latin typeface="华文新魏" pitchFamily="2" charset="-122"/>
                <a:ea typeface="华文新魏" pitchFamily="2" charset="-122"/>
              </a:rPr>
              <a:t>）。</a:t>
            </a:r>
          </a:p>
          <a:p>
            <a:pPr lvl="0"/>
            <a:r>
              <a:rPr altLang="en-US" sz="2400" lang="zh-CN">
                <a:solidFill>
                  <a:srgbClr val="002060"/>
                </a:solidFill>
                <a:latin typeface="华文新魏" pitchFamily="2" charset="-122"/>
                <a:ea typeface="华文新魏" pitchFamily="2" charset="-122"/>
              </a:rPr>
              <a:t>中国</a:t>
            </a:r>
            <a:r>
              <a:rPr altLang="zh-CN" sz="2400" lang="zh-CN">
                <a:solidFill>
                  <a:srgbClr val="002060"/>
                </a:solidFill>
                <a:latin typeface="华文新魏" pitchFamily="2" charset="-122"/>
                <a:ea typeface="华文新魏" pitchFamily="2" charset="-122"/>
              </a:rPr>
              <a:t>涌现出一批世界级规模的大公司。进入世界</a:t>
            </a:r>
            <a:r>
              <a:rPr altLang="zh-CN" sz="2400" lang="en-US">
                <a:solidFill>
                  <a:srgbClr val="002060"/>
                </a:solidFill>
                <a:latin typeface="华文新魏" pitchFamily="2" charset="-122"/>
                <a:ea typeface="华文新魏" pitchFamily="2" charset="-122"/>
              </a:rPr>
              <a:t>500</a:t>
            </a:r>
            <a:r>
              <a:rPr altLang="zh-CN" sz="2400" lang="zh-CN">
                <a:solidFill>
                  <a:srgbClr val="002060"/>
                </a:solidFill>
                <a:latin typeface="华文新魏" pitchFamily="2" charset="-122"/>
                <a:ea typeface="华文新魏" pitchFamily="2" charset="-122"/>
              </a:rPr>
              <a:t>强的中国公司超过</a:t>
            </a:r>
            <a:r>
              <a:rPr altLang="zh-CN" sz="2400" lang="en-US">
                <a:solidFill>
                  <a:srgbClr val="002060"/>
                </a:solidFill>
                <a:latin typeface="华文新魏" pitchFamily="2" charset="-122"/>
                <a:ea typeface="华文新魏" pitchFamily="2" charset="-122"/>
              </a:rPr>
              <a:t>100</a:t>
            </a:r>
            <a:r>
              <a:rPr altLang="zh-CN" sz="2400" lang="zh-CN">
                <a:solidFill>
                  <a:srgbClr val="002060"/>
                </a:solidFill>
                <a:latin typeface="华文新魏" pitchFamily="2" charset="-122"/>
                <a:ea typeface="华文新魏" pitchFamily="2" charset="-122"/>
              </a:rPr>
              <a:t>家</a:t>
            </a:r>
            <a:r>
              <a:rPr altLang="en-US" sz="2400" lang="zh-CN">
                <a:solidFill>
                  <a:srgbClr val="002060"/>
                </a:solidFill>
                <a:latin typeface="华文新魏" pitchFamily="2" charset="-122"/>
                <a:ea typeface="华文新魏" pitchFamily="2" charset="-122"/>
              </a:rPr>
              <a:t>。</a:t>
            </a:r>
          </a:p>
          <a:p>
            <a:pPr lvl="0"/>
            <a:r>
              <a:rPr altLang="en-US" sz="2400" lang="zh-CN">
                <a:solidFill>
                  <a:srgbClr val="002060"/>
                </a:solidFill>
                <a:latin typeface="华文新魏" pitchFamily="2" charset="-122"/>
                <a:ea typeface="华文新魏" pitchFamily="2" charset="-122"/>
              </a:rPr>
              <a:t>中国</a:t>
            </a:r>
            <a:r>
              <a:rPr altLang="zh-CN" sz="2400" lang="zh-CN">
                <a:solidFill>
                  <a:srgbClr val="002060"/>
                </a:solidFill>
                <a:latin typeface="华文新魏" pitchFamily="2" charset="-122"/>
                <a:ea typeface="华文新魏" pitchFamily="2" charset="-122"/>
              </a:rPr>
              <a:t>成为全球科技进步速度最快的国家之一。我国专利申请量连续多年位居世界前列</a:t>
            </a:r>
            <a:r>
              <a:rPr altLang="en-US" sz="2400" lang="zh-CN">
                <a:solidFill>
                  <a:srgbClr val="002060"/>
                </a:solidFill>
                <a:latin typeface="华文新魏" pitchFamily="2" charset="-122"/>
                <a:ea typeface="华文新魏" pitchFamily="2" charset="-122"/>
              </a:rPr>
              <a:t>。</a:t>
            </a:r>
          </a:p>
          <a:p>
            <a:pPr lvl="0"/>
            <a:r>
              <a:rPr altLang="zh-CN" sz="2400" lang="zh-CN">
                <a:solidFill>
                  <a:srgbClr val="002060"/>
                </a:solidFill>
                <a:latin typeface="华文新魏" pitchFamily="2" charset="-122"/>
                <a:ea typeface="华文新魏" pitchFamily="2" charset="-122"/>
              </a:rPr>
              <a:t>人民币成为世界贸易第二大货币和金融第五大货币</a:t>
            </a:r>
            <a:r>
              <a:rPr altLang="en-US" sz="2400" lang="zh-CN">
                <a:solidFill>
                  <a:srgbClr val="002060"/>
                </a:solidFill>
                <a:latin typeface="华文新魏" pitchFamily="2" charset="-122"/>
                <a:ea typeface="华文新魏" pitchFamily="2" charset="-122"/>
              </a:rPr>
              <a:t>，</a:t>
            </a:r>
            <a:r>
              <a:rPr altLang="zh-CN" sz="2400" lang="zh-CN">
                <a:solidFill>
                  <a:srgbClr val="002060"/>
                </a:solidFill>
                <a:latin typeface="华文新魏" pitchFamily="2" charset="-122"/>
                <a:ea typeface="华文新魏" pitchFamily="2" charset="-122"/>
              </a:rPr>
              <a:t>跻身世界重要储备货币行列</a:t>
            </a:r>
            <a:r>
              <a:rPr altLang="en-US" sz="2400" lang="zh-CN">
                <a:solidFill>
                  <a:srgbClr val="002060"/>
                </a:solidFill>
                <a:latin typeface="华文新魏" pitchFamily="2" charset="-122"/>
                <a:ea typeface="华文新魏" pitchFamily="2" charset="-122"/>
              </a:rPr>
              <a:t>。</a:t>
            </a:r>
          </a:p>
          <a:p>
            <a:pPr lvl="0"/>
            <a:r>
              <a:rPr altLang="zh-CN" sz="2400" lang="zh-CN">
                <a:solidFill>
                  <a:srgbClr val="002060"/>
                </a:solidFill>
                <a:latin typeface="华文新魏" pitchFamily="2" charset="-122"/>
                <a:ea typeface="华文新魏" pitchFamily="2" charset="-122"/>
              </a:rPr>
              <a:t>中国金融市场</a:t>
            </a:r>
            <a:r>
              <a:rPr altLang="en-US" sz="2400" lang="zh-CN">
                <a:solidFill>
                  <a:srgbClr val="002060"/>
                </a:solidFill>
                <a:latin typeface="华文新魏" pitchFamily="2" charset="-122"/>
                <a:ea typeface="华文新魏" pitchFamily="2" charset="-122"/>
              </a:rPr>
              <a:t>、债券市场</a:t>
            </a:r>
            <a:r>
              <a:rPr altLang="zh-CN" sz="2400" lang="zh-CN">
                <a:solidFill>
                  <a:srgbClr val="002060"/>
                </a:solidFill>
                <a:latin typeface="华文新魏" pitchFamily="2" charset="-122"/>
                <a:ea typeface="华文新魏" pitchFamily="2" charset="-122"/>
              </a:rPr>
              <a:t>规模跃居世界前三位</a:t>
            </a:r>
            <a:r>
              <a:rPr altLang="en-US" sz="2400" lang="zh-CN">
                <a:solidFill>
                  <a:srgbClr val="002060"/>
                </a:solidFill>
                <a:latin typeface="华文新魏" pitchFamily="2" charset="-122"/>
                <a:ea typeface="华文新魏" pitchFamily="2" charset="-122"/>
              </a:rPr>
              <a:t>。</a:t>
            </a:r>
          </a:p>
          <a:p>
            <a:pPr lvl="0"/>
            <a:r>
              <a:rPr altLang="zh-CN" sz="2400" lang="zh-CN">
                <a:solidFill>
                  <a:srgbClr val="002060"/>
                </a:solidFill>
                <a:latin typeface="华文新魏" pitchFamily="2" charset="-122"/>
                <a:ea typeface="华文新魏" pitchFamily="2" charset="-122"/>
              </a:rPr>
              <a:t>中国开始成为全球经济、贸易、金融规则改革或重塑的重要参与者，为全球治理体系的改革和完善发挥着日益重要的作用。</a:t>
            </a:r>
          </a:p>
          <a:p>
            <a:pPr lvl="0"/>
            <a:endParaRPr altLang="en-US" sz="2400" lang="zh-CN">
              <a:effectLst>
                <a:outerShdw algn="tl" blurRad="38100" dir="2700000" dist="38100">
                  <a:srgbClr val="C0C0C0"/>
                </a:outerShdw>
              </a:effectLst>
            </a:endParaRPr>
          </a:p>
        </p:txBody>
      </p:sp>
    </p:spTree>
  </p:cSld>
  <p:clrMapOvr>
    <a:masterClrMapping/>
  </p:clrMapOvr>
  <p:transition spd="slow" advClick="1">
    <p:wipe dir="r"/>
  </p:transition>
  <p:timing/>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53" name=""/>
        <p:cNvGrpSpPr/>
        <p:nvPr/>
      </p:nvGrpSpPr>
      <p:grpSpPr>
        <a:xfrm rot="0">
          <a:off x="0" y="0"/>
          <a:ext cx="0" cy="0"/>
          <a:chOff x="0" y="0"/>
          <a:chExt cx="0" cy="0"/>
        </a:xfrm>
      </p:grpSpPr>
      <p:sp>
        <p:nvSpPr>
          <p:cNvPr id="1048607" name=""/>
          <p:cNvSpPr/>
          <p:nvPr>
            <p:ph type="title" sz="full" idx="0"/>
          </p:nvPr>
        </p:nvSpPr>
        <p:spPr>
          <a:xfrm rot="0">
            <a:off x="539750" y="476250"/>
            <a:ext cx="8353425" cy="1152525"/>
          </a:xfrm>
          <a:prstGeom prst="roundRect"/>
          <a:noFill/>
          <a:ln>
            <a:noFill/>
          </a:ln>
        </p:spPr>
        <p:txBody>
          <a:bodyPr anchor="b" bIns="45720" lIns="91440" rIns="91440" tIns="45720" vert="horz"/>
          <a:lstStyle>
            <a:lvl1pPr algn="l" fontAlgn="base" indent="0" latinLnBrk="1" marL="0" rtl="0">
              <a:lnSpc>
                <a:spcPct val="90000"/>
              </a:lnSpc>
              <a:spcBef>
                <a:spcPct val="0"/>
              </a:spcBef>
              <a:spcAft>
                <a:spcPct val="0"/>
              </a:spcAft>
              <a:buFontTx/>
              <a:buNone/>
              <a:defRPr baseline="0" b="1" sz="3600" i="0" u="none">
                <a:solidFill>
                  <a:schemeClr val="dk1"/>
                </a:solidFill>
                <a:latin typeface="Arial" pitchFamily="34" charset="0"/>
                <a:ea typeface="华文中宋" pitchFamily="2" charset="-122"/>
                <a:sym typeface="Arial" pitchFamily="34" charset="0"/>
              </a:defRPr>
            </a:lvl1pPr>
          </a:lstStyle>
          <a:p>
            <a:pPr lvl="0"/>
            <a:r>
              <a:rPr altLang="en-US" sz="3200" lang="zh-CN">
                <a:latin typeface="黑体" pitchFamily="49" charset="-122"/>
                <a:ea typeface="黑体" pitchFamily="49" charset="-122"/>
              </a:rPr>
              <a:t>    第三，人民的生活实现了由贫穷到温饱再到整体小康的跨越式转变。</a:t>
            </a:r>
          </a:p>
        </p:txBody>
      </p:sp>
      <p:sp>
        <p:nvSpPr>
          <p:cNvPr id="1048608" name=""/>
          <p:cNvSpPr/>
          <p:nvPr>
            <p:ph sz="full" idx="1"/>
          </p:nvPr>
        </p:nvSpPr>
        <p:spPr>
          <a:xfrm rot="0">
            <a:off x="539750" y="1700212"/>
            <a:ext cx="8135937" cy="460851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800" i="0" u="none">
                <a:solidFill>
                  <a:schemeClr val="dk1"/>
                </a:solidFill>
                <a:latin typeface="Arial" pitchFamily="34" charset="0"/>
                <a:ea typeface="华文中宋" pitchFamily="2" charset="-122"/>
                <a:sym typeface="Arial" pitchFamily="34" charset="0"/>
              </a:defRPr>
            </a:lvl1pPr>
            <a:lvl2pPr algn="l" fontAlgn="base" indent="-285750" latinLnBrk="1" marL="74295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400" i="0" u="none">
                <a:solidFill>
                  <a:schemeClr val="dk1"/>
                </a:solidFill>
                <a:latin typeface="Arial" pitchFamily="34" charset="0"/>
                <a:ea typeface="华文中宋" pitchFamily="2" charset="-122"/>
                <a:sym typeface="Arial" pitchFamily="34" charset="0"/>
              </a:defRPr>
            </a:lvl2pPr>
            <a:lvl3pPr algn="l" fontAlgn="base" indent="-228600" latinLnBrk="1" marL="11430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3pPr>
            <a:lvl4pPr algn="l" fontAlgn="base" indent="-228600" latinLnBrk="1" marL="160020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4pPr>
            <a:lvl5pPr algn="l" fontAlgn="base" indent="-228600" latinLnBrk="1" marL="20574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5pPr>
          </a:lstStyle>
          <a:p>
            <a:pPr lvl="0"/>
            <a:r>
              <a:rPr altLang="en-US" lang="zh-CN">
                <a:solidFill>
                  <a:srgbClr val="002060"/>
                </a:solidFill>
                <a:latin typeface="华文新魏" pitchFamily="2" charset="-122"/>
                <a:ea typeface="华文新魏" pitchFamily="2" charset="-122"/>
              </a:rPr>
              <a:t>全国居民人均可支配收入由</a:t>
            </a:r>
            <a:r>
              <a:rPr altLang="zh-CN" lang="en-US">
                <a:solidFill>
                  <a:srgbClr val="002060"/>
                </a:solidFill>
                <a:latin typeface="华文新魏" pitchFamily="2" charset="-122"/>
                <a:ea typeface="华文新魏" pitchFamily="2" charset="-122"/>
              </a:rPr>
              <a:t>1978</a:t>
            </a:r>
            <a:r>
              <a:rPr altLang="en-US" lang="zh-CN">
                <a:solidFill>
                  <a:srgbClr val="002060"/>
                </a:solidFill>
                <a:latin typeface="华文新魏" pitchFamily="2" charset="-122"/>
                <a:ea typeface="华文新魏" pitchFamily="2" charset="-122"/>
              </a:rPr>
              <a:t>年的</a:t>
            </a:r>
            <a:r>
              <a:rPr altLang="zh-CN" lang="en-US">
                <a:solidFill>
                  <a:srgbClr val="002060"/>
                </a:solidFill>
                <a:latin typeface="华文新魏" pitchFamily="2" charset="-122"/>
                <a:ea typeface="华文新魏" pitchFamily="2" charset="-122"/>
              </a:rPr>
              <a:t>238.5</a:t>
            </a:r>
            <a:r>
              <a:rPr altLang="en-US" lang="zh-CN">
                <a:solidFill>
                  <a:srgbClr val="002060"/>
                </a:solidFill>
                <a:latin typeface="华文新魏" pitchFamily="2" charset="-122"/>
                <a:ea typeface="华文新魏" pitchFamily="2" charset="-122"/>
              </a:rPr>
              <a:t>元上升到</a:t>
            </a:r>
            <a:r>
              <a:rPr altLang="zh-CN" lang="en-US">
                <a:solidFill>
                  <a:srgbClr val="002060"/>
                </a:solidFill>
                <a:latin typeface="华文新魏" pitchFamily="2" charset="-122"/>
                <a:ea typeface="华文新魏" pitchFamily="2" charset="-122"/>
              </a:rPr>
              <a:t>2017</a:t>
            </a:r>
            <a:r>
              <a:rPr altLang="en-US" lang="zh-CN">
                <a:solidFill>
                  <a:srgbClr val="002060"/>
                </a:solidFill>
                <a:latin typeface="华文新魏" pitchFamily="2" charset="-122"/>
                <a:ea typeface="华文新魏" pitchFamily="2" charset="-122"/>
              </a:rPr>
              <a:t>年的</a:t>
            </a:r>
            <a:r>
              <a:rPr altLang="zh-CN" lang="en-US">
                <a:solidFill>
                  <a:srgbClr val="002060"/>
                </a:solidFill>
                <a:latin typeface="华文新魏" pitchFamily="2" charset="-122"/>
                <a:ea typeface="华文新魏" pitchFamily="2" charset="-122"/>
              </a:rPr>
              <a:t>25974</a:t>
            </a:r>
            <a:r>
              <a:rPr altLang="en-US" lang="zh-CN">
                <a:solidFill>
                  <a:srgbClr val="002060"/>
                </a:solidFill>
                <a:latin typeface="华文新魏" pitchFamily="2" charset="-122"/>
                <a:ea typeface="华文新魏" pitchFamily="2" charset="-122"/>
              </a:rPr>
              <a:t>元。</a:t>
            </a:r>
          </a:p>
          <a:p>
            <a:pPr lvl="0"/>
            <a:r>
              <a:rPr altLang="en-US" lang="zh-CN">
                <a:solidFill>
                  <a:srgbClr val="002060"/>
                </a:solidFill>
                <a:latin typeface="华文新魏" pitchFamily="2" charset="-122"/>
                <a:ea typeface="华文新魏" pitchFamily="2" charset="-122"/>
              </a:rPr>
              <a:t>城镇居民恩格尔系数由</a:t>
            </a:r>
            <a:r>
              <a:rPr altLang="zh-CN" lang="en-US">
                <a:solidFill>
                  <a:srgbClr val="002060"/>
                </a:solidFill>
                <a:latin typeface="华文新魏" pitchFamily="2" charset="-122"/>
                <a:ea typeface="华文新魏" pitchFamily="2" charset="-122"/>
              </a:rPr>
              <a:t>1978</a:t>
            </a:r>
            <a:r>
              <a:rPr altLang="en-US" lang="zh-CN">
                <a:solidFill>
                  <a:srgbClr val="002060"/>
                </a:solidFill>
                <a:latin typeface="华文新魏" pitchFamily="2" charset="-122"/>
                <a:ea typeface="华文新魏" pitchFamily="2" charset="-122"/>
              </a:rPr>
              <a:t>年的</a:t>
            </a:r>
            <a:r>
              <a:rPr altLang="zh-CN" lang="en-US">
                <a:solidFill>
                  <a:srgbClr val="002060"/>
                </a:solidFill>
                <a:latin typeface="华文新魏" pitchFamily="2" charset="-122"/>
                <a:ea typeface="华文新魏" pitchFamily="2" charset="-122"/>
              </a:rPr>
              <a:t>57.5</a:t>
            </a:r>
            <a:r>
              <a:rPr altLang="en-US" lang="zh-CN">
                <a:solidFill>
                  <a:srgbClr val="002060"/>
                </a:solidFill>
                <a:latin typeface="华文新魏" pitchFamily="2" charset="-122"/>
                <a:ea typeface="华文新魏" pitchFamily="2" charset="-122"/>
              </a:rPr>
              <a:t>下降到</a:t>
            </a:r>
            <a:r>
              <a:rPr altLang="zh-CN" lang="en-US">
                <a:solidFill>
                  <a:srgbClr val="002060"/>
                </a:solidFill>
                <a:latin typeface="华文新魏" pitchFamily="2" charset="-122"/>
                <a:ea typeface="华文新魏" pitchFamily="2" charset="-122"/>
              </a:rPr>
              <a:t>2016</a:t>
            </a:r>
            <a:r>
              <a:rPr altLang="en-US" lang="zh-CN">
                <a:solidFill>
                  <a:srgbClr val="002060"/>
                </a:solidFill>
                <a:latin typeface="华文新魏" pitchFamily="2" charset="-122"/>
                <a:ea typeface="华文新魏" pitchFamily="2" charset="-122"/>
              </a:rPr>
              <a:t>年的</a:t>
            </a:r>
            <a:r>
              <a:rPr altLang="zh-CN" lang="en-US">
                <a:solidFill>
                  <a:srgbClr val="002060"/>
                </a:solidFill>
                <a:latin typeface="华文新魏" pitchFamily="2" charset="-122"/>
                <a:ea typeface="华文新魏" pitchFamily="2" charset="-122"/>
              </a:rPr>
              <a:t>29.3</a:t>
            </a:r>
            <a:r>
              <a:rPr altLang="en-US" lang="zh-CN">
                <a:solidFill>
                  <a:srgbClr val="002060"/>
                </a:solidFill>
                <a:latin typeface="华文新魏" pitchFamily="2" charset="-122"/>
                <a:ea typeface="华文新魏" pitchFamily="2" charset="-122"/>
              </a:rPr>
              <a:t>，农村居民恩格尔系数由</a:t>
            </a:r>
            <a:r>
              <a:rPr altLang="zh-CN" lang="en-US">
                <a:solidFill>
                  <a:srgbClr val="002060"/>
                </a:solidFill>
                <a:latin typeface="华文新魏" pitchFamily="2" charset="-122"/>
                <a:ea typeface="华文新魏" pitchFamily="2" charset="-122"/>
              </a:rPr>
              <a:t>1978</a:t>
            </a:r>
            <a:r>
              <a:rPr altLang="en-US" lang="zh-CN">
                <a:solidFill>
                  <a:srgbClr val="002060"/>
                </a:solidFill>
                <a:latin typeface="华文新魏" pitchFamily="2" charset="-122"/>
                <a:ea typeface="华文新魏" pitchFamily="2" charset="-122"/>
              </a:rPr>
              <a:t>年的</a:t>
            </a:r>
            <a:r>
              <a:rPr altLang="zh-CN" lang="en-US">
                <a:solidFill>
                  <a:srgbClr val="002060"/>
                </a:solidFill>
                <a:latin typeface="华文新魏" pitchFamily="2" charset="-122"/>
                <a:ea typeface="华文新魏" pitchFamily="2" charset="-122"/>
              </a:rPr>
              <a:t>67.7</a:t>
            </a:r>
            <a:r>
              <a:rPr altLang="en-US" lang="zh-CN">
                <a:solidFill>
                  <a:srgbClr val="002060"/>
                </a:solidFill>
                <a:latin typeface="华文新魏" pitchFamily="2" charset="-122"/>
                <a:ea typeface="华文新魏" pitchFamily="2" charset="-122"/>
              </a:rPr>
              <a:t>下降到</a:t>
            </a:r>
            <a:r>
              <a:rPr altLang="zh-CN" lang="en-US">
                <a:solidFill>
                  <a:srgbClr val="002060"/>
                </a:solidFill>
                <a:latin typeface="华文新魏" pitchFamily="2" charset="-122"/>
                <a:ea typeface="华文新魏" pitchFamily="2" charset="-122"/>
              </a:rPr>
              <a:t>2016</a:t>
            </a:r>
            <a:r>
              <a:rPr altLang="en-US" lang="zh-CN">
                <a:solidFill>
                  <a:srgbClr val="002060"/>
                </a:solidFill>
                <a:latin typeface="华文新魏" pitchFamily="2" charset="-122"/>
                <a:ea typeface="华文新魏" pitchFamily="2" charset="-122"/>
              </a:rPr>
              <a:t>年的</a:t>
            </a:r>
            <a:r>
              <a:rPr altLang="zh-CN" lang="en-US">
                <a:solidFill>
                  <a:srgbClr val="002060"/>
                </a:solidFill>
                <a:latin typeface="华文新魏" pitchFamily="2" charset="-122"/>
                <a:ea typeface="华文新魏" pitchFamily="2" charset="-122"/>
              </a:rPr>
              <a:t>32.2</a:t>
            </a:r>
            <a:r>
              <a:rPr altLang="en-US" lang="zh-CN">
                <a:solidFill>
                  <a:srgbClr val="002060"/>
                </a:solidFill>
                <a:latin typeface="华文新魏" pitchFamily="2" charset="-122"/>
                <a:ea typeface="华文新魏" pitchFamily="2" charset="-122"/>
              </a:rPr>
              <a:t>；</a:t>
            </a:r>
            <a:r>
              <a:rPr altLang="zh-CN" lang="en-US">
                <a:solidFill>
                  <a:srgbClr val="002060"/>
                </a:solidFill>
                <a:latin typeface="华文新魏" pitchFamily="2" charset="-122"/>
                <a:ea typeface="华文新魏" pitchFamily="2" charset="-122"/>
              </a:rPr>
              <a:t>2017</a:t>
            </a:r>
            <a:r>
              <a:rPr altLang="en-US" lang="zh-CN">
                <a:solidFill>
                  <a:srgbClr val="002060"/>
                </a:solidFill>
                <a:latin typeface="华文新魏" pitchFamily="2" charset="-122"/>
                <a:ea typeface="华文新魏" pitchFamily="2" charset="-122"/>
              </a:rPr>
              <a:t>年全国居民恩格尔系数为</a:t>
            </a:r>
            <a:r>
              <a:rPr altLang="zh-CN" lang="en-US">
                <a:solidFill>
                  <a:srgbClr val="002060"/>
                </a:solidFill>
                <a:latin typeface="华文新魏" pitchFamily="2" charset="-122"/>
                <a:ea typeface="华文新魏" pitchFamily="2" charset="-122"/>
              </a:rPr>
              <a:t>29.3</a:t>
            </a:r>
            <a:r>
              <a:rPr altLang="en-US" lang="zh-CN">
                <a:solidFill>
                  <a:srgbClr val="002060"/>
                </a:solidFill>
                <a:latin typeface="华文新魏" pitchFamily="2" charset="-122"/>
                <a:ea typeface="华文新魏" pitchFamily="2" charset="-122"/>
              </a:rPr>
              <a:t>。</a:t>
            </a:r>
          </a:p>
          <a:p>
            <a:pPr lvl="0"/>
            <a:r>
              <a:rPr altLang="en-US" lang="zh-CN">
                <a:solidFill>
                  <a:srgbClr val="002060"/>
                </a:solidFill>
                <a:latin typeface="华文新魏" pitchFamily="2" charset="-122"/>
                <a:ea typeface="华文新魏" pitchFamily="2" charset="-122"/>
              </a:rPr>
              <a:t>人民生活从根本上告别了短缺时代，消费结构不断升级，消费需求越来越向中高端迈进。</a:t>
            </a:r>
          </a:p>
        </p:txBody>
      </p:sp>
    </p:spTree>
  </p:cSld>
  <p:clrMapOvr>
    <a:masterClrMapping/>
  </p:clrMapOvr>
  <p:transition spd="slow" advClick="1">
    <p:wipe dir="r"/>
  </p:transition>
  <p:timing/>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54" name=""/>
        <p:cNvGrpSpPr/>
        <p:nvPr/>
      </p:nvGrpSpPr>
      <p:grpSpPr>
        <a:xfrm rot="0">
          <a:off x="0" y="0"/>
          <a:ext cx="0" cy="0"/>
          <a:chOff x="0" y="0"/>
          <a:chExt cx="0" cy="0"/>
        </a:xfrm>
      </p:grpSpPr>
      <p:sp>
        <p:nvSpPr>
          <p:cNvPr id="1048609" name=""/>
          <p:cNvSpPr/>
          <p:nvPr>
            <p:ph type="title" sz="full" idx="0"/>
          </p:nvPr>
        </p:nvSpPr>
        <p:spPr>
          <a:xfrm rot="0">
            <a:off x="8101012" y="620712"/>
            <a:ext cx="579437" cy="504825"/>
          </a:xfrm>
          <a:prstGeom prst="roundRect"/>
          <a:noFill/>
          <a:ln>
            <a:noFill/>
          </a:ln>
        </p:spPr>
        <p:txBody>
          <a:bodyPr anchor="b" bIns="45720" lIns="91440" rIns="91440" tIns="45720" vert="horz"/>
          <a:lstStyle>
            <a:lvl1pPr algn="l" fontAlgn="base" indent="0" latinLnBrk="1" marL="0" rtl="0">
              <a:lnSpc>
                <a:spcPct val="90000"/>
              </a:lnSpc>
              <a:spcBef>
                <a:spcPct val="0"/>
              </a:spcBef>
              <a:spcAft>
                <a:spcPct val="0"/>
              </a:spcAft>
              <a:buFontTx/>
              <a:buNone/>
              <a:defRPr baseline="0" b="1" sz="3600" i="0" u="none">
                <a:solidFill>
                  <a:schemeClr val="dk1"/>
                </a:solidFill>
                <a:latin typeface="Arial" pitchFamily="34" charset="0"/>
                <a:ea typeface="华文中宋" pitchFamily="2" charset="-122"/>
                <a:sym typeface="Arial" pitchFamily="34" charset="0"/>
              </a:defRPr>
            </a:lvl1pPr>
          </a:lstStyle>
          <a:p>
            <a:pPr lvl="0"/>
            <a:endParaRPr altLang="en-US" lang="zh-CN">
              <a:effectLst>
                <a:outerShdw algn="tl" blurRad="38100" dir="2700000" dist="38100">
                  <a:srgbClr val="C0C0C0"/>
                </a:outerShdw>
              </a:effectLst>
            </a:endParaRPr>
          </a:p>
        </p:txBody>
      </p:sp>
      <p:sp>
        <p:nvSpPr>
          <p:cNvPr id="1048610" name=""/>
          <p:cNvSpPr/>
          <p:nvPr>
            <p:ph sz="full" idx="1"/>
          </p:nvPr>
        </p:nvSpPr>
        <p:spPr>
          <a:xfrm rot="0">
            <a:off x="971550" y="620712"/>
            <a:ext cx="8064500" cy="568801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800" i="0" u="none">
                <a:solidFill>
                  <a:schemeClr val="dk1"/>
                </a:solidFill>
                <a:latin typeface="Arial" pitchFamily="34" charset="0"/>
                <a:ea typeface="华文中宋" pitchFamily="2" charset="-122"/>
                <a:sym typeface="Arial" pitchFamily="34" charset="0"/>
              </a:defRPr>
            </a:lvl1pPr>
            <a:lvl2pPr algn="l" fontAlgn="base" indent="-285750" latinLnBrk="1" marL="74295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400" i="0" u="none">
                <a:solidFill>
                  <a:schemeClr val="dk1"/>
                </a:solidFill>
                <a:latin typeface="Arial" pitchFamily="34" charset="0"/>
                <a:ea typeface="华文中宋" pitchFamily="2" charset="-122"/>
                <a:sym typeface="Arial" pitchFamily="34" charset="0"/>
              </a:defRPr>
            </a:lvl2pPr>
            <a:lvl3pPr algn="l" fontAlgn="base" indent="-228600" latinLnBrk="1" marL="11430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3pPr>
            <a:lvl4pPr algn="l" fontAlgn="base" indent="-228600" latinLnBrk="1" marL="160020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4pPr>
            <a:lvl5pPr algn="l" fontAlgn="base" indent="-228600" latinLnBrk="1" marL="20574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5pPr>
          </a:lstStyle>
          <a:p>
            <a:pPr algn="r" eaLnBrk="1" hangingPunct="1" indent="0" latinLnBrk="1" lvl="0" marL="0">
              <a:buNone/>
            </a:pPr>
            <a:r>
              <a:rPr altLang="en-US" sz="3200" lang="zh-CN">
                <a:solidFill>
                  <a:srgbClr val="C00000"/>
                </a:solidFill>
                <a:latin typeface="华文新魏" pitchFamily="2" charset="-122"/>
                <a:ea typeface="华文新魏" pitchFamily="2" charset="-122"/>
              </a:rPr>
              <a:t>                                          </a:t>
            </a:r>
            <a:r>
              <a:rPr altLang="zh-CN" sz="3200" lang="en-US">
                <a:solidFill>
                  <a:srgbClr val="7F0000"/>
                </a:solidFill>
                <a:latin typeface="华文新魏" pitchFamily="2" charset="-122"/>
                <a:ea typeface="华文新魏" pitchFamily="2" charset="-122"/>
              </a:rPr>
              <a:t>中国进行改革开放，               </a:t>
            </a:r>
            <a:r>
              <a:rPr altLang="en-US" sz="3200" lang="zh-CN">
                <a:solidFill>
                  <a:srgbClr val="7F0000"/>
                </a:solidFill>
                <a:latin typeface="华文新魏" pitchFamily="2" charset="-122"/>
                <a:ea typeface="华文新魏" pitchFamily="2" charset="-122"/>
              </a:rPr>
              <a:t>顺应了中国人民要发展、</a:t>
            </a:r>
          </a:p>
          <a:p>
            <a:pPr algn="r" eaLnBrk="1" hangingPunct="1" indent="0" latinLnBrk="1" lvl="0" marL="0">
              <a:buNone/>
            </a:pPr>
            <a:r>
              <a:rPr altLang="en-US" sz="3200" lang="zh-CN">
                <a:solidFill>
                  <a:srgbClr val="7F0000"/>
                </a:solidFill>
                <a:latin typeface="华文新魏" pitchFamily="2" charset="-122"/>
                <a:ea typeface="华文新魏" pitchFamily="2" charset="-122"/>
              </a:rPr>
              <a:t>要创新、要美好生活的历</a:t>
            </a:r>
          </a:p>
          <a:p>
            <a:pPr algn="r" eaLnBrk="1" hangingPunct="1" indent="0" latinLnBrk="1" lvl="0" marL="0">
              <a:buNone/>
            </a:pPr>
            <a:r>
              <a:rPr altLang="en-US" sz="3200" lang="zh-CN">
                <a:solidFill>
                  <a:srgbClr val="7F0000"/>
                </a:solidFill>
                <a:latin typeface="华文新魏" pitchFamily="2" charset="-122"/>
                <a:ea typeface="华文新魏" pitchFamily="2" charset="-122"/>
              </a:rPr>
              <a:t>史要求，契合了世界各国</a:t>
            </a:r>
          </a:p>
          <a:p>
            <a:pPr algn="r" eaLnBrk="1" hangingPunct="1" indent="0" latinLnBrk="1" lvl="0" marL="0">
              <a:buNone/>
            </a:pPr>
            <a:r>
              <a:rPr altLang="en-US" sz="3200" lang="zh-CN">
                <a:solidFill>
                  <a:srgbClr val="7F0000"/>
                </a:solidFill>
                <a:latin typeface="华文新魏" pitchFamily="2" charset="-122"/>
                <a:ea typeface="华文新魏" pitchFamily="2" charset="-122"/>
              </a:rPr>
              <a:t>人民要发展、要合作、要</a:t>
            </a:r>
          </a:p>
          <a:p>
            <a:pPr eaLnBrk="1" hangingPunct="1" indent="0" latinLnBrk="1" lvl="0" marL="0">
              <a:buNone/>
            </a:pPr>
            <a:r>
              <a:rPr altLang="en-US" sz="3200" lang="zh-CN">
                <a:solidFill>
                  <a:srgbClr val="7F0000"/>
                </a:solidFill>
                <a:latin typeface="华文新魏" pitchFamily="2" charset="-122"/>
                <a:ea typeface="华文新魏" pitchFamily="2" charset="-122"/>
              </a:rPr>
              <a:t>                                  和平生活的时代潮流。中</a:t>
            </a:r>
          </a:p>
          <a:p>
            <a:pPr eaLnBrk="1" hangingPunct="1" indent="0" latinLnBrk="1" lvl="0" marL="0">
              <a:buNone/>
            </a:pPr>
            <a:r>
              <a:rPr altLang="en-US" sz="3200" lang="zh-CN">
                <a:solidFill>
                  <a:srgbClr val="7F0000"/>
                </a:solidFill>
                <a:latin typeface="华文新魏" pitchFamily="2" charset="-122"/>
                <a:ea typeface="华文新魏" pitchFamily="2" charset="-122"/>
              </a:rPr>
              <a:t>国</a:t>
            </a:r>
            <a:r>
              <a:rPr altLang="zh-CN" sz="3200" lang="en-US">
                <a:solidFill>
                  <a:srgbClr val="7F0000"/>
                </a:solidFill>
                <a:latin typeface="华文新魏" pitchFamily="2" charset="-122"/>
                <a:ea typeface="华文新魏" pitchFamily="2" charset="-122"/>
              </a:rPr>
              <a:t>40</a:t>
            </a:r>
            <a:r>
              <a:rPr altLang="en-US" sz="3200" lang="zh-CN">
                <a:solidFill>
                  <a:srgbClr val="7F0000"/>
                </a:solidFill>
                <a:latin typeface="华文新魏" pitchFamily="2" charset="-122"/>
                <a:ea typeface="华文新魏" pitchFamily="2" charset="-122"/>
              </a:rPr>
              <a:t>年改革开放给人们提供了许多弥足珍贵的启示，其中最重要的一条就是，一个国家、一个民族要振兴，就必须在历史前进的逻辑中前进、在时代发展的潮流中发展。</a:t>
            </a:r>
          </a:p>
        </p:txBody>
      </p:sp>
      <p:pic>
        <p:nvPicPr>
          <p:cNvPr id="2097159" name=""/>
          <p:cNvPicPr>
            <a:picLocks/>
          </p:cNvPicPr>
          <p:nvPr/>
        </p:nvPicPr>
        <p:blipFill>
          <a:blip xmlns:r="http://schemas.openxmlformats.org/officeDocument/2006/relationships" r:embed="rId2"/>
          <a:srcRect l="0" t="0" r="0" b="0"/>
          <a:stretch>
            <a:fillRect/>
          </a:stretch>
        </p:blipFill>
        <p:spPr>
          <a:xfrm rot="0">
            <a:off x="0" y="549275"/>
            <a:ext cx="4427537" cy="3455987"/>
          </a:xfrm>
          <a:prstGeom prst="rect"/>
          <a:noFill/>
          <a:ln>
            <a:noFill/>
          </a:ln>
        </p:spPr>
      </p:pic>
    </p:spTree>
  </p:cSld>
  <p:clrMapOvr>
    <a:masterClrMapping/>
  </p:clrMapOvr>
  <p:transition spd="slow" advClick="1">
    <p:wipe dir="r"/>
  </p:transition>
  <p:timing/>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55" name=""/>
        <p:cNvGrpSpPr/>
        <p:nvPr/>
      </p:nvGrpSpPr>
      <p:grpSpPr>
        <a:xfrm rot="0">
          <a:off x="0" y="0"/>
          <a:ext cx="0" cy="0"/>
          <a:chOff x="0" y="0"/>
          <a:chExt cx="0" cy="0"/>
        </a:xfrm>
      </p:grpSpPr>
      <p:sp>
        <p:nvSpPr>
          <p:cNvPr id="1048611" name=""/>
          <p:cNvSpPr/>
          <p:nvPr>
            <p:ph type="title" sz="full" idx="0"/>
          </p:nvPr>
        </p:nvSpPr>
        <p:spPr>
          <a:xfrm rot="0">
            <a:off x="250825" y="620712"/>
            <a:ext cx="8429625" cy="647700"/>
          </a:xfrm>
          <a:prstGeom prst="roundRect"/>
          <a:noFill/>
          <a:ln>
            <a:noFill/>
          </a:ln>
        </p:spPr>
        <p:txBody>
          <a:bodyPr anchor="b" bIns="45720" lIns="91440" rIns="91440" tIns="45720" vert="horz"/>
          <a:lstStyle>
            <a:lvl1pPr algn="l" fontAlgn="base" indent="0" latinLnBrk="1" marL="0" rtl="0">
              <a:lnSpc>
                <a:spcPct val="90000"/>
              </a:lnSpc>
              <a:spcBef>
                <a:spcPct val="0"/>
              </a:spcBef>
              <a:spcAft>
                <a:spcPct val="0"/>
              </a:spcAft>
              <a:buFontTx/>
              <a:buNone/>
              <a:defRPr baseline="0" b="1" sz="3600" i="0" u="none">
                <a:solidFill>
                  <a:schemeClr val="dk1"/>
                </a:solidFill>
                <a:latin typeface="Arial" pitchFamily="34" charset="0"/>
                <a:ea typeface="华文中宋" pitchFamily="2" charset="-122"/>
                <a:sym typeface="Arial" pitchFamily="34" charset="0"/>
              </a:defRPr>
            </a:lvl1pPr>
          </a:lstStyle>
          <a:p>
            <a:pPr lvl="0"/>
            <a:r>
              <a:rPr altLang="en-US" lang="zh-CN">
                <a:latin typeface="黑体" pitchFamily="49" charset="-122"/>
                <a:ea typeface="黑体" pitchFamily="49" charset="-122"/>
              </a:rPr>
              <a:t> 二、改革开放</a:t>
            </a:r>
            <a:r>
              <a:rPr altLang="zh-CN" lang="en-US">
                <a:latin typeface="黑体" pitchFamily="49" charset="-122"/>
                <a:ea typeface="黑体" pitchFamily="49" charset="-122"/>
              </a:rPr>
              <a:t>40</a:t>
            </a:r>
            <a:r>
              <a:rPr altLang="en-US" lang="zh-CN">
                <a:latin typeface="黑体" pitchFamily="49" charset="-122"/>
                <a:ea typeface="黑体" pitchFamily="49" charset="-122"/>
              </a:rPr>
              <a:t>年的重要经验</a:t>
            </a:r>
          </a:p>
        </p:txBody>
      </p:sp>
      <p:sp>
        <p:nvSpPr>
          <p:cNvPr id="1048612" name=""/>
          <p:cNvSpPr/>
          <p:nvPr>
            <p:ph sz="full" idx="1"/>
          </p:nvPr>
        </p:nvSpPr>
        <p:spPr>
          <a:xfrm rot="0">
            <a:off x="250825" y="2636837"/>
            <a:ext cx="8569325" cy="42211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800" i="0" u="none">
                <a:solidFill>
                  <a:schemeClr val="dk1"/>
                </a:solidFill>
                <a:latin typeface="Arial" pitchFamily="34" charset="0"/>
                <a:ea typeface="华文中宋" pitchFamily="2" charset="-122"/>
                <a:sym typeface="Arial" pitchFamily="34" charset="0"/>
              </a:defRPr>
            </a:lvl1pPr>
            <a:lvl2pPr algn="l" fontAlgn="base" indent="-285750" latinLnBrk="1" marL="74295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400" i="0" u="none">
                <a:solidFill>
                  <a:schemeClr val="dk1"/>
                </a:solidFill>
                <a:latin typeface="Arial" pitchFamily="34" charset="0"/>
                <a:ea typeface="华文中宋" pitchFamily="2" charset="-122"/>
                <a:sym typeface="Arial" pitchFamily="34" charset="0"/>
              </a:defRPr>
            </a:lvl2pPr>
            <a:lvl3pPr algn="l" fontAlgn="base" indent="-228600" latinLnBrk="1" marL="11430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3pPr>
            <a:lvl4pPr algn="l" fontAlgn="base" indent="-228600" latinLnBrk="1" marL="160020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4pPr>
            <a:lvl5pPr algn="l" fontAlgn="base" indent="-228600" latinLnBrk="1" marL="20574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5pPr>
          </a:lstStyle>
          <a:p>
            <a:pPr indent="0" lvl="0" marL="0">
              <a:buNone/>
            </a:pPr>
            <a:r>
              <a:rPr altLang="en-US" lang="zh-CN"/>
              <a:t>       </a:t>
            </a:r>
            <a:r>
              <a:rPr altLang="zh-CN" lang="en-US">
                <a:latin typeface="黑体" pitchFamily="49" charset="-122"/>
                <a:ea typeface="黑体" pitchFamily="49" charset="-122"/>
              </a:rPr>
              <a:t>第一，只有改革开放才能发展社会主义，改革是社会主义发展的直接动力。</a:t>
            </a:r>
          </a:p>
          <a:p>
            <a:pPr eaLnBrk="1" hangingPunct="1" indent="0" latinLnBrk="1" lvl="0" marL="0">
              <a:buNone/>
            </a:pPr>
            <a:r>
              <a:rPr altLang="zh-CN" lang="zh-CN">
                <a:solidFill>
                  <a:srgbClr val="800000"/>
                </a:solidFill>
                <a:latin typeface="华文新魏" pitchFamily="2" charset="-122"/>
                <a:ea typeface="华文新魏" pitchFamily="2" charset="-122"/>
              </a:rPr>
              <a:t>        党的十一届三中全会是在党和国家面临何去何从的重大历史关头召开的。</a:t>
            </a:r>
          </a:p>
          <a:p>
            <a:pPr eaLnBrk="1" hangingPunct="1" indent="0" latinLnBrk="1" lvl="0" marL="0">
              <a:buNone/>
            </a:pPr>
            <a:r>
              <a:rPr altLang="en-US" lang="zh-CN">
                <a:solidFill>
                  <a:srgbClr val="800000"/>
                </a:solidFill>
                <a:latin typeface="华文新魏" pitchFamily="2" charset="-122"/>
                <a:ea typeface="华文新魏" pitchFamily="2" charset="-122"/>
              </a:rPr>
              <a:t>         邓小平：“</a:t>
            </a:r>
            <a:r>
              <a:rPr altLang="zh-CN" lang="zh-CN">
                <a:solidFill>
                  <a:srgbClr val="800000"/>
                </a:solidFill>
                <a:latin typeface="华文新魏" pitchFamily="2" charset="-122"/>
                <a:ea typeface="华文新魏" pitchFamily="2" charset="-122"/>
              </a:rPr>
              <a:t>如果现在再不实行改革，我们的现代化事业和社会主义事业就会被葬送。</a:t>
            </a:r>
            <a:r>
              <a:rPr altLang="en-US" lang="zh-CN">
                <a:solidFill>
                  <a:srgbClr val="800000"/>
                </a:solidFill>
                <a:latin typeface="华文新魏" pitchFamily="2" charset="-122"/>
                <a:ea typeface="华文新魏" pitchFamily="2" charset="-122"/>
              </a:rPr>
              <a:t>”</a:t>
            </a:r>
          </a:p>
          <a:p>
            <a:pPr eaLnBrk="1" hangingPunct="1" indent="0" latinLnBrk="1" lvl="0" marL="0">
              <a:buNone/>
            </a:pPr>
            <a:r>
              <a:rPr altLang="zh-CN" lang="en-US">
                <a:solidFill>
                  <a:srgbClr val="800000"/>
                </a:solidFill>
                <a:latin typeface="华文新魏" pitchFamily="2" charset="-122"/>
                <a:ea typeface="华文新魏" pitchFamily="2" charset="-122"/>
              </a:rPr>
              <a:t>        </a:t>
            </a:r>
            <a:r>
              <a:rPr altLang="en-US" lang="zh-CN">
                <a:solidFill>
                  <a:srgbClr val="800000"/>
                </a:solidFill>
                <a:latin typeface="华文新魏" pitchFamily="2" charset="-122"/>
                <a:ea typeface="华文新魏" pitchFamily="2" charset="-122"/>
              </a:rPr>
              <a:t>习近平：</a:t>
            </a:r>
            <a:r>
              <a:rPr altLang="zh-CN" lang="en-US">
                <a:solidFill>
                  <a:srgbClr val="800000"/>
                </a:solidFill>
                <a:latin typeface="华文新魏" pitchFamily="2" charset="-122"/>
                <a:ea typeface="华文新魏" pitchFamily="2" charset="-122"/>
              </a:rPr>
              <a:t>“</a:t>
            </a:r>
            <a:r>
              <a:rPr altLang="zh-CN" lang="zh-CN">
                <a:solidFill>
                  <a:srgbClr val="800000"/>
                </a:solidFill>
                <a:latin typeface="华文新魏" pitchFamily="2" charset="-122"/>
                <a:ea typeface="华文新魏" pitchFamily="2" charset="-122"/>
              </a:rPr>
              <a:t>改革开放是决定当代中国命运的关键一招</a:t>
            </a:r>
            <a:r>
              <a:rPr altLang="en-US" lang="zh-CN">
                <a:solidFill>
                  <a:srgbClr val="800000"/>
                </a:solidFill>
                <a:latin typeface="华文新魏" pitchFamily="2" charset="-122"/>
                <a:ea typeface="华文新魏" pitchFamily="2" charset="-122"/>
              </a:rPr>
              <a:t>。”</a:t>
            </a:r>
          </a:p>
          <a:p>
            <a:pPr indent="0" lvl="0" marL="0">
              <a:buNone/>
            </a:pPr>
            <a:endParaRPr altLang="en-US" lang="zh-CN"/>
          </a:p>
        </p:txBody>
      </p:sp>
      <p:sp>
        <p:nvSpPr>
          <p:cNvPr id="1048613" name=""/>
          <p:cNvSpPr/>
          <p:nvPr/>
        </p:nvSpPr>
        <p:spPr>
          <a:xfrm rot="0">
            <a:off x="827087" y="1196975"/>
            <a:ext cx="7416800" cy="584200"/>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800" i="0" u="none">
                <a:solidFill>
                  <a:schemeClr val="dk1"/>
                </a:solidFill>
                <a:latin typeface="Arial" pitchFamily="34" charset="0"/>
                <a:ea typeface="华文中宋" pitchFamily="2" charset="-122"/>
                <a:sym typeface="Arial" pitchFamily="34" charset="0"/>
              </a:defRPr>
            </a:lvl1pPr>
            <a:lvl2pPr algn="l" fontAlgn="base" indent="-285750" latinLnBrk="1" marL="74295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400" i="0" u="none">
                <a:solidFill>
                  <a:schemeClr val="dk1"/>
                </a:solidFill>
                <a:latin typeface="Arial" pitchFamily="34" charset="0"/>
                <a:ea typeface="华文中宋" pitchFamily="2" charset="-122"/>
                <a:sym typeface="Arial" pitchFamily="34" charset="0"/>
              </a:defRPr>
            </a:lvl2pPr>
            <a:lvl3pPr algn="l" fontAlgn="base" indent="-228600" latinLnBrk="1" marL="11430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3pPr>
            <a:lvl4pPr algn="l" fontAlgn="base" indent="-228600" latinLnBrk="1" marL="160020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4pPr>
            <a:lvl5pPr algn="l" fontAlgn="base" indent="-228600" latinLnBrk="1" marL="20574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5pPr>
          </a:lstStyle>
          <a:p>
            <a:pPr indent="0" lvl="0" marL="0">
              <a:spcBef>
                <a:spcPct val="0"/>
              </a:spcBef>
              <a:buFontTx/>
              <a:buNone/>
            </a:pPr>
            <a:r>
              <a:rPr altLang="zh-CN" sz="3200" lang="en-US">
                <a:latin typeface="黑体" pitchFamily="49" charset="-122"/>
                <a:ea typeface="黑体" pitchFamily="49" charset="-122"/>
              </a:rPr>
              <a:t>1</a:t>
            </a:r>
            <a:r>
              <a:rPr altLang="en-US" sz="3200" lang="zh-CN">
                <a:latin typeface="黑体" pitchFamily="49" charset="-122"/>
                <a:ea typeface="黑体" pitchFamily="49" charset="-122"/>
              </a:rPr>
              <a:t>、坚持用改革的方法解决前进中的问题</a:t>
            </a:r>
          </a:p>
        </p:txBody>
      </p:sp>
      <p:sp>
        <p:nvSpPr>
          <p:cNvPr id="1048614" name=""/>
          <p:cNvSpPr/>
          <p:nvPr/>
        </p:nvSpPr>
        <p:spPr>
          <a:xfrm rot="0">
            <a:off x="323850" y="1700212"/>
            <a:ext cx="8356600" cy="954087"/>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800" i="0" u="none">
                <a:solidFill>
                  <a:schemeClr val="dk1"/>
                </a:solidFill>
                <a:latin typeface="Arial" pitchFamily="34" charset="0"/>
                <a:ea typeface="华文中宋" pitchFamily="2" charset="-122"/>
                <a:sym typeface="Arial" pitchFamily="34" charset="0"/>
              </a:defRPr>
            </a:lvl1pPr>
            <a:lvl2pPr algn="l" fontAlgn="base" indent="-285750" latinLnBrk="1" marL="74295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400" i="0" u="none">
                <a:solidFill>
                  <a:schemeClr val="dk1"/>
                </a:solidFill>
                <a:latin typeface="Arial" pitchFamily="34" charset="0"/>
                <a:ea typeface="华文中宋" pitchFamily="2" charset="-122"/>
                <a:sym typeface="Arial" pitchFamily="34" charset="0"/>
              </a:defRPr>
            </a:lvl2pPr>
            <a:lvl3pPr algn="l" fontAlgn="base" indent="-228600" latinLnBrk="1" marL="11430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3pPr>
            <a:lvl4pPr algn="l" fontAlgn="base" indent="-228600" latinLnBrk="1" marL="160020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4pPr>
            <a:lvl5pPr algn="l" fontAlgn="base" indent="-228600" latinLnBrk="1" marL="20574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5pPr>
          </a:lstStyle>
          <a:p>
            <a:pPr indent="0" lvl="0" marL="0">
              <a:spcBef>
                <a:spcPct val="0"/>
              </a:spcBef>
              <a:buFontTx/>
              <a:buNone/>
            </a:pPr>
            <a:r>
              <a:rPr altLang="zh-CN" lang="en-US">
                <a:solidFill>
                  <a:srgbClr val="800000"/>
                </a:solidFill>
                <a:latin typeface="华文新魏" pitchFamily="2" charset="-122"/>
                <a:ea typeface="华文新魏" pitchFamily="2" charset="-122"/>
              </a:rPr>
              <a:t>        </a:t>
            </a:r>
            <a:r>
              <a:rPr altLang="zh-CN" lang="zh-CN">
                <a:solidFill>
                  <a:srgbClr val="800000"/>
                </a:solidFill>
                <a:latin typeface="华文新魏" pitchFamily="2" charset="-122"/>
                <a:ea typeface="华文新魏" pitchFamily="2" charset="-122"/>
              </a:rPr>
              <a:t>改革是由问题倒逼而产生，又在不断解决问题中得以深化。</a:t>
            </a:r>
          </a:p>
        </p:txBody>
      </p:sp>
    </p:spTree>
  </p:cSld>
  <p:clrMapOvr>
    <a:masterClrMapping/>
  </p:clrMapOvr>
  <p:transition spd="slow" advClick="1">
    <p:wipe dir="r"/>
  </p:transition>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 presetSubtype="0">
                                  <p:stCondLst>
                                    <p:cond delay="0"/>
                                  </p:stCondLst>
                                  <p:childTnLst>
                                    <p:set>
                                      <p:cBhvr>
                                        <p:cTn dur="1" fill="hold" id="6">
                                          <p:stCondLst>
                                            <p:cond delay="0"/>
                                          </p:stCondLst>
                                        </p:cTn>
                                        <p:tgtEl>
                                          <p:spTgt spid="1048613">
                                            <p:txEl>
                                              <p:charRg st="0" end="19"/>
                                            </p:txEl>
                                          </p:spTgt>
                                        </p:tgtEl>
                                        <p:attrNameLst>
                                          <p:attrName>style.visibility</p:attrName>
                                        </p:attrNameLst>
                                      </p:cBhvr>
                                      <p:to>
                                        <p:strVal val="visible"/>
                                      </p:to>
                                    </p:set>
                                  </p:childTnLst>
                                </p:cTn>
                              </p:par>
                            </p:childTnLst>
                          </p:cTn>
                        </p:par>
                      </p:childTnLst>
                    </p:cTn>
                  </p:par>
                  <p:par>
                    <p:cTn fill="hold" id="7" nodeType="clickPar">
                      <p:stCondLst>
                        <p:cond delay="indefinite"/>
                      </p:stCondLst>
                      <p:childTnLst>
                        <p:par>
                          <p:cTn fill="hold" id="8" nodeType="withGroup">
                            <p:stCondLst>
                              <p:cond delay="0"/>
                            </p:stCondLst>
                            <p:childTnLst>
                              <p:par>
                                <p:cTn fill="hold" id="9" nodeType="clickEffect" presetClass="entr" presetID="6" presetSubtype="16">
                                  <p:stCondLst>
                                    <p:cond delay="0"/>
                                  </p:stCondLst>
                                  <p:childTnLst>
                                    <p:set>
                                      <p:cBhvr>
                                        <p:cTn dur="1" fill="hold" id="10">
                                          <p:stCondLst>
                                            <p:cond delay="0"/>
                                          </p:stCondLst>
                                        </p:cTn>
                                        <p:tgtEl>
                                          <p:spTgt spid="1048614">
                                            <p:txEl>
                                              <p:charRg st="0" end="35"/>
                                            </p:txEl>
                                          </p:spTgt>
                                        </p:tgtEl>
                                        <p:attrNameLst>
                                          <p:attrName>style.visibility</p:attrName>
                                        </p:attrNameLst>
                                      </p:cBhvr>
                                      <p:to>
                                        <p:strVal val="visible"/>
                                      </p:to>
                                    </p:set>
                                    <p:animEffect transition="in" filter="circle(in)">
                                      <p:cBhvr>
                                        <p:cTn dur="2000" id="11"/>
                                        <p:tgtEl>
                                          <p:spTgt spid="1048614">
                                            <p:txEl>
                                              <p:charRg st="0" end="35"/>
                                            </p:txEl>
                                          </p:spTgt>
                                        </p:tgtEl>
                                      </p:cBhvr>
                                    </p:animEffect>
                                  </p:childTnLst>
                                </p:cTn>
                              </p:par>
                            </p:childTnLst>
                          </p:cTn>
                        </p:par>
                      </p:childTnLst>
                    </p:cTn>
                  </p:par>
                  <p:par>
                    <p:cTn fill="hold" id="12" nodeType="clickPar">
                      <p:stCondLst>
                        <p:cond delay="indefinite"/>
                      </p:stCondLst>
                      <p:childTnLst>
                        <p:par>
                          <p:cTn fill="hold" id="13" nodeType="withGroup">
                            <p:stCondLst>
                              <p:cond delay="0"/>
                            </p:stCondLst>
                            <p:childTnLst>
                              <p:par>
                                <p:cTn fill="hold" id="14" nodeType="clickEffect" presetClass="entr" presetID="42" presetSubtype="0">
                                  <p:stCondLst>
                                    <p:cond delay="0"/>
                                  </p:stCondLst>
                                  <p:childTnLst>
                                    <p:set>
                                      <p:cBhvr>
                                        <p:cTn dur="1" fill="hold" id="15">
                                          <p:stCondLst>
                                            <p:cond delay="0"/>
                                          </p:stCondLst>
                                        </p:cTn>
                                        <p:tgtEl>
                                          <p:spTgt spid="1048612">
                                            <p:txEl>
                                              <p:charRg st="0" end="41"/>
                                            </p:txEl>
                                          </p:spTgt>
                                        </p:tgtEl>
                                        <p:attrNameLst>
                                          <p:attrName>style.visibility</p:attrName>
                                        </p:attrNameLst>
                                      </p:cBhvr>
                                      <p:to>
                                        <p:strVal val="visible"/>
                                      </p:to>
                                    </p:set>
                                    <p:animEffect transition="in" filter="fade">
                                      <p:cBhvr>
                                        <p:cTn dur="1000" id="16"/>
                                        <p:tgtEl>
                                          <p:spTgt spid="1048612">
                                            <p:txEl>
                                              <p:charRg st="0" end="41"/>
                                            </p:txEl>
                                          </p:spTgt>
                                        </p:tgtEl>
                                      </p:cBhvr>
                                    </p:animEffect>
                                    <p:anim calcmode="lin" valueType="num">
                                      <p:cBhvr>
                                        <p:cTn dur="1000" fill="hold" id="17"/>
                                        <p:tgtEl>
                                          <p:spTgt spid="1048612">
                                            <p:txEl>
                                              <p:charRg st="0" end="41"/>
                                            </p:txEl>
                                          </p:spTgt>
                                        </p:tgtEl>
                                        <p:attrNameLst>
                                          <p:attrName>ppt_x</p:attrName>
                                        </p:attrNameLst>
                                      </p:cBhvr>
                                      <p:tavLst>
                                        <p:tav tm="0">
                                          <p:val>
                                            <p:strVal val="#ppt_x"/>
                                          </p:val>
                                        </p:tav>
                                        <p:tav tm="100000">
                                          <p:val>
                                            <p:strVal val="#ppt_x"/>
                                          </p:val>
                                        </p:tav>
                                      </p:tavLst>
                                    </p:anim>
                                    <p:anim calcmode="lin" valueType="num">
                                      <p:cBhvr>
                                        <p:cTn dur="1000" fill="hold" id="18"/>
                                        <p:tgtEl>
                                          <p:spTgt spid="1048612">
                                            <p:txEl>
                                              <p:charRg st="0" end="41"/>
                                            </p:txEl>
                                          </p:spTgt>
                                        </p:tgtEl>
                                        <p:attrNameLst>
                                          <p:attrName>ppt_y</p:attrName>
                                        </p:attrNameLst>
                                      </p:cBhvr>
                                      <p:tavLst>
                                        <p:tav tm="0">
                                          <p:val>
                                            <p:strVal val="#ppt_y+.1"/>
                                          </p:val>
                                        </p:tav>
                                        <p:tav tm="100000">
                                          <p:val>
                                            <p:strVal val="#ppt_y"/>
                                          </p:val>
                                        </p:tav>
                                      </p:tavLst>
                                    </p:anim>
                                  </p:childTnLst>
                                </p:cTn>
                              </p:par>
                              <p:par>
                                <p:cTn fill="hold" id="19" nodeType="withEffect" presetClass="entr" presetID="42" presetSubtype="0">
                                  <p:stCondLst>
                                    <p:cond delay="0"/>
                                  </p:stCondLst>
                                  <p:childTnLst>
                                    <p:set>
                                      <p:cBhvr>
                                        <p:cTn dur="1" fill="hold" id="20">
                                          <p:stCondLst>
                                            <p:cond delay="0"/>
                                          </p:stCondLst>
                                        </p:cTn>
                                        <p:tgtEl>
                                          <p:spTgt spid="1048612">
                                            <p:txEl>
                                              <p:charRg st="41" end="82"/>
                                            </p:txEl>
                                          </p:spTgt>
                                        </p:tgtEl>
                                        <p:attrNameLst>
                                          <p:attrName>style.visibility</p:attrName>
                                        </p:attrNameLst>
                                      </p:cBhvr>
                                      <p:to>
                                        <p:strVal val="visible"/>
                                      </p:to>
                                    </p:set>
                                    <p:animEffect transition="in" filter="fade">
                                      <p:cBhvr>
                                        <p:cTn dur="1000" id="21"/>
                                        <p:tgtEl>
                                          <p:spTgt spid="1048612">
                                            <p:txEl>
                                              <p:charRg st="41" end="82"/>
                                            </p:txEl>
                                          </p:spTgt>
                                        </p:tgtEl>
                                      </p:cBhvr>
                                    </p:animEffect>
                                    <p:anim calcmode="lin" valueType="num">
                                      <p:cBhvr>
                                        <p:cTn dur="1000" fill="hold" id="22"/>
                                        <p:tgtEl>
                                          <p:spTgt spid="1048612">
                                            <p:txEl>
                                              <p:charRg st="41" end="82"/>
                                            </p:txEl>
                                          </p:spTgt>
                                        </p:tgtEl>
                                        <p:attrNameLst>
                                          <p:attrName>ppt_x</p:attrName>
                                        </p:attrNameLst>
                                      </p:cBhvr>
                                      <p:tavLst>
                                        <p:tav tm="0">
                                          <p:val>
                                            <p:strVal val="#ppt_x"/>
                                          </p:val>
                                        </p:tav>
                                        <p:tav tm="100000">
                                          <p:val>
                                            <p:strVal val="#ppt_x"/>
                                          </p:val>
                                        </p:tav>
                                      </p:tavLst>
                                    </p:anim>
                                    <p:anim calcmode="lin" valueType="num">
                                      <p:cBhvr>
                                        <p:cTn dur="1000" fill="hold" id="23"/>
                                        <p:tgtEl>
                                          <p:spTgt spid="1048612">
                                            <p:txEl>
                                              <p:charRg st="41" end="82"/>
                                            </p:txEl>
                                          </p:spTgt>
                                        </p:tgtEl>
                                        <p:attrNameLst>
                                          <p:attrName>ppt_y</p:attrName>
                                        </p:attrNameLst>
                                      </p:cBhvr>
                                      <p:tavLst>
                                        <p:tav tm="0">
                                          <p:val>
                                            <p:strVal val="#ppt_y+.1"/>
                                          </p:val>
                                        </p:tav>
                                        <p:tav tm="100000">
                                          <p:val>
                                            <p:strVal val="#ppt_y"/>
                                          </p:val>
                                        </p:tav>
                                      </p:tavLst>
                                    </p:anim>
                                  </p:childTnLst>
                                </p:cTn>
                              </p:par>
                              <p:par>
                                <p:cTn fill="hold" id="24" nodeType="withEffect" presetClass="entr" presetID="42" presetSubtype="0">
                                  <p:stCondLst>
                                    <p:cond delay="0"/>
                                  </p:stCondLst>
                                  <p:childTnLst>
                                    <p:set>
                                      <p:cBhvr>
                                        <p:cTn dur="1" fill="hold" id="25">
                                          <p:stCondLst>
                                            <p:cond delay="0"/>
                                          </p:stCondLst>
                                        </p:cTn>
                                        <p:tgtEl>
                                          <p:spTgt spid="1048612">
                                            <p:txEl>
                                              <p:charRg st="82" end="130"/>
                                            </p:txEl>
                                          </p:spTgt>
                                        </p:tgtEl>
                                        <p:attrNameLst>
                                          <p:attrName>style.visibility</p:attrName>
                                        </p:attrNameLst>
                                      </p:cBhvr>
                                      <p:to>
                                        <p:strVal val="visible"/>
                                      </p:to>
                                    </p:set>
                                    <p:animEffect transition="in" filter="fade">
                                      <p:cBhvr>
                                        <p:cTn dur="1000" id="26"/>
                                        <p:tgtEl>
                                          <p:spTgt spid="1048612">
                                            <p:txEl>
                                              <p:charRg st="82" end="130"/>
                                            </p:txEl>
                                          </p:spTgt>
                                        </p:tgtEl>
                                      </p:cBhvr>
                                    </p:animEffect>
                                    <p:anim calcmode="lin" valueType="num">
                                      <p:cBhvr>
                                        <p:cTn dur="1000" fill="hold" id="27"/>
                                        <p:tgtEl>
                                          <p:spTgt spid="1048612">
                                            <p:txEl>
                                              <p:charRg st="82" end="130"/>
                                            </p:txEl>
                                          </p:spTgt>
                                        </p:tgtEl>
                                        <p:attrNameLst>
                                          <p:attrName>ppt_x</p:attrName>
                                        </p:attrNameLst>
                                      </p:cBhvr>
                                      <p:tavLst>
                                        <p:tav tm="0">
                                          <p:val>
                                            <p:strVal val="#ppt_x"/>
                                          </p:val>
                                        </p:tav>
                                        <p:tav tm="100000">
                                          <p:val>
                                            <p:strVal val="#ppt_x"/>
                                          </p:val>
                                        </p:tav>
                                      </p:tavLst>
                                    </p:anim>
                                    <p:anim calcmode="lin" valueType="num">
                                      <p:cBhvr>
                                        <p:cTn dur="1000" fill="hold" id="28"/>
                                        <p:tgtEl>
                                          <p:spTgt spid="1048612">
                                            <p:txEl>
                                              <p:charRg st="82" end="130"/>
                                            </p:txEl>
                                          </p:spTgt>
                                        </p:tgtEl>
                                        <p:attrNameLst>
                                          <p:attrName>ppt_y</p:attrName>
                                        </p:attrNameLst>
                                      </p:cBhvr>
                                      <p:tavLst>
                                        <p:tav tm="0">
                                          <p:val>
                                            <p:strVal val="#ppt_y+.1"/>
                                          </p:val>
                                        </p:tav>
                                        <p:tav tm="100000">
                                          <p:val>
                                            <p:strVal val="#ppt_y"/>
                                          </p:val>
                                        </p:tav>
                                      </p:tavLst>
                                    </p:anim>
                                  </p:childTnLst>
                                </p:cTn>
                              </p:par>
                              <p:par>
                                <p:cTn fill="hold" id="29" nodeType="withEffect" presetClass="entr" presetID="42" presetSubtype="0">
                                  <p:stCondLst>
                                    <p:cond delay="0"/>
                                  </p:stCondLst>
                                  <p:childTnLst>
                                    <p:set>
                                      <p:cBhvr>
                                        <p:cTn dur="1" fill="hold" id="30">
                                          <p:stCondLst>
                                            <p:cond delay="0"/>
                                          </p:stCondLst>
                                        </p:cTn>
                                        <p:tgtEl>
                                          <p:spTgt spid="1048612">
                                            <p:txEl>
                                              <p:charRg st="130" end="164"/>
                                            </p:txEl>
                                          </p:spTgt>
                                        </p:tgtEl>
                                        <p:attrNameLst>
                                          <p:attrName>style.visibility</p:attrName>
                                        </p:attrNameLst>
                                      </p:cBhvr>
                                      <p:to>
                                        <p:strVal val="visible"/>
                                      </p:to>
                                    </p:set>
                                    <p:animEffect transition="in" filter="fade">
                                      <p:cBhvr>
                                        <p:cTn dur="1000" id="31"/>
                                        <p:tgtEl>
                                          <p:spTgt spid="1048612">
                                            <p:txEl>
                                              <p:charRg st="130" end="164"/>
                                            </p:txEl>
                                          </p:spTgt>
                                        </p:tgtEl>
                                      </p:cBhvr>
                                    </p:animEffect>
                                    <p:anim calcmode="lin" valueType="num">
                                      <p:cBhvr>
                                        <p:cTn dur="1000" fill="hold" id="32"/>
                                        <p:tgtEl>
                                          <p:spTgt spid="1048612">
                                            <p:txEl>
                                              <p:charRg st="130" end="164"/>
                                            </p:txEl>
                                          </p:spTgt>
                                        </p:tgtEl>
                                        <p:attrNameLst>
                                          <p:attrName>ppt_x</p:attrName>
                                        </p:attrNameLst>
                                      </p:cBhvr>
                                      <p:tavLst>
                                        <p:tav tm="0">
                                          <p:val>
                                            <p:strVal val="#ppt_x"/>
                                          </p:val>
                                        </p:tav>
                                        <p:tav tm="100000">
                                          <p:val>
                                            <p:strVal val="#ppt_x"/>
                                          </p:val>
                                        </p:tav>
                                      </p:tavLst>
                                    </p:anim>
                                    <p:anim calcmode="lin" valueType="num">
                                      <p:cBhvr>
                                        <p:cTn dur="1000" fill="hold" id="33"/>
                                        <p:tgtEl>
                                          <p:spTgt spid="1048612">
                                            <p:txEl>
                                              <p:charRg st="130" end="16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1">
  <p:cSld>
    <p:spTree>
      <p:nvGrpSpPr>
        <p:cNvPr id="56" name=""/>
        <p:cNvGrpSpPr/>
        <p:nvPr/>
      </p:nvGrpSpPr>
      <p:grpSpPr>
        <a:xfrm rot="0">
          <a:off x="0" y="0"/>
          <a:ext cx="0" cy="0"/>
          <a:chOff x="0" y="0"/>
          <a:chExt cx="0" cy="0"/>
        </a:xfrm>
      </p:grpSpPr>
      <p:sp>
        <p:nvSpPr>
          <p:cNvPr id="1048615" name=""/>
          <p:cNvSpPr/>
          <p:nvPr>
            <p:ph type="title" sz="full" idx="0"/>
          </p:nvPr>
        </p:nvSpPr>
        <p:spPr>
          <a:xfrm rot="0">
            <a:off x="755650" y="620712"/>
            <a:ext cx="7924800" cy="936625"/>
          </a:xfrm>
          <a:prstGeom prst="roundRect"/>
          <a:noFill/>
          <a:ln>
            <a:noFill/>
          </a:ln>
        </p:spPr>
        <p:txBody>
          <a:bodyPr anchor="b" bIns="45720" lIns="91440" rIns="91440" tIns="45720" vert="horz"/>
          <a:lstStyle>
            <a:lvl1pPr algn="l" fontAlgn="base" indent="0" latinLnBrk="1" marL="0" rtl="0">
              <a:lnSpc>
                <a:spcPct val="90000"/>
              </a:lnSpc>
              <a:spcBef>
                <a:spcPct val="0"/>
              </a:spcBef>
              <a:spcAft>
                <a:spcPct val="0"/>
              </a:spcAft>
              <a:buFontTx/>
              <a:buNone/>
              <a:defRPr baseline="0" b="1" sz="3600" i="0" u="none">
                <a:solidFill>
                  <a:schemeClr val="dk1"/>
                </a:solidFill>
                <a:latin typeface="Arial" pitchFamily="34" charset="0"/>
                <a:ea typeface="华文中宋" pitchFamily="2" charset="-122"/>
                <a:sym typeface="Arial" pitchFamily="34" charset="0"/>
              </a:defRPr>
            </a:lvl1pPr>
          </a:lstStyle>
          <a:p>
            <a:pPr lvl="0"/>
            <a:r>
              <a:rPr altLang="en-US" sz="3200" lang="zh-CN">
                <a:effectLst>
                  <a:outerShdw algn="tl" blurRad="38100" dir="2700000" dist="38100">
                    <a:srgbClr val="C0C0C0"/>
                  </a:outerShdw>
                </a:effectLst>
                <a:latin typeface="黑体" pitchFamily="49" charset="-122"/>
                <a:ea typeface="黑体" pitchFamily="49" charset="-122"/>
              </a:rPr>
              <a:t>    </a:t>
            </a:r>
            <a:r>
              <a:rPr altLang="en-US" sz="3200" lang="zh-CN">
                <a:latin typeface="黑体" pitchFamily="49" charset="-122"/>
                <a:ea typeface="黑体" pitchFamily="49" charset="-122"/>
              </a:rPr>
              <a:t>第二，不能因为改革开放进程中出现矛盾和问题而否定改革开放。</a:t>
            </a:r>
          </a:p>
        </p:txBody>
      </p:sp>
      <p:sp>
        <p:nvSpPr>
          <p:cNvPr id="1048616" name=""/>
          <p:cNvSpPr/>
          <p:nvPr>
            <p:ph sz="full" idx="1"/>
          </p:nvPr>
        </p:nvSpPr>
        <p:spPr>
          <a:xfrm rot="0">
            <a:off x="0" y="1557337"/>
            <a:ext cx="9144000" cy="4751387"/>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800" i="0" u="none">
                <a:solidFill>
                  <a:schemeClr val="dk1"/>
                </a:solidFill>
                <a:latin typeface="Arial" pitchFamily="34" charset="0"/>
                <a:ea typeface="华文中宋" pitchFamily="2" charset="-122"/>
                <a:sym typeface="Arial" pitchFamily="34" charset="0"/>
              </a:defRPr>
            </a:lvl1pPr>
            <a:lvl2pPr algn="l" fontAlgn="base" indent="-285750" latinLnBrk="1" marL="74295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400" i="0" u="none">
                <a:solidFill>
                  <a:schemeClr val="dk1"/>
                </a:solidFill>
                <a:latin typeface="Arial" pitchFamily="34" charset="0"/>
                <a:ea typeface="华文中宋" pitchFamily="2" charset="-122"/>
                <a:sym typeface="Arial" pitchFamily="34" charset="0"/>
              </a:defRPr>
            </a:lvl2pPr>
            <a:lvl3pPr algn="l" fontAlgn="base" indent="-228600" latinLnBrk="1" marL="11430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3pPr>
            <a:lvl4pPr algn="l" fontAlgn="base" indent="-228600" latinLnBrk="1" marL="160020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4pPr>
            <a:lvl5pPr algn="l" fontAlgn="base" indent="-228600" latinLnBrk="1" marL="20574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5pPr>
          </a:lstStyle>
          <a:p>
            <a:pPr eaLnBrk="1" hangingPunct="1" latinLnBrk="1" lvl="0"/>
            <a:r>
              <a:rPr altLang="en-US" lang="zh-CN">
                <a:solidFill>
                  <a:srgbClr val="002060"/>
                </a:solidFill>
                <a:latin typeface="华文新魏" pitchFamily="2" charset="-122"/>
                <a:ea typeface="华文新魏" pitchFamily="2" charset="-122"/>
              </a:rPr>
              <a:t>我国经济社会发展中的一些突出矛盾和问题，恰恰是由于体制还不完善，改革不充分、不配套、不彻底以及工作中统筹协调不够造成的，而不是改革本身导致的。</a:t>
            </a:r>
          </a:p>
          <a:p>
            <a:pPr eaLnBrk="1" hangingPunct="1" latinLnBrk="1" lvl="0">
              <a:buNone/>
            </a:pPr>
            <a:r>
              <a:rPr altLang="en-US" b="0" lang="zh-CN"/>
              <a:t>       </a:t>
            </a:r>
            <a:r>
              <a:rPr altLang="en-US" lang="zh-CN">
                <a:solidFill>
                  <a:srgbClr val="800000"/>
                </a:solidFill>
                <a:latin typeface="华文新魏" pitchFamily="2" charset="-122"/>
                <a:ea typeface="华文新魏" pitchFamily="2" charset="-122"/>
              </a:rPr>
              <a:t>习近平：当前，我国发展面临一系列突出矛盾和挑战，前进道路上还有不少困难和问题。比如：发展中不平衡、不协调、不可持续问题依然突出，城乡区域发展差距和居民收入分配差距依然较大，社会矛盾明显增多，教育、就业、社会保障、医疗、住房、生态环境、食品药品安全、安全生产、社会治安等关系群众切身利益的问题较多，反腐败斗争形势依然严峻，等等。解决这些问题，关键在于深化改革。</a:t>
            </a:r>
          </a:p>
        </p:txBody>
      </p:sp>
    </p:spTree>
  </p:cSld>
  <p:clrMapOvr>
    <a:masterClrMapping/>
  </p:clrMapOvr>
  <p:transition spd="slow" advClick="1">
    <p:wipe dir="r"/>
  </p:transition>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4" presetSubtype="10">
                                  <p:stCondLst>
                                    <p:cond delay="0"/>
                                  </p:stCondLst>
                                  <p:childTnLst>
                                    <p:set>
                                      <p:cBhvr>
                                        <p:cTn dur="1" fill="hold" id="6">
                                          <p:stCondLst>
                                            <p:cond delay="0"/>
                                          </p:stCondLst>
                                        </p:cTn>
                                        <p:tgtEl>
                                          <p:spTgt spid="1048616">
                                            <p:txEl>
                                              <p:charRg st="0" end="72"/>
                                            </p:txEl>
                                          </p:spTgt>
                                        </p:tgtEl>
                                        <p:attrNameLst>
                                          <p:attrName>style.visibility</p:attrName>
                                        </p:attrNameLst>
                                      </p:cBhvr>
                                      <p:to>
                                        <p:strVal val="visible"/>
                                      </p:to>
                                    </p:set>
                                    <p:animEffect transition="in" filter="randombar(horizontal)">
                                      <p:cBhvr>
                                        <p:cTn dur="500" id="7"/>
                                        <p:tgtEl>
                                          <p:spTgt spid="1048616">
                                            <p:txEl>
                                              <p:charRg st="0" end="72"/>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42" presetSubtype="0">
                                  <p:stCondLst>
                                    <p:cond delay="0"/>
                                  </p:stCondLst>
                                  <p:childTnLst>
                                    <p:set>
                                      <p:cBhvr>
                                        <p:cTn dur="1" fill="hold" id="11">
                                          <p:stCondLst>
                                            <p:cond delay="0"/>
                                          </p:stCondLst>
                                        </p:cTn>
                                        <p:tgtEl>
                                          <p:spTgt spid="1048616">
                                            <p:txEl>
                                              <p:charRg st="72" end="259"/>
                                            </p:txEl>
                                          </p:spTgt>
                                        </p:tgtEl>
                                        <p:attrNameLst>
                                          <p:attrName>style.visibility</p:attrName>
                                        </p:attrNameLst>
                                      </p:cBhvr>
                                      <p:to>
                                        <p:strVal val="visible"/>
                                      </p:to>
                                    </p:set>
                                    <p:animEffect transition="in" filter="fade">
                                      <p:cBhvr>
                                        <p:cTn dur="1000" id="12"/>
                                        <p:tgtEl>
                                          <p:spTgt spid="1048616">
                                            <p:txEl>
                                              <p:charRg st="72" end="259"/>
                                            </p:txEl>
                                          </p:spTgt>
                                        </p:tgtEl>
                                      </p:cBhvr>
                                    </p:animEffect>
                                    <p:anim calcmode="lin" valueType="num">
                                      <p:cBhvr>
                                        <p:cTn dur="1000" fill="hold" id="13"/>
                                        <p:tgtEl>
                                          <p:spTgt spid="1048616">
                                            <p:txEl>
                                              <p:charRg st="72" end="259"/>
                                            </p:txEl>
                                          </p:spTgt>
                                        </p:tgtEl>
                                        <p:attrNameLst>
                                          <p:attrName>ppt_x</p:attrName>
                                        </p:attrNameLst>
                                      </p:cBhvr>
                                      <p:tavLst>
                                        <p:tav tm="0">
                                          <p:val>
                                            <p:strVal val="#ppt_x"/>
                                          </p:val>
                                        </p:tav>
                                        <p:tav tm="100000">
                                          <p:val>
                                            <p:strVal val="#ppt_x"/>
                                          </p:val>
                                        </p:tav>
                                      </p:tavLst>
                                    </p:anim>
                                    <p:anim calcmode="lin" valueType="num">
                                      <p:cBhvr>
                                        <p:cTn dur="1000" fill="hold" id="14"/>
                                        <p:tgtEl>
                                          <p:spTgt spid="1048616">
                                            <p:txEl>
                                              <p:charRg st="72" end="25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1">
  <p:cSld>
    <p:spTree>
      <p:nvGrpSpPr>
        <p:cNvPr id="57" name=""/>
        <p:cNvGrpSpPr/>
        <p:nvPr/>
      </p:nvGrpSpPr>
      <p:grpSpPr>
        <a:xfrm rot="0">
          <a:off x="0" y="0"/>
          <a:ext cx="0" cy="0"/>
          <a:chOff x="0" y="0"/>
          <a:chExt cx="0" cy="0"/>
        </a:xfrm>
      </p:grpSpPr>
      <p:sp>
        <p:nvSpPr>
          <p:cNvPr id="1048617" name=""/>
          <p:cNvSpPr/>
          <p:nvPr>
            <p:ph type="title" sz="full" idx="0"/>
          </p:nvPr>
        </p:nvSpPr>
        <p:spPr>
          <a:xfrm rot="0">
            <a:off x="755650" y="620712"/>
            <a:ext cx="7924800" cy="647700"/>
          </a:xfrm>
          <a:prstGeom prst="roundRect"/>
          <a:noFill/>
          <a:ln>
            <a:noFill/>
          </a:ln>
        </p:spPr>
        <p:txBody>
          <a:bodyPr anchor="b" bIns="45720" lIns="91440" rIns="91440" tIns="45720" vert="horz"/>
          <a:lstStyle>
            <a:lvl1pPr algn="l" fontAlgn="base" indent="0" latinLnBrk="1" marL="0" rtl="0">
              <a:lnSpc>
                <a:spcPct val="90000"/>
              </a:lnSpc>
              <a:spcBef>
                <a:spcPct val="0"/>
              </a:spcBef>
              <a:spcAft>
                <a:spcPct val="0"/>
              </a:spcAft>
              <a:buFontTx/>
              <a:buNone/>
              <a:defRPr baseline="0" b="1" sz="3600" i="0" u="none">
                <a:solidFill>
                  <a:schemeClr val="dk1"/>
                </a:solidFill>
                <a:latin typeface="Arial" pitchFamily="34" charset="0"/>
                <a:ea typeface="华文中宋" pitchFamily="2" charset="-122"/>
                <a:sym typeface="Arial" pitchFamily="34" charset="0"/>
              </a:defRPr>
            </a:lvl1pPr>
          </a:lstStyle>
          <a:p>
            <a:pPr lvl="0"/>
            <a:r>
              <a:rPr altLang="en-US" sz="3200" lang="zh-CN">
                <a:effectLst>
                  <a:outerShdw algn="tl" blurRad="38100" dir="2700000" dist="38100">
                    <a:srgbClr val="C0C0C0"/>
                  </a:outerShdw>
                </a:effectLst>
                <a:latin typeface="黑体" pitchFamily="49" charset="-122"/>
                <a:ea typeface="黑体" pitchFamily="49" charset="-122"/>
              </a:rPr>
              <a:t>第三，</a:t>
            </a:r>
            <a:r>
              <a:rPr altLang="en-US" sz="3200" lang="zh-CN">
                <a:latin typeface="黑体" pitchFamily="49" charset="-122"/>
                <a:ea typeface="黑体" pitchFamily="49" charset="-122"/>
              </a:rPr>
              <a:t>通过全面深化改革攻坚克难。</a:t>
            </a:r>
          </a:p>
        </p:txBody>
      </p:sp>
      <p:sp>
        <p:nvSpPr>
          <p:cNvPr id="1048618" name=""/>
          <p:cNvSpPr/>
          <p:nvPr>
            <p:ph sz="full" idx="1"/>
          </p:nvPr>
        </p:nvSpPr>
        <p:spPr>
          <a:xfrm rot="0">
            <a:off x="611187" y="1557337"/>
            <a:ext cx="4392612" cy="4751387"/>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800" i="0" u="none">
                <a:solidFill>
                  <a:schemeClr val="dk1"/>
                </a:solidFill>
                <a:latin typeface="Arial" pitchFamily="34" charset="0"/>
                <a:ea typeface="华文中宋" pitchFamily="2" charset="-122"/>
                <a:sym typeface="Arial" pitchFamily="34" charset="0"/>
              </a:defRPr>
            </a:lvl1pPr>
            <a:lvl2pPr algn="l" fontAlgn="base" indent="-285750" latinLnBrk="1" marL="74295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400" i="0" u="none">
                <a:solidFill>
                  <a:schemeClr val="dk1"/>
                </a:solidFill>
                <a:latin typeface="Arial" pitchFamily="34" charset="0"/>
                <a:ea typeface="华文中宋" pitchFamily="2" charset="-122"/>
                <a:sym typeface="Arial" pitchFamily="34" charset="0"/>
              </a:defRPr>
            </a:lvl2pPr>
            <a:lvl3pPr algn="l" fontAlgn="base" indent="-228600" latinLnBrk="1" marL="11430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3pPr>
            <a:lvl4pPr algn="l" fontAlgn="base" indent="-228600" latinLnBrk="1" marL="160020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4pPr>
            <a:lvl5pPr algn="l" fontAlgn="base" indent="-228600" latinLnBrk="1" marL="20574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5pPr>
          </a:lstStyle>
          <a:p>
            <a:pPr lvl="0"/>
            <a:r>
              <a:rPr altLang="en-US" sz="3200" lang="zh-CN">
                <a:solidFill>
                  <a:srgbClr val="000099"/>
                </a:solidFill>
                <a:effectLst>
                  <a:outerShdw algn="tl" blurRad="38100" dir="2700000" dist="38100">
                    <a:srgbClr val="C0C0C0"/>
                  </a:outerShdw>
                </a:effectLst>
                <a:latin typeface="华文新魏" pitchFamily="2" charset="-122"/>
                <a:ea typeface="华文新魏" pitchFamily="2" charset="-122"/>
              </a:rPr>
              <a:t>推进供给侧结构性改革。</a:t>
            </a:r>
          </a:p>
          <a:p>
            <a:pPr lvl="0">
              <a:buNone/>
            </a:pPr>
            <a:r>
              <a:rPr altLang="en-US" sz="3200" lang="zh-CN">
                <a:solidFill>
                  <a:srgbClr val="000099"/>
                </a:solidFill>
                <a:effectLst>
                  <a:outerShdw algn="tl" blurRad="38100" dir="2700000" dist="38100">
                    <a:srgbClr val="C0C0C0"/>
                  </a:outerShdw>
                </a:effectLst>
                <a:latin typeface="华文新魏" pitchFamily="2" charset="-122"/>
                <a:ea typeface="华文新魏" pitchFamily="2" charset="-122"/>
              </a:rPr>
              <a:t>        用改革的办法推进结构调整，减少无效和低端供给，扩大有效和中高端供给，增强供给结构对需求变化的适应性和灵活性。</a:t>
            </a:r>
          </a:p>
          <a:p>
            <a:pPr lvl="0"/>
            <a:endParaRPr altLang="en-US" lang="zh-CN">
              <a:effectLst>
                <a:outerShdw algn="tl" blurRad="38100" dir="2700000" dist="38100">
                  <a:srgbClr val="C0C0C0"/>
                </a:outerShdw>
              </a:effectLst>
            </a:endParaRPr>
          </a:p>
        </p:txBody>
      </p:sp>
      <p:pic>
        <p:nvPicPr>
          <p:cNvPr id="2097160" name=""/>
          <p:cNvPicPr>
            <a:picLocks/>
          </p:cNvPicPr>
          <p:nvPr/>
        </p:nvPicPr>
        <p:blipFill>
          <a:blip xmlns:r="http://schemas.openxmlformats.org/officeDocument/2006/relationships" r:embed="rId2"/>
          <a:srcRect l="0" t="0" r="0" b="0"/>
          <a:stretch>
            <a:fillRect/>
          </a:stretch>
        </p:blipFill>
        <p:spPr>
          <a:xfrm rot="0">
            <a:off x="4932362" y="1700212"/>
            <a:ext cx="3927475" cy="4105275"/>
          </a:xfrm>
          <a:prstGeom prst="rect"/>
          <a:noFill/>
          <a:ln>
            <a:noFill/>
          </a:ln>
        </p:spPr>
      </p:pic>
    </p:spTree>
  </p:cSld>
  <p:clrMapOvr>
    <a:masterClrMapping/>
  </p:clrMapOvr>
  <p:transition spd="slow" advClick="1">
    <p:wipe dir="r"/>
  </p:transition>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 presetSubtype="0">
                                  <p:stCondLst>
                                    <p:cond delay="0"/>
                                  </p:stCondLst>
                                  <p:childTnLst>
                                    <p:set>
                                      <p:cBhvr>
                                        <p:cTn dur="1" fill="hold" id="6">
                                          <p:stCondLst>
                                            <p:cond delay="0"/>
                                          </p:stCondLst>
                                        </p:cTn>
                                        <p:tgtEl>
                                          <p:spTgt spid="1048618">
                                            <p:txEl>
                                              <p:charRg st="0" end="12"/>
                                            </p:txEl>
                                          </p:spTgt>
                                        </p:tgtEl>
                                        <p:attrNameLst>
                                          <p:attrName>style.visibility</p:attrName>
                                        </p:attrNameLst>
                                      </p:cBhvr>
                                      <p:to>
                                        <p:strVal val="visible"/>
                                      </p:to>
                                    </p:set>
                                  </p:childTnLst>
                                </p:cTn>
                              </p:par>
                            </p:childTnLst>
                          </p:cTn>
                        </p:par>
                      </p:childTnLst>
                    </p:cTn>
                  </p:par>
                  <p:par>
                    <p:cTn fill="hold" id="7" nodeType="clickPar">
                      <p:stCondLst>
                        <p:cond delay="indefinite"/>
                      </p:stCondLst>
                      <p:childTnLst>
                        <p:par>
                          <p:cTn fill="hold" id="8" nodeType="withGroup">
                            <p:stCondLst>
                              <p:cond delay="0"/>
                            </p:stCondLst>
                            <p:childTnLst>
                              <p:par>
                                <p:cTn fill="hold" id="9" nodeType="clickEffect" presetClass="entr" presetID="45" presetSubtype="0">
                                  <p:stCondLst>
                                    <p:cond delay="0"/>
                                  </p:stCondLst>
                                  <p:childTnLst>
                                    <p:set>
                                      <p:cBhvr>
                                        <p:cTn dur="1" fill="hold" id="10">
                                          <p:stCondLst>
                                            <p:cond delay="0"/>
                                          </p:stCondLst>
                                        </p:cTn>
                                        <p:tgtEl>
                                          <p:spTgt spid="2097160"/>
                                        </p:tgtEl>
                                        <p:attrNameLst>
                                          <p:attrName>style.visibility</p:attrName>
                                        </p:attrNameLst>
                                      </p:cBhvr>
                                      <p:to>
                                        <p:strVal val="visible"/>
                                      </p:to>
                                    </p:set>
                                    <p:animEffect transition="in" filter="fade">
                                      <p:cBhvr>
                                        <p:cTn dur="2000" id="11"/>
                                        <p:tgtEl>
                                          <p:spTgt spid="2097160"/>
                                        </p:tgtEl>
                                      </p:cBhvr>
                                    </p:animEffect>
                                    <p:anim calcmode="lin" valueType="num">
                                      <p:cBhvr>
                                        <p:cTn dur="2000" fill="hold" id="12"/>
                                        <p:tgtEl>
                                          <p:spTgt spid="2097160"/>
                                        </p:tgtEl>
                                        <p:attrNameLst>
                                          <p:attrName>ppt_w</p:attrName>
                                        </p:attrNameLst>
                                      </p:cBhvr>
                                      <p:tavLst>
                                        <p:tav fmla="#ppt_w*sin(2.5*pi*$)" tm="0">
                                          <p:val>
                                            <p:fltVal val="0.0"/>
                                          </p:val>
                                        </p:tav>
                                        <p:tav tm="100000">
                                          <p:val>
                                            <p:fltVal val="1.0"/>
                                          </p:val>
                                        </p:tav>
                                      </p:tavLst>
                                    </p:anim>
                                    <p:anim calcmode="lin" valueType="num">
                                      <p:cBhvr>
                                        <p:cTn dur="2000" fill="hold" id="13"/>
                                        <p:tgtEl>
                                          <p:spTgt spid="2097160"/>
                                        </p:tgtEl>
                                        <p:attrNameLst>
                                          <p:attrName>ppt_h</p:attrName>
                                        </p:attrNameLst>
                                      </p:cBhvr>
                                      <p:tavLst>
                                        <p:tav tm="0">
                                          <p:val>
                                            <p:strVal val="#ppt_h"/>
                                          </p:val>
                                        </p:tav>
                                        <p:tav tm="100000">
                                          <p:val>
                                            <p:strVal val="#ppt_h"/>
                                          </p:val>
                                        </p:tav>
                                      </p:tavLst>
                                    </p:anim>
                                  </p:childTnLst>
                                </p:cTn>
                              </p:par>
                            </p:childTnLst>
                          </p:cTn>
                        </p:par>
                      </p:childTnLst>
                    </p:cTn>
                  </p:par>
                  <p:par>
                    <p:cTn fill="hold" id="14" nodeType="clickPar">
                      <p:stCondLst>
                        <p:cond delay="indefinite"/>
                      </p:stCondLst>
                      <p:childTnLst>
                        <p:par>
                          <p:cTn fill="hold" id="15" nodeType="withGroup">
                            <p:stCondLst>
                              <p:cond delay="0"/>
                            </p:stCondLst>
                            <p:childTnLst>
                              <p:par>
                                <p:cTn fill="hold" id="16" nodeType="clickEffect" presetClass="entr" presetID="1" presetSubtype="0">
                                  <p:stCondLst>
                                    <p:cond delay="0"/>
                                  </p:stCondLst>
                                  <p:childTnLst>
                                    <p:set>
                                      <p:cBhvr>
                                        <p:cTn dur="1" fill="hold" id="17">
                                          <p:stCondLst>
                                            <p:cond delay="0"/>
                                          </p:stCondLst>
                                        </p:cTn>
                                        <p:tgtEl>
                                          <p:spTgt spid="1048618">
                                            <p:txEl>
                                              <p:charRg st="12" end="7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1">
  <p:cSld>
    <p:spTree>
      <p:nvGrpSpPr>
        <p:cNvPr id="58" name=""/>
        <p:cNvGrpSpPr/>
        <p:nvPr/>
      </p:nvGrpSpPr>
      <p:grpSpPr>
        <a:xfrm rot="0">
          <a:off x="0" y="0"/>
          <a:ext cx="0" cy="0"/>
          <a:chOff x="0" y="0"/>
          <a:chExt cx="0" cy="0"/>
        </a:xfrm>
      </p:grpSpPr>
      <p:sp>
        <p:nvSpPr>
          <p:cNvPr id="1048619" name=""/>
          <p:cNvSpPr/>
          <p:nvPr>
            <p:ph type="title" sz="full" idx="0"/>
          </p:nvPr>
        </p:nvSpPr>
        <p:spPr>
          <a:xfrm rot="0">
            <a:off x="8027987" y="620712"/>
            <a:ext cx="652462" cy="576262"/>
          </a:xfrm>
          <a:prstGeom prst="roundRect"/>
          <a:noFill/>
          <a:ln>
            <a:noFill/>
          </a:ln>
        </p:spPr>
        <p:txBody>
          <a:bodyPr anchor="b" bIns="45720" lIns="91440" rIns="91440" tIns="45720" vert="horz"/>
          <a:lstStyle>
            <a:lvl1pPr algn="l" fontAlgn="base" indent="0" latinLnBrk="1" marL="0" rtl="0">
              <a:lnSpc>
                <a:spcPct val="90000"/>
              </a:lnSpc>
              <a:spcBef>
                <a:spcPct val="0"/>
              </a:spcBef>
              <a:spcAft>
                <a:spcPct val="0"/>
              </a:spcAft>
              <a:buFontTx/>
              <a:buNone/>
              <a:defRPr baseline="0" b="1" sz="3600" i="0" u="none">
                <a:solidFill>
                  <a:schemeClr val="dk1"/>
                </a:solidFill>
                <a:latin typeface="Arial" pitchFamily="34" charset="0"/>
                <a:ea typeface="华文中宋" pitchFamily="2" charset="-122"/>
                <a:sym typeface="Arial" pitchFamily="34" charset="0"/>
              </a:defRPr>
            </a:lvl1pPr>
          </a:lstStyle>
          <a:p>
            <a:pPr lvl="0"/>
            <a:endParaRPr altLang="en-US" lang="zh-CN">
              <a:effectLst>
                <a:outerShdw algn="tl" blurRad="38100" dir="2700000" dist="38100">
                  <a:srgbClr val="C0C0C0"/>
                </a:outerShdw>
              </a:effectLst>
            </a:endParaRPr>
          </a:p>
        </p:txBody>
      </p:sp>
      <p:sp>
        <p:nvSpPr>
          <p:cNvPr id="1048620" name=""/>
          <p:cNvSpPr/>
          <p:nvPr>
            <p:ph sz="full" idx="1"/>
          </p:nvPr>
        </p:nvSpPr>
        <p:spPr>
          <a:xfrm rot="0">
            <a:off x="2771775" y="476250"/>
            <a:ext cx="6192837" cy="583247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800" i="0" u="none">
                <a:solidFill>
                  <a:schemeClr val="dk1"/>
                </a:solidFill>
                <a:latin typeface="Arial" pitchFamily="34" charset="0"/>
                <a:ea typeface="华文中宋" pitchFamily="2" charset="-122"/>
                <a:sym typeface="Arial" pitchFamily="34" charset="0"/>
              </a:defRPr>
            </a:lvl1pPr>
            <a:lvl2pPr algn="l" fontAlgn="base" indent="-285750" latinLnBrk="1" marL="74295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400" i="0" u="none">
                <a:solidFill>
                  <a:schemeClr val="dk1"/>
                </a:solidFill>
                <a:latin typeface="Arial" pitchFamily="34" charset="0"/>
                <a:ea typeface="华文中宋" pitchFamily="2" charset="-122"/>
                <a:sym typeface="Arial" pitchFamily="34" charset="0"/>
              </a:defRPr>
            </a:lvl2pPr>
            <a:lvl3pPr algn="l" fontAlgn="base" indent="-228600" latinLnBrk="1" marL="11430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3pPr>
            <a:lvl4pPr algn="l" fontAlgn="base" indent="-228600" latinLnBrk="1" marL="160020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4pPr>
            <a:lvl5pPr algn="l" fontAlgn="base" indent="-228600" latinLnBrk="1" marL="20574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5pPr>
          </a:lstStyle>
          <a:p>
            <a:pPr eaLnBrk="1" hangingPunct="1" latinLnBrk="1" lvl="0"/>
            <a:r>
              <a:rPr altLang="zh-CN" lang="zh-CN">
                <a:solidFill>
                  <a:srgbClr val="002060"/>
                </a:solidFill>
                <a:latin typeface="华文新魏" pitchFamily="2" charset="-122"/>
                <a:ea typeface="华文新魏" pitchFamily="2" charset="-122"/>
              </a:rPr>
              <a:t>深化经济体制改革</a:t>
            </a:r>
            <a:r>
              <a:rPr altLang="en-US" lang="zh-CN">
                <a:solidFill>
                  <a:srgbClr val="002060"/>
                </a:solidFill>
                <a:latin typeface="华文新魏" pitchFamily="2" charset="-122"/>
                <a:ea typeface="华文新魏" pitchFamily="2" charset="-122"/>
              </a:rPr>
              <a:t>。</a:t>
            </a:r>
          </a:p>
          <a:p>
            <a:pPr algn="just" eaLnBrk="1" hangingPunct="1" latinLnBrk="1" lvl="0">
              <a:buNone/>
            </a:pPr>
            <a:r>
              <a:rPr altLang="zh-CN" lang="en-US">
                <a:solidFill>
                  <a:srgbClr val="002060"/>
                </a:solidFill>
                <a:latin typeface="华文新魏" pitchFamily="2" charset="-122"/>
                <a:ea typeface="华文新魏" pitchFamily="2" charset="-122"/>
              </a:rPr>
              <a:t>        </a:t>
            </a:r>
            <a:r>
              <a:rPr altLang="zh-CN" lang="zh-CN">
                <a:solidFill>
                  <a:srgbClr val="002060"/>
                </a:solidFill>
                <a:latin typeface="华文新魏" pitchFamily="2" charset="-122"/>
                <a:ea typeface="华文新魏" pitchFamily="2" charset="-122"/>
              </a:rPr>
              <a:t>使市场在资源配置中起决定性作用和更好发挥政府作用</a:t>
            </a:r>
            <a:r>
              <a:rPr altLang="en-US" lang="zh-CN">
                <a:solidFill>
                  <a:srgbClr val="002060"/>
                </a:solidFill>
                <a:latin typeface="华文新魏" pitchFamily="2" charset="-122"/>
                <a:ea typeface="华文新魏" pitchFamily="2" charset="-122"/>
              </a:rPr>
              <a:t>。</a:t>
            </a:r>
          </a:p>
          <a:p>
            <a:pPr algn="just" eaLnBrk="1" hangingPunct="1" latinLnBrk="1" lvl="0">
              <a:buNone/>
            </a:pPr>
            <a:r>
              <a:rPr altLang="en-US" lang="zh-CN">
                <a:solidFill>
                  <a:srgbClr val="002060"/>
                </a:solidFill>
                <a:latin typeface="华文新魏" pitchFamily="2" charset="-122"/>
                <a:ea typeface="华文新魏" pitchFamily="2" charset="-122"/>
              </a:rPr>
              <a:t>        以利润为导向引导生产要素流向，以竞争为手段决定商品价格，以价格为杠杆调节供求关系。</a:t>
            </a:r>
            <a:r>
              <a:rPr altLang="zh-CN" lang="zh-CN">
                <a:solidFill>
                  <a:srgbClr val="002060"/>
                </a:solidFill>
                <a:latin typeface="华文新魏" pitchFamily="2" charset="-122"/>
                <a:ea typeface="华文新魏" pitchFamily="2" charset="-122"/>
              </a:rPr>
              <a:t>增强企业对市场变化的反应和调整能力，提高企业资源配置效率和竞争力</a:t>
            </a:r>
          </a:p>
          <a:p>
            <a:pPr algn="just" eaLnBrk="1" hangingPunct="1" latinLnBrk="1" lvl="0">
              <a:buNone/>
            </a:pPr>
            <a:r>
              <a:rPr altLang="en-US" lang="zh-CN">
                <a:solidFill>
                  <a:srgbClr val="002060"/>
                </a:solidFill>
                <a:latin typeface="华文新魏" pitchFamily="2" charset="-122"/>
                <a:ea typeface="华文新魏" pitchFamily="2" charset="-122"/>
              </a:rPr>
              <a:t>        政府对经济进行宏观调控，保持宏观经济稳定，加强和优化公共服务，保障公平竞争，加强市场监管，维护市场秩序，推动可持续发展，促进共同富裕，弥补市场失灵。</a:t>
            </a:r>
          </a:p>
          <a:p>
            <a:pPr algn="just" lvl="0">
              <a:buNone/>
            </a:pPr>
            <a:endParaRPr altLang="en-US" lang="zh-CN">
              <a:solidFill>
                <a:srgbClr val="002060"/>
              </a:solidFill>
              <a:effectLst>
                <a:outerShdw algn="tl" blurRad="38100" dir="2700000" dist="38100">
                  <a:srgbClr val="C0C0C0"/>
                </a:outerShdw>
              </a:effectLst>
              <a:latin typeface="华文新魏" pitchFamily="2" charset="-122"/>
              <a:ea typeface="华文新魏" pitchFamily="2" charset="-122"/>
            </a:endParaRPr>
          </a:p>
        </p:txBody>
      </p:sp>
      <p:pic>
        <p:nvPicPr>
          <p:cNvPr id="2097161" name=""/>
          <p:cNvPicPr>
            <a:picLocks/>
          </p:cNvPicPr>
          <p:nvPr/>
        </p:nvPicPr>
        <p:blipFill>
          <a:blip xmlns:r="http://schemas.openxmlformats.org/officeDocument/2006/relationships" r:embed="rId2"/>
          <a:srcRect l="0" t="0" r="0" b="0"/>
          <a:stretch>
            <a:fillRect/>
          </a:stretch>
        </p:blipFill>
        <p:spPr>
          <a:xfrm rot="0">
            <a:off x="179387" y="908050"/>
            <a:ext cx="2952750" cy="5257800"/>
          </a:xfrm>
          <a:prstGeom prst="rect"/>
          <a:noFill/>
          <a:ln>
            <a:noFill/>
          </a:ln>
        </p:spPr>
      </p:pic>
    </p:spTree>
  </p:cSld>
  <p:clrMapOvr>
    <a:masterClrMapping/>
  </p:clrMapOvr>
  <p:transition spd="slow" advClick="1">
    <p:wipe dir="r"/>
  </p:transition>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1" presetSubtype="1">
                                  <p:stCondLst>
                                    <p:cond delay="0"/>
                                  </p:stCondLst>
                                  <p:childTnLst>
                                    <p:set>
                                      <p:cBhvr>
                                        <p:cTn dur="1" fill="hold" id="6">
                                          <p:stCondLst>
                                            <p:cond delay="0"/>
                                          </p:stCondLst>
                                        </p:cTn>
                                        <p:tgtEl>
                                          <p:spTgt spid="2097161"/>
                                        </p:tgtEl>
                                        <p:attrNameLst>
                                          <p:attrName>style.visibility</p:attrName>
                                        </p:attrNameLst>
                                      </p:cBhvr>
                                      <p:to>
                                        <p:strVal val="visible"/>
                                      </p:to>
                                    </p:set>
                                    <p:animEffect transition="in" filter="wheel(1)">
                                      <p:cBhvr>
                                        <p:cTn dur="2000" id="7"/>
                                        <p:tgtEl>
                                          <p:spTgt spid="2097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1">
  <p:cSld>
    <p:spTree>
      <p:nvGrpSpPr>
        <p:cNvPr id="59" name=""/>
        <p:cNvGrpSpPr/>
        <p:nvPr/>
      </p:nvGrpSpPr>
      <p:grpSpPr>
        <a:xfrm rot="0">
          <a:off x="0" y="0"/>
          <a:ext cx="0" cy="0"/>
          <a:chOff x="0" y="0"/>
          <a:chExt cx="0" cy="0"/>
        </a:xfrm>
      </p:grpSpPr>
      <p:sp>
        <p:nvSpPr>
          <p:cNvPr id="1048621" name=""/>
          <p:cNvSpPr/>
          <p:nvPr>
            <p:ph type="title" sz="full" idx="0"/>
          </p:nvPr>
        </p:nvSpPr>
        <p:spPr>
          <a:xfrm rot="0">
            <a:off x="7667625" y="620712"/>
            <a:ext cx="1012825" cy="720725"/>
          </a:xfrm>
          <a:prstGeom prst="roundRect"/>
          <a:noFill/>
          <a:ln>
            <a:noFill/>
          </a:ln>
        </p:spPr>
        <p:txBody>
          <a:bodyPr anchor="b" bIns="45720" lIns="91440" rIns="91440" tIns="45720" vert="horz"/>
          <a:lstStyle>
            <a:lvl1pPr algn="l" fontAlgn="base" indent="0" latinLnBrk="1" marL="0" rtl="0">
              <a:lnSpc>
                <a:spcPct val="90000"/>
              </a:lnSpc>
              <a:spcBef>
                <a:spcPct val="0"/>
              </a:spcBef>
              <a:spcAft>
                <a:spcPct val="0"/>
              </a:spcAft>
              <a:buFontTx/>
              <a:buNone/>
              <a:defRPr baseline="0" b="1" sz="3600" i="0" u="none">
                <a:solidFill>
                  <a:schemeClr val="dk1"/>
                </a:solidFill>
                <a:latin typeface="Arial" pitchFamily="34" charset="0"/>
                <a:ea typeface="华文中宋" pitchFamily="2" charset="-122"/>
                <a:sym typeface="Arial" pitchFamily="34" charset="0"/>
              </a:defRPr>
            </a:lvl1pPr>
          </a:lstStyle>
          <a:p>
            <a:pPr lvl="0"/>
            <a:endParaRPr altLang="en-US" lang="zh-CN">
              <a:effectLst>
                <a:outerShdw algn="tl" blurRad="38100" dir="2700000" dist="38100">
                  <a:srgbClr val="C0C0C0"/>
                </a:outerShdw>
              </a:effectLst>
            </a:endParaRPr>
          </a:p>
        </p:txBody>
      </p:sp>
      <p:sp>
        <p:nvSpPr>
          <p:cNvPr id="1048622" name=""/>
          <p:cNvSpPr/>
          <p:nvPr>
            <p:ph sz="full" idx="1"/>
          </p:nvPr>
        </p:nvSpPr>
        <p:spPr>
          <a:xfrm rot="0">
            <a:off x="463550" y="476250"/>
            <a:ext cx="8429625" cy="3024187"/>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800" i="0" u="none">
                <a:solidFill>
                  <a:schemeClr val="dk1"/>
                </a:solidFill>
                <a:latin typeface="Arial" pitchFamily="34" charset="0"/>
                <a:ea typeface="华文中宋" pitchFamily="2" charset="-122"/>
                <a:sym typeface="Arial" pitchFamily="34" charset="0"/>
              </a:defRPr>
            </a:lvl1pPr>
            <a:lvl2pPr algn="l" fontAlgn="base" indent="-285750" latinLnBrk="1" marL="74295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400" i="0" u="none">
                <a:solidFill>
                  <a:schemeClr val="dk1"/>
                </a:solidFill>
                <a:latin typeface="Arial" pitchFamily="34" charset="0"/>
                <a:ea typeface="华文中宋" pitchFamily="2" charset="-122"/>
                <a:sym typeface="Arial" pitchFamily="34" charset="0"/>
              </a:defRPr>
            </a:lvl2pPr>
            <a:lvl3pPr algn="l" fontAlgn="base" indent="-228600" latinLnBrk="1" marL="11430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3pPr>
            <a:lvl4pPr algn="l" fontAlgn="base" indent="-228600" latinLnBrk="1" marL="160020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4pPr>
            <a:lvl5pPr algn="l" fontAlgn="base" indent="-228600" latinLnBrk="1" marL="20574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5pPr>
          </a:lstStyle>
          <a:p>
            <a:pPr lvl="0"/>
            <a:r>
              <a:rPr altLang="zh-CN" sz="3200" lang="zh-CN">
                <a:solidFill>
                  <a:srgbClr val="002060"/>
                </a:solidFill>
                <a:latin typeface="华文新魏" pitchFamily="2" charset="-122"/>
                <a:ea typeface="华文新魏" pitchFamily="2" charset="-122"/>
              </a:rPr>
              <a:t>深化党和国家机构改革</a:t>
            </a:r>
          </a:p>
          <a:p>
            <a:pPr lvl="0">
              <a:buNone/>
            </a:pPr>
            <a:r>
              <a:rPr altLang="zh-CN" sz="3200" lang="en-US">
                <a:solidFill>
                  <a:srgbClr val="002060"/>
                </a:solidFill>
                <a:latin typeface="华文新魏" pitchFamily="2" charset="-122"/>
                <a:ea typeface="华文新魏" pitchFamily="2" charset="-122"/>
              </a:rPr>
              <a:t>        </a:t>
            </a:r>
            <a:r>
              <a:rPr altLang="zh-CN" sz="3200" lang="zh-CN">
                <a:solidFill>
                  <a:srgbClr val="800000"/>
                </a:solidFill>
                <a:latin typeface="华文新魏" pitchFamily="2" charset="-122"/>
                <a:ea typeface="华文新魏" pitchFamily="2" charset="-122"/>
              </a:rPr>
              <a:t>构建系统完备、科学规范、运行高效的党和国家机构职能体系</a:t>
            </a:r>
            <a:r>
              <a:rPr altLang="en-US" sz="3200" lang="zh-CN">
                <a:solidFill>
                  <a:srgbClr val="800000"/>
                </a:solidFill>
                <a:latin typeface="华文新魏" pitchFamily="2" charset="-122"/>
                <a:ea typeface="华文新魏" pitchFamily="2" charset="-122"/>
              </a:rPr>
              <a:t>。</a:t>
            </a:r>
          </a:p>
          <a:p>
            <a:pPr lvl="0">
              <a:buNone/>
            </a:pPr>
            <a:r>
              <a:rPr altLang="zh-CN" sz="3200" lang="zh-CN">
                <a:solidFill>
                  <a:srgbClr val="002060"/>
                </a:solidFill>
                <a:latin typeface="华文新魏" pitchFamily="2" charset="-122"/>
                <a:ea typeface="华文新魏" pitchFamily="2" charset="-122"/>
              </a:rPr>
              <a:t>        组建自然资源部</a:t>
            </a:r>
            <a:r>
              <a:rPr altLang="en-US" sz="3200" lang="zh-CN">
                <a:solidFill>
                  <a:srgbClr val="002060"/>
                </a:solidFill>
                <a:latin typeface="华文新魏" pitchFamily="2" charset="-122"/>
                <a:ea typeface="华文新魏" pitchFamily="2" charset="-122"/>
              </a:rPr>
              <a:t>、</a:t>
            </a:r>
            <a:r>
              <a:rPr altLang="zh-CN" sz="3200" lang="zh-CN">
                <a:solidFill>
                  <a:srgbClr val="002060"/>
                </a:solidFill>
                <a:latin typeface="华文新魏" pitchFamily="2" charset="-122"/>
                <a:ea typeface="华文新魏" pitchFamily="2" charset="-122"/>
              </a:rPr>
              <a:t>生态环境部</a:t>
            </a:r>
            <a:r>
              <a:rPr altLang="en-US" sz="3200" lang="zh-CN">
                <a:solidFill>
                  <a:srgbClr val="002060"/>
                </a:solidFill>
                <a:latin typeface="华文新魏" pitchFamily="2" charset="-122"/>
                <a:ea typeface="华文新魏" pitchFamily="2" charset="-122"/>
              </a:rPr>
              <a:t>、</a:t>
            </a:r>
            <a:r>
              <a:rPr altLang="zh-CN" sz="3200" lang="zh-CN">
                <a:solidFill>
                  <a:srgbClr val="002060"/>
                </a:solidFill>
                <a:latin typeface="华文新魏" pitchFamily="2" charset="-122"/>
                <a:ea typeface="华文新魏" pitchFamily="2" charset="-122"/>
              </a:rPr>
              <a:t>国家卫生健康委员会</a:t>
            </a:r>
            <a:r>
              <a:rPr altLang="en-US" sz="3200" lang="zh-CN">
                <a:solidFill>
                  <a:srgbClr val="002060"/>
                </a:solidFill>
                <a:latin typeface="华文新魏" pitchFamily="2" charset="-122"/>
                <a:ea typeface="华文新魏" pitchFamily="2" charset="-122"/>
              </a:rPr>
              <a:t>、</a:t>
            </a:r>
            <a:r>
              <a:rPr altLang="zh-CN" sz="3200" lang="zh-CN">
                <a:solidFill>
                  <a:srgbClr val="002060"/>
                </a:solidFill>
                <a:latin typeface="华文新魏" pitchFamily="2" charset="-122"/>
                <a:ea typeface="华文新魏" pitchFamily="2" charset="-122"/>
              </a:rPr>
              <a:t>退役军人事务部</a:t>
            </a:r>
            <a:r>
              <a:rPr altLang="en-US" sz="3200" lang="zh-CN">
                <a:solidFill>
                  <a:srgbClr val="002060"/>
                </a:solidFill>
                <a:latin typeface="华文新魏" pitchFamily="2" charset="-122"/>
                <a:ea typeface="华文新魏" pitchFamily="2" charset="-122"/>
              </a:rPr>
              <a:t>、</a:t>
            </a:r>
            <a:r>
              <a:rPr altLang="zh-CN" sz="3200" lang="zh-CN">
                <a:solidFill>
                  <a:srgbClr val="002060"/>
                </a:solidFill>
                <a:latin typeface="华文新魏" pitchFamily="2" charset="-122"/>
                <a:ea typeface="华文新魏" pitchFamily="2" charset="-122"/>
              </a:rPr>
              <a:t>应急管理部</a:t>
            </a:r>
            <a:r>
              <a:rPr altLang="en-US" sz="3200" lang="zh-CN">
                <a:solidFill>
                  <a:srgbClr val="002060"/>
                </a:solidFill>
                <a:latin typeface="华文新魏" pitchFamily="2" charset="-122"/>
                <a:ea typeface="华文新魏" pitchFamily="2" charset="-122"/>
              </a:rPr>
              <a:t>、国家市场监督管理总局</a:t>
            </a:r>
            <a:r>
              <a:rPr altLang="zh-CN" sz="3200" lang="zh-CN">
                <a:solidFill>
                  <a:srgbClr val="002060"/>
                </a:solidFill>
                <a:latin typeface="华文新魏" pitchFamily="2" charset="-122"/>
                <a:ea typeface="华文新魏" pitchFamily="2" charset="-122"/>
              </a:rPr>
              <a:t>。</a:t>
            </a:r>
          </a:p>
          <a:p>
            <a:pPr lvl="0">
              <a:buNone/>
            </a:pPr>
            <a:endParaRPr altLang="zh-CN" sz="3200" lang="en-US">
              <a:solidFill>
                <a:srgbClr val="002060"/>
              </a:solidFill>
              <a:latin typeface="华文新魏" pitchFamily="2" charset="-122"/>
              <a:ea typeface="华文新魏" pitchFamily="2" charset="-122"/>
            </a:endParaRPr>
          </a:p>
        </p:txBody>
      </p:sp>
      <p:pic>
        <p:nvPicPr>
          <p:cNvPr id="2097162" name=""/>
          <p:cNvPicPr>
            <a:picLocks/>
          </p:cNvPicPr>
          <p:nvPr/>
        </p:nvPicPr>
        <p:blipFill>
          <a:blip xmlns:r="http://schemas.openxmlformats.org/officeDocument/2006/relationships" r:embed="rId2"/>
          <a:srcRect l="0" t="0" r="0" b="0"/>
          <a:stretch>
            <a:fillRect/>
          </a:stretch>
        </p:blipFill>
        <p:spPr>
          <a:xfrm rot="0">
            <a:off x="5867400" y="3500437"/>
            <a:ext cx="2268537" cy="3024187"/>
          </a:xfrm>
          <a:prstGeom prst="rect"/>
          <a:noFill/>
          <a:ln>
            <a:noFill/>
          </a:ln>
        </p:spPr>
      </p:pic>
      <p:sp>
        <p:nvSpPr>
          <p:cNvPr id="1048623" name=""/>
          <p:cNvSpPr/>
          <p:nvPr/>
        </p:nvSpPr>
        <p:spPr>
          <a:xfrm rot="0">
            <a:off x="463550" y="3778250"/>
            <a:ext cx="5403850" cy="2678112"/>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800" i="0" u="none">
                <a:solidFill>
                  <a:schemeClr val="dk1"/>
                </a:solidFill>
                <a:latin typeface="Arial" pitchFamily="34" charset="0"/>
                <a:ea typeface="华文中宋" pitchFamily="2" charset="-122"/>
                <a:sym typeface="Arial" pitchFamily="34" charset="0"/>
              </a:defRPr>
            </a:lvl1pPr>
            <a:lvl2pPr algn="l" fontAlgn="base" indent="-285750" latinLnBrk="1" marL="74295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400" i="0" u="none">
                <a:solidFill>
                  <a:schemeClr val="dk1"/>
                </a:solidFill>
                <a:latin typeface="Arial" pitchFamily="34" charset="0"/>
                <a:ea typeface="华文中宋" pitchFamily="2" charset="-122"/>
                <a:sym typeface="Arial" pitchFamily="34" charset="0"/>
              </a:defRPr>
            </a:lvl2pPr>
            <a:lvl3pPr algn="l" fontAlgn="base" indent="-228600" latinLnBrk="1" marL="11430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3pPr>
            <a:lvl4pPr algn="l" fontAlgn="base" indent="-228600" latinLnBrk="1" marL="160020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4pPr>
            <a:lvl5pPr algn="l" fontAlgn="base" indent="-228600" latinLnBrk="1" marL="20574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5pPr>
          </a:lstStyle>
          <a:p>
            <a:pPr indent="0" lvl="0" marL="0">
              <a:spcBef>
                <a:spcPct val="0"/>
              </a:spcBef>
              <a:buNone/>
            </a:pPr>
            <a:r>
              <a:rPr altLang="en-US" lang="zh-CN">
                <a:solidFill>
                  <a:srgbClr val="C00000"/>
                </a:solidFill>
                <a:latin typeface="华文新魏" pitchFamily="2" charset="-122"/>
                <a:ea typeface="华文新魏" pitchFamily="2" charset="-122"/>
              </a:rPr>
              <a:t>◆</a:t>
            </a:r>
            <a:r>
              <a:rPr altLang="zh-CN" lang="zh-CN">
                <a:solidFill>
                  <a:srgbClr val="002060"/>
                </a:solidFill>
                <a:latin typeface="华文新魏" pitchFamily="2" charset="-122"/>
                <a:ea typeface="华文新魏" pitchFamily="2" charset="-122"/>
              </a:rPr>
              <a:t>深化国家监察体制改革</a:t>
            </a:r>
          </a:p>
          <a:p>
            <a:pPr indent="0" lvl="0" marL="0">
              <a:spcBef>
                <a:spcPct val="0"/>
              </a:spcBef>
              <a:buFontTx/>
              <a:buNone/>
            </a:pPr>
            <a:r>
              <a:rPr altLang="zh-CN" lang="en-US">
                <a:solidFill>
                  <a:srgbClr val="002060"/>
                </a:solidFill>
                <a:latin typeface="华文新魏" pitchFamily="2" charset="-122"/>
                <a:ea typeface="华文新魏" pitchFamily="2" charset="-122"/>
              </a:rPr>
              <a:t>        </a:t>
            </a:r>
            <a:r>
              <a:rPr altLang="zh-CN" lang="zh-CN">
                <a:solidFill>
                  <a:srgbClr val="002060"/>
                </a:solidFill>
                <a:latin typeface="华文新魏" pitchFamily="2" charset="-122"/>
                <a:ea typeface="华文新魏" pitchFamily="2" charset="-122"/>
              </a:rPr>
              <a:t>实现党内监督和国家机关监督、党的纪律检查和国家监察有机统一，实现对所有行使公权力的公职人员监察全覆盖</a:t>
            </a:r>
            <a:r>
              <a:rPr altLang="en-US" lang="zh-CN">
                <a:solidFill>
                  <a:srgbClr val="002060"/>
                </a:solidFill>
                <a:latin typeface="华文新魏" pitchFamily="2" charset="-122"/>
                <a:ea typeface="华文新魏" pitchFamily="2" charset="-122"/>
              </a:rPr>
              <a:t>，</a:t>
            </a:r>
            <a:r>
              <a:rPr altLang="zh-CN" lang="zh-CN">
                <a:solidFill>
                  <a:srgbClr val="002060"/>
                </a:solidFill>
                <a:latin typeface="华文新魏" pitchFamily="2" charset="-122"/>
                <a:ea typeface="华文新魏" pitchFamily="2" charset="-122"/>
              </a:rPr>
              <a:t>强化对权力监督制约</a:t>
            </a:r>
            <a:r>
              <a:rPr altLang="en-US" lang="zh-CN">
                <a:solidFill>
                  <a:srgbClr val="002060"/>
                </a:solidFill>
                <a:latin typeface="华文新魏" pitchFamily="2" charset="-122"/>
                <a:ea typeface="华文新魏" pitchFamily="2" charset="-122"/>
              </a:rPr>
              <a:t>。</a:t>
            </a:r>
          </a:p>
        </p:txBody>
      </p:sp>
    </p:spTree>
  </p:cSld>
  <p:clrMapOvr>
    <a:masterClrMapping/>
  </p:clrMapOvr>
  <p:transition spd="slow" advClick="1">
    <p:wipe dir="r"/>
  </p:transition>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42" presetSubtype="0">
                                  <p:stCondLst>
                                    <p:cond delay="0"/>
                                  </p:stCondLst>
                                  <p:childTnLst>
                                    <p:set>
                                      <p:cBhvr>
                                        <p:cTn dur="1" fill="hold" id="6">
                                          <p:stCondLst>
                                            <p:cond delay="0"/>
                                          </p:stCondLst>
                                        </p:cTn>
                                        <p:tgtEl>
                                          <p:spTgt spid="1048623">
                                            <p:txEl>
                                              <p:charRg st="0" end="12"/>
                                            </p:txEl>
                                          </p:spTgt>
                                        </p:tgtEl>
                                        <p:attrNameLst>
                                          <p:attrName>style.visibility</p:attrName>
                                        </p:attrNameLst>
                                      </p:cBhvr>
                                      <p:to>
                                        <p:strVal val="visible"/>
                                      </p:to>
                                    </p:set>
                                    <p:animEffect transition="in" filter="fade">
                                      <p:cBhvr>
                                        <p:cTn dur="1000" id="7"/>
                                        <p:tgtEl>
                                          <p:spTgt spid="1048623">
                                            <p:txEl>
                                              <p:charRg st="0" end="12"/>
                                            </p:txEl>
                                          </p:spTgt>
                                        </p:tgtEl>
                                      </p:cBhvr>
                                    </p:animEffect>
                                    <p:anim calcmode="lin" valueType="num">
                                      <p:cBhvr>
                                        <p:cTn dur="1000" fill="hold" id="8"/>
                                        <p:tgtEl>
                                          <p:spTgt spid="1048623">
                                            <p:txEl>
                                              <p:charRg st="0" end="12"/>
                                            </p:txEl>
                                          </p:spTgt>
                                        </p:tgtEl>
                                        <p:attrNameLst>
                                          <p:attrName>ppt_x</p:attrName>
                                        </p:attrNameLst>
                                      </p:cBhvr>
                                      <p:tavLst>
                                        <p:tav tm="0">
                                          <p:val>
                                            <p:strVal val="#ppt_x"/>
                                          </p:val>
                                        </p:tav>
                                        <p:tav tm="100000">
                                          <p:val>
                                            <p:strVal val="#ppt_x"/>
                                          </p:val>
                                        </p:tav>
                                      </p:tavLst>
                                    </p:anim>
                                    <p:anim calcmode="lin" valueType="num">
                                      <p:cBhvr>
                                        <p:cTn dur="1000" fill="hold" id="9"/>
                                        <p:tgtEl>
                                          <p:spTgt spid="1048623">
                                            <p:txEl>
                                              <p:charRg st="0" end="12"/>
                                            </p:txEl>
                                          </p:spTgt>
                                        </p:tgtEl>
                                        <p:attrNameLst>
                                          <p:attrName>ppt_y</p:attrName>
                                        </p:attrNameLst>
                                      </p:cBhvr>
                                      <p:tavLst>
                                        <p:tav tm="0">
                                          <p:val>
                                            <p:strVal val="#ppt_y+.1"/>
                                          </p:val>
                                        </p:tav>
                                        <p:tav tm="100000">
                                          <p:val>
                                            <p:strVal val="#ppt_y"/>
                                          </p:val>
                                        </p:tav>
                                      </p:tavLst>
                                    </p:anim>
                                  </p:childTnLst>
                                </p:cTn>
                              </p:par>
                              <p:par>
                                <p:cTn fill="hold" id="10" nodeType="withEffect" presetClass="entr" presetID="42" presetSubtype="0">
                                  <p:stCondLst>
                                    <p:cond delay="0"/>
                                  </p:stCondLst>
                                  <p:childTnLst>
                                    <p:set>
                                      <p:cBhvr>
                                        <p:cTn dur="1" fill="hold" id="11">
                                          <p:stCondLst>
                                            <p:cond delay="0"/>
                                          </p:stCondLst>
                                        </p:cTn>
                                        <p:tgtEl>
                                          <p:spTgt spid="1048623">
                                            <p:txEl>
                                              <p:charRg st="12" end="82"/>
                                            </p:txEl>
                                          </p:spTgt>
                                        </p:tgtEl>
                                        <p:attrNameLst>
                                          <p:attrName>style.visibility</p:attrName>
                                        </p:attrNameLst>
                                      </p:cBhvr>
                                      <p:to>
                                        <p:strVal val="visible"/>
                                      </p:to>
                                    </p:set>
                                    <p:animEffect transition="in" filter="fade">
                                      <p:cBhvr>
                                        <p:cTn dur="1000" id="12"/>
                                        <p:tgtEl>
                                          <p:spTgt spid="1048623">
                                            <p:txEl>
                                              <p:charRg st="12" end="82"/>
                                            </p:txEl>
                                          </p:spTgt>
                                        </p:tgtEl>
                                      </p:cBhvr>
                                    </p:animEffect>
                                    <p:anim calcmode="lin" valueType="num">
                                      <p:cBhvr>
                                        <p:cTn dur="1000" fill="hold" id="13"/>
                                        <p:tgtEl>
                                          <p:spTgt spid="1048623">
                                            <p:txEl>
                                              <p:charRg st="12" end="82"/>
                                            </p:txEl>
                                          </p:spTgt>
                                        </p:tgtEl>
                                        <p:attrNameLst>
                                          <p:attrName>ppt_x</p:attrName>
                                        </p:attrNameLst>
                                      </p:cBhvr>
                                      <p:tavLst>
                                        <p:tav tm="0">
                                          <p:val>
                                            <p:strVal val="#ppt_x"/>
                                          </p:val>
                                        </p:tav>
                                        <p:tav tm="100000">
                                          <p:val>
                                            <p:strVal val="#ppt_x"/>
                                          </p:val>
                                        </p:tav>
                                      </p:tavLst>
                                    </p:anim>
                                    <p:anim calcmode="lin" valueType="num">
                                      <p:cBhvr>
                                        <p:cTn dur="1000" fill="hold" id="14"/>
                                        <p:tgtEl>
                                          <p:spTgt spid="1048623">
                                            <p:txEl>
                                              <p:charRg st="12" end="82"/>
                                            </p:txEl>
                                          </p:spTgt>
                                        </p:tgtEl>
                                        <p:attrNameLst>
                                          <p:attrName>ppt_y</p:attrName>
                                        </p:attrNameLst>
                                      </p:cBhvr>
                                      <p:tavLst>
                                        <p:tav tm="0">
                                          <p:val>
                                            <p:strVal val="#ppt_y+.1"/>
                                          </p:val>
                                        </p:tav>
                                        <p:tav tm="100000">
                                          <p:val>
                                            <p:strVal val="#ppt_y"/>
                                          </p:val>
                                        </p:tav>
                                      </p:tavLst>
                                    </p:anim>
                                  </p:childTnLst>
                                </p:cTn>
                              </p:par>
                            </p:childTnLst>
                          </p:cTn>
                        </p:par>
                      </p:childTnLst>
                    </p:cTn>
                  </p:par>
                  <p:par>
                    <p:cTn fill="hold" id="15" nodeType="clickPar">
                      <p:stCondLst>
                        <p:cond delay="indefinite"/>
                      </p:stCondLst>
                      <p:childTnLst>
                        <p:par>
                          <p:cTn fill="hold" id="16" nodeType="withGroup">
                            <p:stCondLst>
                              <p:cond delay="0"/>
                            </p:stCondLst>
                            <p:childTnLst>
                              <p:par>
                                <p:cTn fill="hold" id="17" nodeType="clickEffect" presetClass="entr" presetID="10" presetSubtype="0">
                                  <p:stCondLst>
                                    <p:cond delay="0"/>
                                  </p:stCondLst>
                                  <p:childTnLst>
                                    <p:set>
                                      <p:cBhvr>
                                        <p:cTn dur="1" fill="hold" id="18">
                                          <p:stCondLst>
                                            <p:cond delay="0"/>
                                          </p:stCondLst>
                                        </p:cTn>
                                        <p:tgtEl>
                                          <p:spTgt spid="2097162"/>
                                        </p:tgtEl>
                                        <p:attrNameLst>
                                          <p:attrName>style.visibility</p:attrName>
                                        </p:attrNameLst>
                                      </p:cBhvr>
                                      <p:to>
                                        <p:strVal val="visible"/>
                                      </p:to>
                                    </p:set>
                                    <p:animEffect transition="in" filter="fade">
                                      <p:cBhvr>
                                        <p:cTn dur="500" id="19"/>
                                        <p:tgtEl>
                                          <p:spTgt spid="2097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1">
  <p:cSld>
    <p:spTree>
      <p:nvGrpSpPr>
        <p:cNvPr id="60" name=""/>
        <p:cNvGrpSpPr/>
        <p:nvPr/>
      </p:nvGrpSpPr>
      <p:grpSpPr>
        <a:xfrm rot="0">
          <a:off x="0" y="0"/>
          <a:ext cx="0" cy="0"/>
          <a:chOff x="0" y="0"/>
          <a:chExt cx="0" cy="0"/>
        </a:xfrm>
      </p:grpSpPr>
      <p:sp>
        <p:nvSpPr>
          <p:cNvPr id="1048624" name=""/>
          <p:cNvSpPr/>
          <p:nvPr>
            <p:ph type="title" sz="full" idx="0"/>
          </p:nvPr>
        </p:nvSpPr>
        <p:spPr>
          <a:xfrm rot="0">
            <a:off x="8172450" y="620712"/>
            <a:ext cx="508000" cy="504825"/>
          </a:xfrm>
          <a:prstGeom prst="roundRect"/>
          <a:noFill/>
          <a:ln>
            <a:noFill/>
          </a:ln>
        </p:spPr>
        <p:txBody>
          <a:bodyPr anchor="b" bIns="45720" lIns="91440" rIns="91440" tIns="45720" vert="horz"/>
          <a:lstStyle>
            <a:lvl1pPr algn="l" fontAlgn="base" indent="0" latinLnBrk="1" marL="0" rtl="0">
              <a:lnSpc>
                <a:spcPct val="90000"/>
              </a:lnSpc>
              <a:spcBef>
                <a:spcPct val="0"/>
              </a:spcBef>
              <a:spcAft>
                <a:spcPct val="0"/>
              </a:spcAft>
              <a:buFontTx/>
              <a:buNone/>
              <a:defRPr baseline="0" b="1" sz="3600" i="0" u="none">
                <a:solidFill>
                  <a:schemeClr val="dk1"/>
                </a:solidFill>
                <a:latin typeface="Arial" pitchFamily="34" charset="0"/>
                <a:ea typeface="华文中宋" pitchFamily="2" charset="-122"/>
                <a:sym typeface="Arial" pitchFamily="34" charset="0"/>
              </a:defRPr>
            </a:lvl1pPr>
          </a:lstStyle>
          <a:p>
            <a:pPr lvl="0"/>
            <a:endParaRPr altLang="en-US" lang="zh-CN">
              <a:effectLst>
                <a:outerShdw algn="tl" blurRad="38100" dir="2700000" dist="38100">
                  <a:srgbClr val="C0C0C0"/>
                </a:outerShdw>
              </a:effectLst>
            </a:endParaRPr>
          </a:p>
        </p:txBody>
      </p:sp>
      <p:sp>
        <p:nvSpPr>
          <p:cNvPr id="1048625" name=""/>
          <p:cNvSpPr/>
          <p:nvPr>
            <p:ph sz="full" idx="1"/>
          </p:nvPr>
        </p:nvSpPr>
        <p:spPr>
          <a:xfrm rot="0">
            <a:off x="827087" y="620712"/>
            <a:ext cx="7693025" cy="352901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800" i="0" u="none">
                <a:solidFill>
                  <a:schemeClr val="dk1"/>
                </a:solidFill>
                <a:latin typeface="Arial" pitchFamily="34" charset="0"/>
                <a:ea typeface="华文中宋" pitchFamily="2" charset="-122"/>
                <a:sym typeface="Arial" pitchFamily="34" charset="0"/>
              </a:defRPr>
            </a:lvl1pPr>
            <a:lvl2pPr algn="l" fontAlgn="base" indent="-285750" latinLnBrk="1" marL="74295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400" i="0" u="none">
                <a:solidFill>
                  <a:schemeClr val="dk1"/>
                </a:solidFill>
                <a:latin typeface="Arial" pitchFamily="34" charset="0"/>
                <a:ea typeface="华文中宋" pitchFamily="2" charset="-122"/>
                <a:sym typeface="Arial" pitchFamily="34" charset="0"/>
              </a:defRPr>
            </a:lvl2pPr>
            <a:lvl3pPr algn="l" fontAlgn="base" indent="-228600" latinLnBrk="1" marL="11430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3pPr>
            <a:lvl4pPr algn="l" fontAlgn="base" indent="-228600" latinLnBrk="1" marL="160020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4pPr>
            <a:lvl5pPr algn="l" fontAlgn="base" indent="-228600" latinLnBrk="1" marL="20574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5pPr>
          </a:lstStyle>
          <a:p>
            <a:pPr eaLnBrk="1" hangingPunct="1" latinLnBrk="1" lvl="0"/>
            <a:r>
              <a:rPr altLang="en-US" lang="zh-CN">
                <a:solidFill>
                  <a:srgbClr val="002060"/>
                </a:solidFill>
                <a:latin typeface="华文新魏" pitchFamily="2" charset="-122"/>
                <a:ea typeface="华文新魏" pitchFamily="2" charset="-122"/>
              </a:rPr>
              <a:t>深化教育体制、就业机制、分配制度等多方面改革，加强社会保障体系建设，进一步解决好民生问题。</a:t>
            </a:r>
          </a:p>
          <a:p>
            <a:pPr eaLnBrk="1" hangingPunct="1" latinLnBrk="1" lvl="0">
              <a:buNone/>
            </a:pPr>
            <a:r>
              <a:rPr altLang="zh-CN" lang="en-US">
                <a:solidFill>
                  <a:srgbClr val="002060"/>
                </a:solidFill>
                <a:latin typeface="华文新魏" pitchFamily="2" charset="-122"/>
                <a:ea typeface="华文新魏" pitchFamily="2" charset="-122"/>
              </a:rPr>
              <a:t>        </a:t>
            </a:r>
            <a:r>
              <a:rPr altLang="zh-CN" lang="zh-CN">
                <a:solidFill>
                  <a:srgbClr val="800000"/>
                </a:solidFill>
                <a:latin typeface="华文新魏" pitchFamily="2" charset="-122"/>
                <a:ea typeface="华文新魏" pitchFamily="2" charset="-122"/>
              </a:rPr>
              <a:t>习近平在党的</a:t>
            </a:r>
            <a:r>
              <a:rPr altLang="zh-CN" lang="en-US">
                <a:solidFill>
                  <a:srgbClr val="800000"/>
                </a:solidFill>
                <a:latin typeface="华文新魏" pitchFamily="2" charset="-122"/>
                <a:ea typeface="华文新魏" pitchFamily="2" charset="-122"/>
              </a:rPr>
              <a:t>19</a:t>
            </a:r>
            <a:r>
              <a:rPr altLang="zh-CN" lang="zh-CN">
                <a:solidFill>
                  <a:srgbClr val="800000"/>
                </a:solidFill>
                <a:latin typeface="华文新魏" pitchFamily="2" charset="-122"/>
                <a:ea typeface="华文新魏" pitchFamily="2" charset="-122"/>
              </a:rPr>
              <a:t>大报告中指出：“必须多谋民生之利、多解民生之忧，在发展中补齐民生短板、促进社会公平正义，在幼有所育、学有所教、劳有所得、病有所医、老有所养、住有所居、弱有所扶上不断取得新进展。”</a:t>
            </a:r>
          </a:p>
        </p:txBody>
      </p:sp>
      <p:pic>
        <p:nvPicPr>
          <p:cNvPr id="2097163" name=""/>
          <p:cNvPicPr>
            <a:picLocks/>
          </p:cNvPicPr>
          <p:nvPr/>
        </p:nvPicPr>
        <p:blipFill>
          <a:blip xmlns:r="http://schemas.openxmlformats.org/officeDocument/2006/relationships" r:embed="rId2"/>
          <a:srcRect l="0" t="0" r="0" b="0"/>
          <a:stretch>
            <a:fillRect/>
          </a:stretch>
        </p:blipFill>
        <p:spPr>
          <a:xfrm rot="0">
            <a:off x="666750" y="4221162"/>
            <a:ext cx="7793037" cy="2395537"/>
          </a:xfrm>
          <a:prstGeom prst="rect"/>
          <a:noFill/>
          <a:ln>
            <a:noFill/>
          </a:ln>
        </p:spPr>
      </p:pic>
    </p:spTree>
  </p:cSld>
  <p:clrMapOvr>
    <a:masterClrMapping/>
  </p:clrMapOvr>
  <p:transition spd="slow" advClick="1">
    <p:wipe dir="r"/>
  </p:transition>
  <p:timing/>
</p:sld>
</file>

<file path=ppt/slides/slide19.xml><?xml version="1.0" encoding="utf-8"?>
<p:sld xmlns:a="http://schemas.openxmlformats.org/drawingml/2006/main" xmlns:r="http://schemas.openxmlformats.org/officeDocument/2006/relationships" xmlns:p="http://schemas.openxmlformats.org/presentationml/2006/main" showMasterSp="1">
  <p:cSld>
    <p:spTree>
      <p:nvGrpSpPr>
        <p:cNvPr id="61" name=""/>
        <p:cNvGrpSpPr/>
        <p:nvPr/>
      </p:nvGrpSpPr>
      <p:grpSpPr>
        <a:xfrm rot="0">
          <a:off x="0" y="0"/>
          <a:ext cx="0" cy="0"/>
          <a:chOff x="0" y="0"/>
          <a:chExt cx="0" cy="0"/>
        </a:xfrm>
      </p:grpSpPr>
      <p:sp>
        <p:nvSpPr>
          <p:cNvPr id="1048626" name=""/>
          <p:cNvSpPr/>
          <p:nvPr>
            <p:ph type="title" sz="full" idx="0"/>
          </p:nvPr>
        </p:nvSpPr>
        <p:spPr>
          <a:xfrm rot="0">
            <a:off x="1187450" y="404812"/>
            <a:ext cx="5905500" cy="1152525"/>
          </a:xfrm>
          <a:prstGeom prst="roundRect"/>
          <a:noFill/>
          <a:ln>
            <a:noFill/>
          </a:ln>
        </p:spPr>
        <p:txBody>
          <a:bodyPr anchor="b" bIns="45720" lIns="91440" rIns="91440" tIns="45720" vert="horz"/>
          <a:lstStyle>
            <a:lvl1pPr algn="l" fontAlgn="base" indent="0" latinLnBrk="1" marL="0" rtl="0">
              <a:lnSpc>
                <a:spcPct val="90000"/>
              </a:lnSpc>
              <a:spcBef>
                <a:spcPct val="0"/>
              </a:spcBef>
              <a:spcAft>
                <a:spcPct val="0"/>
              </a:spcAft>
              <a:buFontTx/>
              <a:buNone/>
              <a:defRPr baseline="0" b="1" sz="3600" i="0" u="none">
                <a:solidFill>
                  <a:schemeClr val="dk1"/>
                </a:solidFill>
                <a:latin typeface="Arial" pitchFamily="34" charset="0"/>
                <a:ea typeface="华文中宋" pitchFamily="2" charset="-122"/>
                <a:sym typeface="Arial" pitchFamily="34" charset="0"/>
              </a:defRPr>
            </a:lvl1pPr>
          </a:lstStyle>
          <a:p>
            <a:pPr lvl="0"/>
            <a:r>
              <a:rPr altLang="zh-CN" sz="3200" lang="en-US">
                <a:effectLst>
                  <a:outerShdw algn="tl" blurRad="38100" dir="2700000" dist="38100">
                    <a:srgbClr val="C0C0C0"/>
                  </a:outerShdw>
                </a:effectLst>
                <a:latin typeface="黑体" pitchFamily="49" charset="-122"/>
                <a:ea typeface="黑体" pitchFamily="49" charset="-122"/>
              </a:rPr>
              <a:t>2</a:t>
            </a:r>
            <a:r>
              <a:rPr altLang="en-US" sz="3200" lang="zh-CN">
                <a:effectLst>
                  <a:outerShdw algn="tl" blurRad="38100" dir="2700000" dist="38100">
                    <a:srgbClr val="C0C0C0"/>
                  </a:outerShdw>
                </a:effectLst>
                <a:latin typeface="黑体" pitchFamily="49" charset="-122"/>
                <a:ea typeface="黑体" pitchFamily="49" charset="-122"/>
              </a:rPr>
              <a:t>、</a:t>
            </a:r>
            <a:r>
              <a:rPr altLang="zh-CN" sz="3200" lang="en-US">
                <a:latin typeface="黑体" pitchFamily="49" charset="-122"/>
                <a:ea typeface="黑体" pitchFamily="49" charset="-122"/>
              </a:rPr>
              <a:t>坚持解放思想、实事求是，</a:t>
            </a:r>
            <a:br/>
            <a:r>
              <a:rPr altLang="en-US" sz="3200" lang="zh-CN">
                <a:latin typeface="黑体" pitchFamily="49" charset="-122"/>
                <a:ea typeface="黑体" pitchFamily="49" charset="-122"/>
              </a:rPr>
              <a:t>胆子要大、步子要稳</a:t>
            </a:r>
          </a:p>
        </p:txBody>
      </p:sp>
      <p:sp>
        <p:nvSpPr>
          <p:cNvPr id="1048627" name=""/>
          <p:cNvSpPr/>
          <p:nvPr>
            <p:ph sz="full" idx="1"/>
          </p:nvPr>
        </p:nvSpPr>
        <p:spPr>
          <a:xfrm rot="0">
            <a:off x="0" y="1412875"/>
            <a:ext cx="9144000" cy="489585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800" i="0" u="none">
                <a:solidFill>
                  <a:schemeClr val="dk1"/>
                </a:solidFill>
                <a:latin typeface="Arial" pitchFamily="34" charset="0"/>
                <a:ea typeface="华文中宋" pitchFamily="2" charset="-122"/>
                <a:sym typeface="Arial" pitchFamily="34" charset="0"/>
              </a:defRPr>
            </a:lvl1pPr>
            <a:lvl2pPr algn="l" fontAlgn="base" indent="-285750" latinLnBrk="1" marL="74295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400" i="0" u="none">
                <a:solidFill>
                  <a:schemeClr val="dk1"/>
                </a:solidFill>
                <a:latin typeface="Arial" pitchFamily="34" charset="0"/>
                <a:ea typeface="华文中宋" pitchFamily="2" charset="-122"/>
                <a:sym typeface="Arial" pitchFamily="34" charset="0"/>
              </a:defRPr>
            </a:lvl2pPr>
            <a:lvl3pPr algn="l" fontAlgn="base" indent="-228600" latinLnBrk="1" marL="11430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3pPr>
            <a:lvl4pPr algn="l" fontAlgn="base" indent="-228600" latinLnBrk="1" marL="160020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4pPr>
            <a:lvl5pPr algn="l" fontAlgn="base" indent="-228600" latinLnBrk="1" marL="20574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5pPr>
          </a:lstStyle>
          <a:p>
            <a:pPr lvl="0"/>
            <a:r>
              <a:rPr altLang="en-US" lang="zh-CN">
                <a:solidFill>
                  <a:srgbClr val="002060"/>
                </a:solidFill>
                <a:latin typeface="华文新魏" pitchFamily="2" charset="-122"/>
                <a:ea typeface="华文新魏" pitchFamily="2" charset="-122"/>
              </a:rPr>
              <a:t>在改革开放中所</a:t>
            </a:r>
            <a:r>
              <a:rPr altLang="zh-CN" lang="zh-CN">
                <a:solidFill>
                  <a:srgbClr val="002060"/>
                </a:solidFill>
                <a:latin typeface="华文新魏" pitchFamily="2" charset="-122"/>
                <a:ea typeface="华文新魏" pitchFamily="2" charset="-122"/>
              </a:rPr>
              <a:t>作出的每一项重大决策，</a:t>
            </a:r>
            <a:r>
              <a:rPr altLang="en-US" lang="zh-CN">
                <a:solidFill>
                  <a:srgbClr val="002060"/>
                </a:solidFill>
                <a:latin typeface="华文新魏" pitchFamily="2" charset="-122"/>
                <a:ea typeface="华文新魏" pitchFamily="2" charset="-122"/>
              </a:rPr>
              <a:t>都体现了坚持解放思想、实事求是；没有思想大解放，就很难拿出创造性的改革举措，就不会有改革大突破。</a:t>
            </a:r>
          </a:p>
          <a:p>
            <a:pPr lvl="0">
              <a:buNone/>
            </a:pPr>
            <a:r>
              <a:rPr altLang="en-US" lang="zh-CN">
                <a:latin typeface="华文新魏" pitchFamily="2" charset="-122"/>
                <a:ea typeface="华文新魏" pitchFamily="2" charset="-122"/>
              </a:rPr>
              <a:t>        </a:t>
            </a:r>
            <a:r>
              <a:rPr altLang="zh-CN" lang="en-US">
                <a:solidFill>
                  <a:srgbClr val="800000"/>
                </a:solidFill>
                <a:latin typeface="华文新魏" pitchFamily="2" charset="-122"/>
                <a:ea typeface="华文新魏" pitchFamily="2" charset="-122"/>
              </a:rPr>
              <a:t>邓小平：改革开放胆子要大一些，敢于试验，看准了的，就大胆地试，大胆地闯。没有一点闯的精神，没有一点“冒”的精神，就走不出一条好路和新路，就干不出新的事业。</a:t>
            </a:r>
          </a:p>
          <a:p>
            <a:pPr lvl="0"/>
            <a:r>
              <a:rPr altLang="en-US" lang="zh-CN">
                <a:solidFill>
                  <a:srgbClr val="002060"/>
                </a:solidFill>
                <a:latin typeface="华文新魏" pitchFamily="2" charset="-122"/>
                <a:ea typeface="华文新魏" pitchFamily="2" charset="-122"/>
              </a:rPr>
              <a:t>解放思想不是脱离实际的异想天开，其目的在于更好的实事求是。</a:t>
            </a:r>
          </a:p>
          <a:p>
            <a:pPr lvl="0">
              <a:buNone/>
            </a:pPr>
            <a:r>
              <a:rPr altLang="en-US" lang="zh-CN">
                <a:latin typeface="华文新魏" pitchFamily="2" charset="-122"/>
                <a:ea typeface="华文新魏" pitchFamily="2" charset="-122"/>
              </a:rPr>
              <a:t>        </a:t>
            </a:r>
            <a:r>
              <a:rPr altLang="zh-CN" lang="en-US">
                <a:solidFill>
                  <a:srgbClr val="800000"/>
                </a:solidFill>
                <a:latin typeface="华文新魏" pitchFamily="2" charset="-122"/>
                <a:ea typeface="华文新魏" pitchFamily="2" charset="-122"/>
              </a:rPr>
              <a:t>邓小平：解放思想是指在马克思主义指导下打破习惯势力和主观偏见的束缚，研究新情况，解决新问题。解放思想就是实事求是。</a:t>
            </a:r>
          </a:p>
          <a:p>
            <a:pPr lvl="0"/>
            <a:endParaRPr altLang="en-US" lang="zh-CN">
              <a:effectLst>
                <a:outerShdw algn="tl" blurRad="38100" dir="2700000" dist="38100">
                  <a:srgbClr val="C0C0C0"/>
                </a:outerShdw>
              </a:effectLst>
            </a:endParaRPr>
          </a:p>
        </p:txBody>
      </p:sp>
    </p:spTree>
  </p:cSld>
  <p:clrMapOvr>
    <a:masterClrMapping/>
  </p:clrMapOvr>
  <p:transition spd="slow" advClick="1">
    <p:wipe dir="r"/>
  </p:transition>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 presetSubtype="4">
                                  <p:stCondLst>
                                    <p:cond delay="0"/>
                                  </p:stCondLst>
                                  <p:childTnLst>
                                    <p:set>
                                      <p:cBhvr>
                                        <p:cTn dur="1" fill="hold" id="6">
                                          <p:stCondLst>
                                            <p:cond delay="0"/>
                                          </p:stCondLst>
                                        </p:cTn>
                                        <p:tgtEl>
                                          <p:spTgt spid="1048627">
                                            <p:txEl>
                                              <p:charRg st="0" end="67"/>
                                            </p:txEl>
                                          </p:spTgt>
                                        </p:tgtEl>
                                        <p:attrNameLst>
                                          <p:attrName>style.visibility</p:attrName>
                                        </p:attrNameLst>
                                      </p:cBhvr>
                                      <p:to>
                                        <p:strVal val="visible"/>
                                      </p:to>
                                    </p:set>
                                    <p:anim calcmode="lin" valueType="num">
                                      <p:cBhvr additive="base">
                                        <p:cTn dur="500" fill="hold" id="7"/>
                                        <p:tgtEl>
                                          <p:spTgt spid="1048627">
                                            <p:txEl>
                                              <p:charRg st="0" end="67"/>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27">
                                            <p:txEl>
                                              <p:charRg st="0" end="67"/>
                                            </p:txEl>
                                          </p:spTgt>
                                        </p:tgtEl>
                                        <p:attrNameLst>
                                          <p:attrName>ppt_y</p:attrName>
                                        </p:attrNameLst>
                                      </p:cBhvr>
                                      <p:tavLst>
                                        <p:tav tm="0">
                                          <p:val>
                                            <p:strVal val="1+#ppt_h/2"/>
                                          </p:val>
                                        </p:tav>
                                        <p:tav tm="100000">
                                          <p:val>
                                            <p:strVal val="#ppt_y"/>
                                          </p:val>
                                        </p:tav>
                                      </p:tavLst>
                                    </p:anim>
                                  </p:childTnLst>
                                </p:cTn>
                              </p:par>
                              <p:par>
                                <p:cTn fill="hold" id="9" nodeType="withEffect" presetClass="entr" presetID="2" presetSubtype="4">
                                  <p:stCondLst>
                                    <p:cond delay="0"/>
                                  </p:stCondLst>
                                  <p:childTnLst>
                                    <p:set>
                                      <p:cBhvr>
                                        <p:cTn dur="1" fill="hold" id="10">
                                          <p:stCondLst>
                                            <p:cond delay="0"/>
                                          </p:stCondLst>
                                        </p:cTn>
                                        <p:tgtEl>
                                          <p:spTgt spid="1048627">
                                            <p:txEl>
                                              <p:charRg st="67" end="153"/>
                                            </p:txEl>
                                          </p:spTgt>
                                        </p:tgtEl>
                                        <p:attrNameLst>
                                          <p:attrName>style.visibility</p:attrName>
                                        </p:attrNameLst>
                                      </p:cBhvr>
                                      <p:to>
                                        <p:strVal val="visible"/>
                                      </p:to>
                                    </p:set>
                                    <p:anim calcmode="lin" valueType="num">
                                      <p:cBhvr additive="base">
                                        <p:cTn dur="500" fill="hold" id="11"/>
                                        <p:tgtEl>
                                          <p:spTgt spid="1048627">
                                            <p:txEl>
                                              <p:charRg st="67" end="153"/>
                                            </p:txEl>
                                          </p:spTgt>
                                        </p:tgtEl>
                                        <p:attrNameLst>
                                          <p:attrName>ppt_x</p:attrName>
                                        </p:attrNameLst>
                                      </p:cBhvr>
                                      <p:tavLst>
                                        <p:tav tm="0">
                                          <p:val>
                                            <p:strVal val="#ppt_x"/>
                                          </p:val>
                                        </p:tav>
                                        <p:tav tm="100000">
                                          <p:val>
                                            <p:strVal val="#ppt_x"/>
                                          </p:val>
                                        </p:tav>
                                      </p:tavLst>
                                    </p:anim>
                                    <p:anim calcmode="lin" valueType="num">
                                      <p:cBhvr additive="base">
                                        <p:cTn dur="500" fill="hold" id="12"/>
                                        <p:tgtEl>
                                          <p:spTgt spid="1048627">
                                            <p:txEl>
                                              <p:charRg st="67" end="153"/>
                                            </p:txEl>
                                          </p:spTgt>
                                        </p:tgtEl>
                                        <p:attrNameLst>
                                          <p:attrName>ppt_y</p:attrName>
                                        </p:attrNameLst>
                                      </p:cBhvr>
                                      <p:tavLst>
                                        <p:tav tm="0">
                                          <p:val>
                                            <p:strVal val="1+#ppt_h/2"/>
                                          </p:val>
                                        </p:tav>
                                        <p:tav tm="100000">
                                          <p:val>
                                            <p:strVal val="#ppt_y"/>
                                          </p:val>
                                        </p:tav>
                                      </p:tavLst>
                                    </p:anim>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42" presetSubtype="0">
                                  <p:stCondLst>
                                    <p:cond delay="0"/>
                                  </p:stCondLst>
                                  <p:childTnLst>
                                    <p:set>
                                      <p:cBhvr>
                                        <p:cTn dur="1" fill="hold" id="16">
                                          <p:stCondLst>
                                            <p:cond delay="0"/>
                                          </p:stCondLst>
                                        </p:cTn>
                                        <p:tgtEl>
                                          <p:spTgt spid="1048627">
                                            <p:txEl>
                                              <p:charRg st="153" end="183"/>
                                            </p:txEl>
                                          </p:spTgt>
                                        </p:tgtEl>
                                        <p:attrNameLst>
                                          <p:attrName>style.visibility</p:attrName>
                                        </p:attrNameLst>
                                      </p:cBhvr>
                                      <p:to>
                                        <p:strVal val="visible"/>
                                      </p:to>
                                    </p:set>
                                    <p:animEffect transition="in" filter="fade">
                                      <p:cBhvr>
                                        <p:cTn dur="1000" id="17"/>
                                        <p:tgtEl>
                                          <p:spTgt spid="1048627">
                                            <p:txEl>
                                              <p:charRg st="153" end="183"/>
                                            </p:txEl>
                                          </p:spTgt>
                                        </p:tgtEl>
                                      </p:cBhvr>
                                    </p:animEffect>
                                    <p:anim calcmode="lin" valueType="num">
                                      <p:cBhvr>
                                        <p:cTn dur="1000" fill="hold" id="18"/>
                                        <p:tgtEl>
                                          <p:spTgt spid="1048627">
                                            <p:txEl>
                                              <p:charRg st="153" end="183"/>
                                            </p:txEl>
                                          </p:spTgt>
                                        </p:tgtEl>
                                        <p:attrNameLst>
                                          <p:attrName>ppt_x</p:attrName>
                                        </p:attrNameLst>
                                      </p:cBhvr>
                                      <p:tavLst>
                                        <p:tav tm="0">
                                          <p:val>
                                            <p:strVal val="#ppt_x"/>
                                          </p:val>
                                        </p:tav>
                                        <p:tav tm="100000">
                                          <p:val>
                                            <p:strVal val="#ppt_x"/>
                                          </p:val>
                                        </p:tav>
                                      </p:tavLst>
                                    </p:anim>
                                    <p:anim calcmode="lin" valueType="num">
                                      <p:cBhvr>
                                        <p:cTn dur="1000" fill="hold" id="19"/>
                                        <p:tgtEl>
                                          <p:spTgt spid="1048627">
                                            <p:txEl>
                                              <p:charRg st="153" end="183"/>
                                            </p:txEl>
                                          </p:spTgt>
                                        </p:tgtEl>
                                        <p:attrNameLst>
                                          <p:attrName>ppt_y</p:attrName>
                                        </p:attrNameLst>
                                      </p:cBhvr>
                                      <p:tavLst>
                                        <p:tav tm="0">
                                          <p:val>
                                            <p:strVal val="#ppt_y+.1"/>
                                          </p:val>
                                        </p:tav>
                                        <p:tav tm="100000">
                                          <p:val>
                                            <p:strVal val="#ppt_y"/>
                                          </p:val>
                                        </p:tav>
                                      </p:tavLst>
                                    </p:anim>
                                  </p:childTnLst>
                                </p:cTn>
                              </p:par>
                              <p:par>
                                <p:cTn fill="hold" id="20" nodeType="withEffect" presetClass="entr" presetID="42" presetSubtype="0">
                                  <p:stCondLst>
                                    <p:cond delay="0"/>
                                  </p:stCondLst>
                                  <p:childTnLst>
                                    <p:set>
                                      <p:cBhvr>
                                        <p:cTn dur="1" fill="hold" id="21">
                                          <p:stCondLst>
                                            <p:cond delay="0"/>
                                          </p:stCondLst>
                                        </p:cTn>
                                        <p:tgtEl>
                                          <p:spTgt spid="1048627">
                                            <p:txEl>
                                              <p:charRg st="183" end="249"/>
                                            </p:txEl>
                                          </p:spTgt>
                                        </p:tgtEl>
                                        <p:attrNameLst>
                                          <p:attrName>style.visibility</p:attrName>
                                        </p:attrNameLst>
                                      </p:cBhvr>
                                      <p:to>
                                        <p:strVal val="visible"/>
                                      </p:to>
                                    </p:set>
                                    <p:animEffect transition="in" filter="fade">
                                      <p:cBhvr>
                                        <p:cTn dur="1000" id="22"/>
                                        <p:tgtEl>
                                          <p:spTgt spid="1048627">
                                            <p:txEl>
                                              <p:charRg st="183" end="249"/>
                                            </p:txEl>
                                          </p:spTgt>
                                        </p:tgtEl>
                                      </p:cBhvr>
                                    </p:animEffect>
                                    <p:anim calcmode="lin" valueType="num">
                                      <p:cBhvr>
                                        <p:cTn dur="1000" fill="hold" id="23"/>
                                        <p:tgtEl>
                                          <p:spTgt spid="1048627">
                                            <p:txEl>
                                              <p:charRg st="183" end="249"/>
                                            </p:txEl>
                                          </p:spTgt>
                                        </p:tgtEl>
                                        <p:attrNameLst>
                                          <p:attrName>ppt_x</p:attrName>
                                        </p:attrNameLst>
                                      </p:cBhvr>
                                      <p:tavLst>
                                        <p:tav tm="0">
                                          <p:val>
                                            <p:strVal val="#ppt_x"/>
                                          </p:val>
                                        </p:tav>
                                        <p:tav tm="100000">
                                          <p:val>
                                            <p:strVal val="#ppt_x"/>
                                          </p:val>
                                        </p:tav>
                                      </p:tavLst>
                                    </p:anim>
                                    <p:anim calcmode="lin" valueType="num">
                                      <p:cBhvr>
                                        <p:cTn dur="1000" fill="hold" id="24"/>
                                        <p:tgtEl>
                                          <p:spTgt spid="1048627">
                                            <p:txEl>
                                              <p:charRg st="183" end="24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44" name=""/>
        <p:cNvGrpSpPr/>
        <p:nvPr/>
      </p:nvGrpSpPr>
      <p:grpSpPr>
        <a:xfrm rot="0">
          <a:off x="0" y="0"/>
          <a:ext cx="0" cy="0"/>
          <a:chOff x="0" y="0"/>
          <a:chExt cx="0" cy="0"/>
        </a:xfrm>
      </p:grpSpPr>
      <p:sp>
        <p:nvSpPr>
          <p:cNvPr id="1048587" name=""/>
          <p:cNvSpPr/>
          <p:nvPr>
            <p:ph type="title" sz="full" idx="0"/>
          </p:nvPr>
        </p:nvSpPr>
        <p:spPr>
          <a:xfrm rot="0">
            <a:off x="755650" y="620712"/>
            <a:ext cx="7924800" cy="647700"/>
          </a:xfrm>
          <a:prstGeom prst="roundRect"/>
          <a:noFill/>
          <a:ln>
            <a:noFill/>
          </a:ln>
        </p:spPr>
        <p:txBody>
          <a:bodyPr anchor="b" bIns="45720" lIns="91440" rIns="91440" tIns="45720" vert="horz"/>
          <a:lstStyle>
            <a:lvl1pPr algn="l" fontAlgn="base" indent="0" latinLnBrk="1" marL="0" rtl="0">
              <a:lnSpc>
                <a:spcPct val="90000"/>
              </a:lnSpc>
              <a:spcBef>
                <a:spcPct val="0"/>
              </a:spcBef>
              <a:spcAft>
                <a:spcPct val="0"/>
              </a:spcAft>
              <a:buFontTx/>
              <a:buNone/>
              <a:defRPr baseline="0" b="1" sz="3600" i="0" u="none">
                <a:solidFill>
                  <a:schemeClr val="dk1"/>
                </a:solidFill>
                <a:latin typeface="Arial" pitchFamily="34" charset="0"/>
                <a:ea typeface="华文中宋" pitchFamily="2" charset="-122"/>
                <a:sym typeface="Arial" pitchFamily="34" charset="0"/>
              </a:defRPr>
            </a:lvl1pPr>
          </a:lstStyle>
          <a:p>
            <a:pPr lvl="0"/>
            <a:r>
              <a:rPr altLang="en-US" lang="zh-CN">
                <a:effectLst>
                  <a:outerShdw algn="tl" blurRad="38100" dir="2700000" dist="38100">
                    <a:srgbClr val="C0C0C0"/>
                  </a:outerShdw>
                </a:effectLst>
                <a:latin typeface="黑体" pitchFamily="49" charset="-122"/>
                <a:ea typeface="黑体" pitchFamily="49" charset="-122"/>
              </a:rPr>
              <a:t>一、改革开放</a:t>
            </a:r>
            <a:r>
              <a:rPr altLang="zh-CN" lang="en-US">
                <a:effectLst>
                  <a:outerShdw algn="tl" blurRad="38100" dir="2700000" dist="38100">
                    <a:srgbClr val="C0C0C0"/>
                  </a:outerShdw>
                </a:effectLst>
                <a:latin typeface="黑体" pitchFamily="49" charset="-122"/>
                <a:ea typeface="黑体" pitchFamily="49" charset="-122"/>
              </a:rPr>
              <a:t>40</a:t>
            </a:r>
            <a:r>
              <a:rPr altLang="en-US" lang="zh-CN">
                <a:effectLst>
                  <a:outerShdw algn="tl" blurRad="38100" dir="2700000" dist="38100">
                    <a:srgbClr val="C0C0C0"/>
                  </a:outerShdw>
                </a:effectLst>
                <a:latin typeface="黑体" pitchFamily="49" charset="-122"/>
                <a:ea typeface="黑体" pitchFamily="49" charset="-122"/>
              </a:rPr>
              <a:t>年的回顾</a:t>
            </a:r>
          </a:p>
        </p:txBody>
      </p:sp>
      <p:sp>
        <p:nvSpPr>
          <p:cNvPr id="1048588" name=""/>
          <p:cNvSpPr/>
          <p:nvPr>
            <p:ph sz="full" idx="1"/>
          </p:nvPr>
        </p:nvSpPr>
        <p:spPr>
          <a:xfrm rot="0">
            <a:off x="0" y="2060575"/>
            <a:ext cx="4716462" cy="388937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800" i="0" u="none">
                <a:solidFill>
                  <a:schemeClr val="dk1"/>
                </a:solidFill>
                <a:latin typeface="Arial" pitchFamily="34" charset="0"/>
                <a:ea typeface="华文中宋" pitchFamily="2" charset="-122"/>
                <a:sym typeface="Arial" pitchFamily="34" charset="0"/>
              </a:defRPr>
            </a:lvl1pPr>
            <a:lvl2pPr algn="l" fontAlgn="base" indent="-285750" latinLnBrk="1" marL="74295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400" i="0" u="none">
                <a:solidFill>
                  <a:schemeClr val="dk1"/>
                </a:solidFill>
                <a:latin typeface="Arial" pitchFamily="34" charset="0"/>
                <a:ea typeface="华文中宋" pitchFamily="2" charset="-122"/>
                <a:sym typeface="Arial" pitchFamily="34" charset="0"/>
              </a:defRPr>
            </a:lvl2pPr>
            <a:lvl3pPr algn="l" fontAlgn="base" indent="-228600" latinLnBrk="1" marL="11430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3pPr>
            <a:lvl4pPr algn="l" fontAlgn="base" indent="-228600" latinLnBrk="1" marL="160020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4pPr>
            <a:lvl5pPr algn="l" fontAlgn="base" indent="-228600" latinLnBrk="1" marL="20574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5pPr>
          </a:lstStyle>
          <a:p>
            <a:pPr lvl="0"/>
            <a:r>
              <a:rPr altLang="zh-CN" sz="3200" lang="en-US">
                <a:solidFill>
                  <a:srgbClr val="800000"/>
                </a:solidFill>
                <a:latin typeface="华文新魏" pitchFamily="2" charset="-122"/>
                <a:ea typeface="华文新魏" pitchFamily="2" charset="-122"/>
              </a:rPr>
              <a:t>1978</a:t>
            </a:r>
            <a:r>
              <a:rPr altLang="en-US" sz="3200" lang="zh-CN">
                <a:solidFill>
                  <a:srgbClr val="800000"/>
                </a:solidFill>
                <a:latin typeface="华文新魏" pitchFamily="2" charset="-122"/>
                <a:ea typeface="华文新魏" pitchFamily="2" charset="-122"/>
              </a:rPr>
              <a:t>年</a:t>
            </a:r>
            <a:r>
              <a:rPr altLang="zh-CN" sz="3200" lang="en-US">
                <a:solidFill>
                  <a:srgbClr val="800000"/>
                </a:solidFill>
                <a:latin typeface="华文新魏" pitchFamily="2" charset="-122"/>
                <a:ea typeface="华文新魏" pitchFamily="2" charset="-122"/>
              </a:rPr>
              <a:t>12</a:t>
            </a:r>
            <a:r>
              <a:rPr altLang="en-US" sz="3200" lang="zh-CN">
                <a:solidFill>
                  <a:srgbClr val="800000"/>
                </a:solidFill>
                <a:latin typeface="华文新魏" pitchFamily="2" charset="-122"/>
                <a:ea typeface="华文新魏" pitchFamily="2" charset="-122"/>
              </a:rPr>
              <a:t>月召开的党的</a:t>
            </a:r>
            <a:r>
              <a:rPr altLang="zh-CN" sz="3200" lang="en-US">
                <a:solidFill>
                  <a:srgbClr val="800000"/>
                </a:solidFill>
                <a:latin typeface="华文新魏" pitchFamily="2" charset="-122"/>
                <a:ea typeface="华文新魏" pitchFamily="2" charset="-122"/>
              </a:rPr>
              <a:t>11</a:t>
            </a:r>
            <a:r>
              <a:rPr altLang="en-US" sz="3200" lang="zh-CN">
                <a:solidFill>
                  <a:srgbClr val="800000"/>
                </a:solidFill>
                <a:latin typeface="华文新魏" pitchFamily="2" charset="-122"/>
                <a:ea typeface="华文新魏" pitchFamily="2" charset="-122"/>
              </a:rPr>
              <a:t>届</a:t>
            </a:r>
            <a:r>
              <a:rPr altLang="zh-CN" sz="3200" lang="en-US">
                <a:solidFill>
                  <a:srgbClr val="800000"/>
                </a:solidFill>
                <a:latin typeface="华文新魏" pitchFamily="2" charset="-122"/>
                <a:ea typeface="华文新魏" pitchFamily="2" charset="-122"/>
              </a:rPr>
              <a:t>3</a:t>
            </a:r>
            <a:r>
              <a:rPr altLang="en-US" sz="3200" lang="zh-CN">
                <a:solidFill>
                  <a:srgbClr val="800000"/>
                </a:solidFill>
                <a:latin typeface="华文新魏" pitchFamily="2" charset="-122"/>
                <a:ea typeface="华文新魏" pitchFamily="2" charset="-122"/>
              </a:rPr>
              <a:t>中全会，作出了把党和国家的工作重点转移到社会主义现代化建设上来和实行改革开放的战略决策。</a:t>
            </a:r>
          </a:p>
          <a:p>
            <a:pPr lvl="0"/>
            <a:r>
              <a:rPr altLang="en-US" sz="3200" lang="zh-CN">
                <a:solidFill>
                  <a:srgbClr val="800000"/>
                </a:solidFill>
                <a:latin typeface="华文新魏" pitchFamily="2" charset="-122"/>
                <a:ea typeface="华文新魏" pitchFamily="2" charset="-122"/>
              </a:rPr>
              <a:t>新时期最鲜明的特点是改革开放。</a:t>
            </a:r>
          </a:p>
          <a:p>
            <a:pPr lvl="0"/>
            <a:endParaRPr altLang="en-US" lang="zh-CN">
              <a:effectLst>
                <a:outerShdw algn="tl" blurRad="38100" dir="2700000" dist="38100">
                  <a:srgbClr val="C0C0C0"/>
                </a:outerShdw>
              </a:effectLst>
            </a:endParaRPr>
          </a:p>
        </p:txBody>
      </p:sp>
      <p:pic>
        <p:nvPicPr>
          <p:cNvPr id="2097155" name=""/>
          <p:cNvPicPr>
            <a:picLocks/>
          </p:cNvPicPr>
          <p:nvPr/>
        </p:nvPicPr>
        <p:blipFill>
          <a:blip xmlns:r="http://schemas.openxmlformats.org/officeDocument/2006/relationships" r:embed="rId2"/>
          <a:srcRect l="0" t="0" r="0" b="0"/>
          <a:stretch>
            <a:fillRect/>
          </a:stretch>
        </p:blipFill>
        <p:spPr>
          <a:xfrm rot="0">
            <a:off x="4716462" y="2322512"/>
            <a:ext cx="4214812" cy="3122612"/>
          </a:xfrm>
          <a:prstGeom prst="rect"/>
          <a:noFill/>
          <a:ln>
            <a:noFill/>
          </a:ln>
        </p:spPr>
      </p:pic>
      <p:sp>
        <p:nvSpPr>
          <p:cNvPr id="1048589" name=""/>
          <p:cNvSpPr/>
          <p:nvPr/>
        </p:nvSpPr>
        <p:spPr>
          <a:xfrm rot="0">
            <a:off x="684212" y="1268412"/>
            <a:ext cx="6119812" cy="584200"/>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800" i="0" u="none">
                <a:solidFill>
                  <a:schemeClr val="dk1"/>
                </a:solidFill>
                <a:latin typeface="Arial" pitchFamily="34" charset="0"/>
                <a:ea typeface="华文中宋" pitchFamily="2" charset="-122"/>
                <a:sym typeface="Arial" pitchFamily="34" charset="0"/>
              </a:defRPr>
            </a:lvl1pPr>
            <a:lvl2pPr algn="l" fontAlgn="base" indent="-285750" latinLnBrk="1" marL="74295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400" i="0" u="none">
                <a:solidFill>
                  <a:schemeClr val="dk1"/>
                </a:solidFill>
                <a:latin typeface="Arial" pitchFamily="34" charset="0"/>
                <a:ea typeface="华文中宋" pitchFamily="2" charset="-122"/>
                <a:sym typeface="Arial" pitchFamily="34" charset="0"/>
              </a:defRPr>
            </a:lvl2pPr>
            <a:lvl3pPr algn="l" fontAlgn="base" indent="-228600" latinLnBrk="1" marL="11430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3pPr>
            <a:lvl4pPr algn="l" fontAlgn="base" indent="-228600" latinLnBrk="1" marL="160020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4pPr>
            <a:lvl5pPr algn="l" fontAlgn="base" indent="-228600" latinLnBrk="1" marL="20574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5pPr>
          </a:lstStyle>
          <a:p>
            <a:pPr indent="0" lvl="0" marL="0">
              <a:spcBef>
                <a:spcPct val="0"/>
              </a:spcBef>
              <a:buFontTx/>
              <a:buNone/>
            </a:pPr>
            <a:r>
              <a:rPr altLang="zh-CN" sz="3200" lang="en-US">
                <a:latin typeface="黑体" pitchFamily="49" charset="-122"/>
                <a:ea typeface="黑体" pitchFamily="49" charset="-122"/>
              </a:rPr>
              <a:t>  1</a:t>
            </a:r>
            <a:r>
              <a:rPr altLang="en-US" sz="3200" lang="zh-CN">
                <a:latin typeface="黑体" pitchFamily="49" charset="-122"/>
                <a:ea typeface="黑体" pitchFamily="49" charset="-122"/>
              </a:rPr>
              <a:t>、改革开放的历程</a:t>
            </a:r>
          </a:p>
        </p:txBody>
      </p:sp>
    </p:spTree>
  </p:cSld>
  <p:clrMapOvr>
    <a:masterClrMapping/>
  </p:clrMapOvr>
  <p:transition spd="slow" advClick="1">
    <p:wipe dir="r"/>
  </p:transition>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 presetSubtype="0">
                                  <p:stCondLst>
                                    <p:cond delay="0"/>
                                  </p:stCondLst>
                                  <p:childTnLst>
                                    <p:set>
                                      <p:cBhvr>
                                        <p:cTn dur="1" fill="hold" id="6">
                                          <p:stCondLst>
                                            <p:cond delay="0"/>
                                          </p:stCondLst>
                                        </p:cTn>
                                        <p:tgtEl>
                                          <p:spTgt spid="2097155"/>
                                        </p:tgtEl>
                                        <p:attrNameLst>
                                          <p:attrName>style.visibility</p:attrName>
                                        </p:attrNameLst>
                                      </p:cBhvr>
                                      <p:to>
                                        <p:strVal val="visible"/>
                                      </p:to>
                                    </p:set>
                                  </p:childTnLst>
                                </p:cTn>
                              </p:par>
                            </p:childTnLst>
                          </p:cTn>
                        </p:par>
                      </p:childTnLst>
                    </p:cTn>
                  </p:par>
                  <p:par>
                    <p:cTn fill="hold" id="7" nodeType="clickPar">
                      <p:stCondLst>
                        <p:cond delay="indefinite"/>
                      </p:stCondLst>
                      <p:childTnLst>
                        <p:par>
                          <p:cTn fill="hold" id="8" nodeType="withGroup">
                            <p:stCondLst>
                              <p:cond delay="0"/>
                            </p:stCondLst>
                            <p:childTnLst>
                              <p:par>
                                <p:cTn fill="hold" id="9" nodeType="clickEffect" presetClass="entr" presetID="42" presetSubtype="0">
                                  <p:stCondLst>
                                    <p:cond delay="0"/>
                                  </p:stCondLst>
                                  <p:childTnLst>
                                    <p:set>
                                      <p:cBhvr>
                                        <p:cTn dur="1" fill="hold" id="10">
                                          <p:stCondLst>
                                            <p:cond delay="0"/>
                                          </p:stCondLst>
                                        </p:cTn>
                                        <p:tgtEl>
                                          <p:spTgt spid="1048588">
                                            <p:txEl>
                                              <p:charRg st="0" end="62"/>
                                            </p:txEl>
                                          </p:spTgt>
                                        </p:tgtEl>
                                        <p:attrNameLst>
                                          <p:attrName>style.visibility</p:attrName>
                                        </p:attrNameLst>
                                      </p:cBhvr>
                                      <p:to>
                                        <p:strVal val="visible"/>
                                      </p:to>
                                    </p:set>
                                    <p:animEffect transition="in" filter="fade">
                                      <p:cBhvr>
                                        <p:cTn dur="1000" id="11"/>
                                        <p:tgtEl>
                                          <p:spTgt spid="1048588">
                                            <p:txEl>
                                              <p:charRg st="0" end="62"/>
                                            </p:txEl>
                                          </p:spTgt>
                                        </p:tgtEl>
                                      </p:cBhvr>
                                    </p:animEffect>
                                    <p:anim calcmode="lin" valueType="num">
                                      <p:cBhvr>
                                        <p:cTn dur="1000" fill="hold" id="12"/>
                                        <p:tgtEl>
                                          <p:spTgt spid="1048588">
                                            <p:txEl>
                                              <p:charRg st="0" end="62"/>
                                            </p:txEl>
                                          </p:spTgt>
                                        </p:tgtEl>
                                        <p:attrNameLst>
                                          <p:attrName>ppt_x</p:attrName>
                                        </p:attrNameLst>
                                      </p:cBhvr>
                                      <p:tavLst>
                                        <p:tav tm="0">
                                          <p:val>
                                            <p:strVal val="#ppt_x"/>
                                          </p:val>
                                        </p:tav>
                                        <p:tav tm="100000">
                                          <p:val>
                                            <p:strVal val="#ppt_x"/>
                                          </p:val>
                                        </p:tav>
                                      </p:tavLst>
                                    </p:anim>
                                    <p:anim calcmode="lin" valueType="num">
                                      <p:cBhvr>
                                        <p:cTn dur="1000" fill="hold" id="13"/>
                                        <p:tgtEl>
                                          <p:spTgt spid="1048588">
                                            <p:txEl>
                                              <p:charRg st="0" end="62"/>
                                            </p:txEl>
                                          </p:spTgt>
                                        </p:tgtEl>
                                        <p:attrNameLst>
                                          <p:attrName>ppt_y</p:attrName>
                                        </p:attrNameLst>
                                      </p:cBhvr>
                                      <p:tavLst>
                                        <p:tav tm="0">
                                          <p:val>
                                            <p:strVal val="#ppt_y+.1"/>
                                          </p:val>
                                        </p:tav>
                                        <p:tav tm="100000">
                                          <p:val>
                                            <p:strVal val="#ppt_y"/>
                                          </p:val>
                                        </p:tav>
                                      </p:tavLst>
                                    </p:anim>
                                  </p:childTnLst>
                                </p:cTn>
                              </p:par>
                            </p:childTnLst>
                          </p:cTn>
                        </p:par>
                      </p:childTnLst>
                    </p:cTn>
                  </p:par>
                  <p:par>
                    <p:cTn fill="hold" id="14" nodeType="clickPar">
                      <p:stCondLst>
                        <p:cond delay="indefinite"/>
                      </p:stCondLst>
                      <p:childTnLst>
                        <p:par>
                          <p:cTn fill="hold" id="15" nodeType="withGroup">
                            <p:stCondLst>
                              <p:cond delay="0"/>
                            </p:stCondLst>
                            <p:childTnLst>
                              <p:par>
                                <p:cTn fill="hold" id="16" nodeType="clickEffect" presetClass="entr" presetID="42" presetSubtype="0">
                                  <p:stCondLst>
                                    <p:cond delay="0"/>
                                  </p:stCondLst>
                                  <p:childTnLst>
                                    <p:set>
                                      <p:cBhvr>
                                        <p:cTn dur="1" fill="hold" id="17">
                                          <p:stCondLst>
                                            <p:cond delay="0"/>
                                          </p:stCondLst>
                                        </p:cTn>
                                        <p:tgtEl>
                                          <p:spTgt spid="1048588">
                                            <p:txEl>
                                              <p:charRg st="62" end="78"/>
                                            </p:txEl>
                                          </p:spTgt>
                                        </p:tgtEl>
                                        <p:attrNameLst>
                                          <p:attrName>style.visibility</p:attrName>
                                        </p:attrNameLst>
                                      </p:cBhvr>
                                      <p:to>
                                        <p:strVal val="visible"/>
                                      </p:to>
                                    </p:set>
                                    <p:animEffect transition="in" filter="fade">
                                      <p:cBhvr>
                                        <p:cTn dur="1000" id="18"/>
                                        <p:tgtEl>
                                          <p:spTgt spid="1048588">
                                            <p:txEl>
                                              <p:charRg st="62" end="78"/>
                                            </p:txEl>
                                          </p:spTgt>
                                        </p:tgtEl>
                                      </p:cBhvr>
                                    </p:animEffect>
                                    <p:anim calcmode="lin" valueType="num">
                                      <p:cBhvr>
                                        <p:cTn dur="1000" fill="hold" id="19"/>
                                        <p:tgtEl>
                                          <p:spTgt spid="1048588">
                                            <p:txEl>
                                              <p:charRg st="62" end="78"/>
                                            </p:txEl>
                                          </p:spTgt>
                                        </p:tgtEl>
                                        <p:attrNameLst>
                                          <p:attrName>ppt_x</p:attrName>
                                        </p:attrNameLst>
                                      </p:cBhvr>
                                      <p:tavLst>
                                        <p:tav tm="0">
                                          <p:val>
                                            <p:strVal val="#ppt_x"/>
                                          </p:val>
                                        </p:tav>
                                        <p:tav tm="100000">
                                          <p:val>
                                            <p:strVal val="#ppt_x"/>
                                          </p:val>
                                        </p:tav>
                                      </p:tavLst>
                                    </p:anim>
                                    <p:anim calcmode="lin" valueType="num">
                                      <p:cBhvr>
                                        <p:cTn dur="1000" fill="hold" id="20"/>
                                        <p:tgtEl>
                                          <p:spTgt spid="1048588">
                                            <p:txEl>
                                              <p:charRg st="62" end="7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1">
  <p:cSld>
    <p:spTree>
      <p:nvGrpSpPr>
        <p:cNvPr id="62" name=""/>
        <p:cNvGrpSpPr/>
        <p:nvPr/>
      </p:nvGrpSpPr>
      <p:grpSpPr>
        <a:xfrm rot="0">
          <a:off x="0" y="0"/>
          <a:ext cx="0" cy="0"/>
          <a:chOff x="0" y="0"/>
          <a:chExt cx="0" cy="0"/>
        </a:xfrm>
      </p:grpSpPr>
      <p:sp>
        <p:nvSpPr>
          <p:cNvPr id="1048628" name=""/>
          <p:cNvSpPr/>
          <p:nvPr>
            <p:ph type="title" sz="full" idx="0"/>
          </p:nvPr>
        </p:nvSpPr>
        <p:spPr>
          <a:xfrm rot="0">
            <a:off x="7812087" y="620712"/>
            <a:ext cx="868362" cy="647700"/>
          </a:xfrm>
          <a:prstGeom prst="roundRect"/>
          <a:noFill/>
          <a:ln>
            <a:noFill/>
          </a:ln>
        </p:spPr>
        <p:txBody>
          <a:bodyPr anchor="b" bIns="45720" lIns="91440" rIns="91440" tIns="45720" vert="horz"/>
          <a:lstStyle>
            <a:lvl1pPr algn="l" fontAlgn="base" indent="0" latinLnBrk="1" marL="0" rtl="0">
              <a:lnSpc>
                <a:spcPct val="90000"/>
              </a:lnSpc>
              <a:spcBef>
                <a:spcPct val="0"/>
              </a:spcBef>
              <a:spcAft>
                <a:spcPct val="0"/>
              </a:spcAft>
              <a:buFontTx/>
              <a:buNone/>
              <a:defRPr baseline="0" b="1" sz="3600" i="0" u="none">
                <a:solidFill>
                  <a:schemeClr val="dk1"/>
                </a:solidFill>
                <a:latin typeface="Arial" pitchFamily="34" charset="0"/>
                <a:ea typeface="华文中宋" pitchFamily="2" charset="-122"/>
                <a:sym typeface="Arial" pitchFamily="34" charset="0"/>
              </a:defRPr>
            </a:lvl1pPr>
          </a:lstStyle>
          <a:p>
            <a:pPr lvl="0"/>
            <a:endParaRPr altLang="en-US" lang="zh-CN">
              <a:effectLst>
                <a:outerShdw algn="tl" blurRad="38100" dir="2700000" dist="38100">
                  <a:srgbClr val="C0C0C0"/>
                </a:outerShdw>
              </a:effectLst>
            </a:endParaRPr>
          </a:p>
        </p:txBody>
      </p:sp>
      <p:sp>
        <p:nvSpPr>
          <p:cNvPr id="1048629" name=""/>
          <p:cNvSpPr/>
          <p:nvPr>
            <p:ph sz="full" idx="1"/>
          </p:nvPr>
        </p:nvSpPr>
        <p:spPr>
          <a:xfrm rot="0">
            <a:off x="463550" y="836612"/>
            <a:ext cx="4395787" cy="31543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800" i="0" u="none">
                <a:solidFill>
                  <a:schemeClr val="dk1"/>
                </a:solidFill>
                <a:latin typeface="Arial" pitchFamily="34" charset="0"/>
                <a:ea typeface="华文中宋" pitchFamily="2" charset="-122"/>
                <a:sym typeface="Arial" pitchFamily="34" charset="0"/>
              </a:defRPr>
            </a:lvl1pPr>
            <a:lvl2pPr algn="l" fontAlgn="base" indent="-285750" latinLnBrk="1" marL="74295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400" i="0" u="none">
                <a:solidFill>
                  <a:schemeClr val="dk1"/>
                </a:solidFill>
                <a:latin typeface="Arial" pitchFamily="34" charset="0"/>
                <a:ea typeface="华文中宋" pitchFamily="2" charset="-122"/>
                <a:sym typeface="Arial" pitchFamily="34" charset="0"/>
              </a:defRPr>
            </a:lvl2pPr>
            <a:lvl3pPr algn="l" fontAlgn="base" indent="-228600" latinLnBrk="1" marL="11430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3pPr>
            <a:lvl4pPr algn="l" fontAlgn="base" indent="-228600" latinLnBrk="1" marL="160020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4pPr>
            <a:lvl5pPr algn="l" fontAlgn="base" indent="-228600" latinLnBrk="1" marL="20574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5pPr>
          </a:lstStyle>
          <a:p>
            <a:pPr eaLnBrk="1" hangingPunct="1" latinLnBrk="1" lvl="0"/>
            <a:r>
              <a:rPr altLang="zh-CN" lang="zh-CN">
                <a:solidFill>
                  <a:srgbClr val="002060"/>
                </a:solidFill>
                <a:latin typeface="华文新魏" pitchFamily="2" charset="-122"/>
                <a:ea typeface="华文新魏" pitchFamily="2" charset="-122"/>
              </a:rPr>
              <a:t>胆子要大，就是改革再难也要向前推进，敢于担当，敢于啃硬骨头，敢于涉险滩。</a:t>
            </a:r>
          </a:p>
          <a:p>
            <a:pPr eaLnBrk="1" hangingPunct="1" latinLnBrk="1" lvl="0"/>
            <a:r>
              <a:rPr altLang="zh-CN" lang="zh-CN">
                <a:solidFill>
                  <a:srgbClr val="002060"/>
                </a:solidFill>
                <a:latin typeface="华文新魏" pitchFamily="2" charset="-122"/>
                <a:ea typeface="华文新魏" pitchFamily="2" charset="-122"/>
              </a:rPr>
              <a:t>步子要稳，就是方向要准，行驶要稳</a:t>
            </a:r>
            <a:r>
              <a:rPr altLang="en-US" lang="zh-CN">
                <a:solidFill>
                  <a:srgbClr val="002060"/>
                </a:solidFill>
                <a:latin typeface="华文新魏" pitchFamily="2" charset="-122"/>
                <a:ea typeface="华文新魏" pitchFamily="2" charset="-122"/>
              </a:rPr>
              <a:t>。</a:t>
            </a:r>
          </a:p>
          <a:p>
            <a:pPr lvl="0">
              <a:buNone/>
            </a:pPr>
            <a:r>
              <a:rPr altLang="en-US" lang="zh-CN"/>
              <a:t>       </a:t>
            </a:r>
          </a:p>
        </p:txBody>
      </p:sp>
      <p:pic>
        <p:nvPicPr>
          <p:cNvPr id="2097164" name=""/>
          <p:cNvPicPr>
            <a:picLocks/>
          </p:cNvPicPr>
          <p:nvPr/>
        </p:nvPicPr>
        <p:blipFill>
          <a:blip xmlns:r="http://schemas.openxmlformats.org/officeDocument/2006/relationships" r:embed="rId2"/>
          <a:srcRect l="0" t="0" r="0" b="0"/>
          <a:stretch>
            <a:fillRect/>
          </a:stretch>
        </p:blipFill>
        <p:spPr>
          <a:xfrm rot="0">
            <a:off x="4838700" y="893762"/>
            <a:ext cx="3457575" cy="3097212"/>
          </a:xfrm>
          <a:prstGeom prst="rect"/>
          <a:noFill/>
          <a:ln>
            <a:noFill/>
          </a:ln>
        </p:spPr>
      </p:pic>
      <p:sp>
        <p:nvSpPr>
          <p:cNvPr id="1048630" name=""/>
          <p:cNvSpPr/>
          <p:nvPr/>
        </p:nvSpPr>
        <p:spPr>
          <a:xfrm rot="0">
            <a:off x="395287" y="3716337"/>
            <a:ext cx="8353425" cy="2740025"/>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800" i="0" u="none">
                <a:solidFill>
                  <a:schemeClr val="dk1"/>
                </a:solidFill>
                <a:latin typeface="Arial" pitchFamily="34" charset="0"/>
                <a:ea typeface="华文中宋" pitchFamily="2" charset="-122"/>
                <a:sym typeface="Arial" pitchFamily="34" charset="0"/>
              </a:defRPr>
            </a:lvl1pPr>
            <a:lvl2pPr algn="l" fontAlgn="base" indent="-285750" latinLnBrk="1" marL="74295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400" i="0" u="none">
                <a:solidFill>
                  <a:schemeClr val="dk1"/>
                </a:solidFill>
                <a:latin typeface="Arial" pitchFamily="34" charset="0"/>
                <a:ea typeface="华文中宋" pitchFamily="2" charset="-122"/>
                <a:sym typeface="Arial" pitchFamily="34" charset="0"/>
              </a:defRPr>
            </a:lvl2pPr>
            <a:lvl3pPr algn="l" fontAlgn="base" indent="-228600" latinLnBrk="1" marL="11430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3pPr>
            <a:lvl4pPr algn="l" fontAlgn="base" indent="-228600" latinLnBrk="1" marL="160020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4pPr>
            <a:lvl5pPr algn="l" fontAlgn="base" indent="-228600" latinLnBrk="1" marL="20574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5pPr>
          </a:lstStyle>
          <a:p>
            <a:pPr indent="0" lvl="0" marL="0">
              <a:spcBef>
                <a:spcPct val="0"/>
              </a:spcBef>
              <a:buFontTx/>
              <a:buNone/>
            </a:pPr>
            <a:r>
              <a:rPr altLang="en-US" b="0" lang="zh-CN">
                <a:solidFill>
                  <a:srgbClr val="800000"/>
                </a:solidFill>
                <a:latin typeface="隶书" pitchFamily="49" charset="-122"/>
                <a:ea typeface="隶书" pitchFamily="49" charset="-122"/>
              </a:rPr>
              <a:t>习近平：</a:t>
            </a:r>
          </a:p>
          <a:p>
            <a:pPr indent="0" lvl="0" marL="0">
              <a:spcBef>
                <a:spcPct val="0"/>
              </a:spcBef>
              <a:buFontTx/>
              <a:buNone/>
            </a:pPr>
            <a:r>
              <a:rPr altLang="zh-CN" b="0" lang="en-US">
                <a:solidFill>
                  <a:srgbClr val="800000"/>
                </a:solidFill>
                <a:latin typeface="隶书" pitchFamily="49" charset="-122"/>
                <a:ea typeface="隶书" pitchFamily="49" charset="-122"/>
              </a:rPr>
              <a:t>    </a:t>
            </a:r>
            <a:r>
              <a:rPr altLang="zh-CN" b="0" lang="zh-CN">
                <a:solidFill>
                  <a:srgbClr val="800000"/>
                </a:solidFill>
                <a:latin typeface="隶书" pitchFamily="49" charset="-122"/>
                <a:ea typeface="隶书" pitchFamily="49" charset="-122"/>
              </a:rPr>
              <a:t>我们要以庆祝改革开放</a:t>
            </a:r>
            <a:r>
              <a:rPr altLang="zh-CN" b="0" lang="en-US">
                <a:solidFill>
                  <a:srgbClr val="800000"/>
                </a:solidFill>
                <a:latin typeface="隶书" pitchFamily="49" charset="-122"/>
                <a:ea typeface="隶书" pitchFamily="49" charset="-122"/>
              </a:rPr>
              <a:t>40</a:t>
            </a:r>
            <a:r>
              <a:rPr altLang="zh-CN" b="0" lang="zh-CN">
                <a:solidFill>
                  <a:srgbClr val="800000"/>
                </a:solidFill>
                <a:latin typeface="隶书" pitchFamily="49" charset="-122"/>
                <a:ea typeface="隶书" pitchFamily="49" charset="-122"/>
              </a:rPr>
              <a:t>周年为契机，逢山开路，遇水架桥，将改革进行到底。</a:t>
            </a:r>
          </a:p>
          <a:p>
            <a:pPr indent="0" lvl="0" marL="0">
              <a:spcBef>
                <a:spcPct val="0"/>
              </a:spcBef>
              <a:buFontTx/>
              <a:buNone/>
            </a:pPr>
            <a:r>
              <a:rPr altLang="zh-CN" b="0" lang="en-US">
                <a:solidFill>
                  <a:srgbClr val="800000"/>
                </a:solidFill>
                <a:latin typeface="隶书" pitchFamily="49" charset="-122"/>
                <a:ea typeface="隶书" pitchFamily="49" charset="-122"/>
              </a:rPr>
              <a:t>    </a:t>
            </a:r>
            <a:r>
              <a:rPr altLang="zh-CN" b="0" lang="zh-CN">
                <a:solidFill>
                  <a:srgbClr val="800000"/>
                </a:solidFill>
                <a:latin typeface="隶书" pitchFamily="49" charset="-122"/>
                <a:ea typeface="隶书" pitchFamily="49" charset="-122"/>
              </a:rPr>
              <a:t>一个山头一个山头地攻，一个难关一个难关地破。稳扎稳打，通过不断努力逐步达到目标，积小胜为大胜。</a:t>
            </a:r>
          </a:p>
        </p:txBody>
      </p:sp>
    </p:spTree>
  </p:cSld>
  <p:clrMapOvr>
    <a:masterClrMapping/>
  </p:clrMapOvr>
  <p:transition spd="slow" advClick="1">
    <p:wipe dir="r"/>
  </p:transition>
  <p:timing/>
</p:sld>
</file>

<file path=ppt/slides/slide21.xml><?xml version="1.0" encoding="utf-8"?>
<p:sld xmlns:a="http://schemas.openxmlformats.org/drawingml/2006/main" xmlns:r="http://schemas.openxmlformats.org/officeDocument/2006/relationships" xmlns:p="http://schemas.openxmlformats.org/presentationml/2006/main" showMasterSp="1">
  <p:cSld>
    <p:spTree>
      <p:nvGrpSpPr>
        <p:cNvPr id="63" name=""/>
        <p:cNvGrpSpPr/>
        <p:nvPr/>
      </p:nvGrpSpPr>
      <p:grpSpPr>
        <a:xfrm rot="0">
          <a:off x="0" y="0"/>
          <a:ext cx="0" cy="0"/>
          <a:chOff x="0" y="0"/>
          <a:chExt cx="0" cy="0"/>
        </a:xfrm>
      </p:grpSpPr>
      <p:sp>
        <p:nvSpPr>
          <p:cNvPr id="1048631" name=""/>
          <p:cNvSpPr/>
          <p:nvPr>
            <p:ph type="title" sz="full" idx="0"/>
          </p:nvPr>
        </p:nvSpPr>
        <p:spPr>
          <a:xfrm rot="0">
            <a:off x="900112" y="620712"/>
            <a:ext cx="7780337" cy="647700"/>
          </a:xfrm>
          <a:prstGeom prst="roundRect"/>
          <a:noFill/>
          <a:ln>
            <a:noFill/>
          </a:ln>
        </p:spPr>
        <p:txBody>
          <a:bodyPr anchor="b" bIns="45720" lIns="91440" rIns="91440" tIns="45720" vert="horz"/>
          <a:lstStyle>
            <a:lvl1pPr algn="l" fontAlgn="base" indent="0" latinLnBrk="1" marL="0" rtl="0">
              <a:lnSpc>
                <a:spcPct val="90000"/>
              </a:lnSpc>
              <a:spcBef>
                <a:spcPct val="0"/>
              </a:spcBef>
              <a:spcAft>
                <a:spcPct val="0"/>
              </a:spcAft>
              <a:buFontTx/>
              <a:buNone/>
              <a:defRPr baseline="0" b="1" sz="3600" i="0" u="none">
                <a:solidFill>
                  <a:schemeClr val="dk1"/>
                </a:solidFill>
                <a:latin typeface="Arial" pitchFamily="34" charset="0"/>
                <a:ea typeface="华文中宋" pitchFamily="2" charset="-122"/>
                <a:sym typeface="Arial" pitchFamily="34" charset="0"/>
              </a:defRPr>
            </a:lvl1pPr>
          </a:lstStyle>
          <a:p>
            <a:pPr lvl="0"/>
            <a:r>
              <a:rPr altLang="zh-CN" sz="3200" lang="en-US">
                <a:effectLst>
                  <a:outerShdw algn="tl" blurRad="38100" dir="2700000" dist="38100">
                    <a:srgbClr val="C0C0C0"/>
                  </a:outerShdw>
                </a:effectLst>
                <a:latin typeface="黑体" pitchFamily="49" charset="-122"/>
                <a:ea typeface="黑体" pitchFamily="49" charset="-122"/>
              </a:rPr>
              <a:t>3</a:t>
            </a:r>
            <a:r>
              <a:rPr altLang="en-US" sz="3200" lang="zh-CN">
                <a:effectLst>
                  <a:outerShdw algn="tl" blurRad="38100" dir="2700000" dist="38100">
                    <a:srgbClr val="C0C0C0"/>
                  </a:outerShdw>
                </a:effectLst>
                <a:latin typeface="黑体" pitchFamily="49" charset="-122"/>
                <a:ea typeface="黑体" pitchFamily="49" charset="-122"/>
              </a:rPr>
              <a:t>、</a:t>
            </a:r>
            <a:r>
              <a:rPr altLang="en-US" sz="3200" lang="zh-CN">
                <a:latin typeface="黑体" pitchFamily="49" charset="-122"/>
                <a:ea typeface="黑体" pitchFamily="49" charset="-122"/>
              </a:rPr>
              <a:t>坚持改革的正确方向</a:t>
            </a:r>
          </a:p>
        </p:txBody>
      </p:sp>
      <p:sp>
        <p:nvSpPr>
          <p:cNvPr id="1048632" name=""/>
          <p:cNvSpPr/>
          <p:nvPr>
            <p:ph sz="full" idx="1"/>
          </p:nvPr>
        </p:nvSpPr>
        <p:spPr>
          <a:xfrm rot="0">
            <a:off x="900112" y="1341437"/>
            <a:ext cx="7493000" cy="4967287"/>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800" i="0" u="none">
                <a:solidFill>
                  <a:schemeClr val="dk1"/>
                </a:solidFill>
                <a:latin typeface="Arial" pitchFamily="34" charset="0"/>
                <a:ea typeface="华文中宋" pitchFamily="2" charset="-122"/>
                <a:sym typeface="Arial" pitchFamily="34" charset="0"/>
              </a:defRPr>
            </a:lvl1pPr>
            <a:lvl2pPr algn="l" fontAlgn="base" indent="-285750" latinLnBrk="1" marL="74295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400" i="0" u="none">
                <a:solidFill>
                  <a:schemeClr val="dk1"/>
                </a:solidFill>
                <a:latin typeface="Arial" pitchFamily="34" charset="0"/>
                <a:ea typeface="华文中宋" pitchFamily="2" charset="-122"/>
                <a:sym typeface="Arial" pitchFamily="34" charset="0"/>
              </a:defRPr>
            </a:lvl2pPr>
            <a:lvl3pPr algn="l" fontAlgn="base" indent="-228600" latinLnBrk="1" marL="11430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3pPr>
            <a:lvl4pPr algn="l" fontAlgn="base" indent="-228600" latinLnBrk="1" marL="160020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4pPr>
            <a:lvl5pPr algn="l" fontAlgn="base" indent="-228600" latinLnBrk="1" marL="20574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5pPr>
          </a:lstStyle>
          <a:p>
            <a:pPr lvl="0"/>
            <a:r>
              <a:rPr altLang="zh-CN" lang="zh-CN">
                <a:solidFill>
                  <a:srgbClr val="002060"/>
                </a:solidFill>
                <a:latin typeface="华文新魏" pitchFamily="2" charset="-122"/>
                <a:ea typeface="华文新魏" pitchFamily="2" charset="-122"/>
              </a:rPr>
              <a:t>改革是有方向、有立场、有原则的。坚持什么样的改革方向，决定着改革的性质和最终成败</a:t>
            </a:r>
            <a:r>
              <a:rPr altLang="en-US" lang="zh-CN">
                <a:solidFill>
                  <a:srgbClr val="002060"/>
                </a:solidFill>
                <a:latin typeface="华文新魏" pitchFamily="2" charset="-122"/>
                <a:ea typeface="华文新魏" pitchFamily="2" charset="-122"/>
              </a:rPr>
              <a:t>。</a:t>
            </a:r>
          </a:p>
          <a:p>
            <a:pPr lvl="0">
              <a:buNone/>
            </a:pPr>
            <a:r>
              <a:rPr altLang="en-US" lang="zh-CN">
                <a:solidFill>
                  <a:srgbClr val="002060"/>
                </a:solidFill>
                <a:latin typeface="华文新魏" pitchFamily="2" charset="-122"/>
                <a:ea typeface="华文新魏" pitchFamily="2" charset="-122"/>
              </a:rPr>
              <a:t>        </a:t>
            </a:r>
            <a:r>
              <a:rPr altLang="zh-CN" lang="en-US">
                <a:solidFill>
                  <a:srgbClr val="800000"/>
                </a:solidFill>
                <a:latin typeface="华文新魏" pitchFamily="2" charset="-122"/>
                <a:ea typeface="华文新魏" pitchFamily="2" charset="-122"/>
              </a:rPr>
              <a:t>邓小平：改革“总的目的是要有利于巩固社会主义制度，有利于巩固党的领导，有利于在党的领导和社会主义制度下发展生产力”</a:t>
            </a:r>
          </a:p>
          <a:p>
            <a:pPr lvl="0">
              <a:buNone/>
            </a:pPr>
            <a:r>
              <a:rPr altLang="en-US" lang="zh-CN">
                <a:solidFill>
                  <a:srgbClr val="800000"/>
                </a:solidFill>
                <a:latin typeface="华文新魏" pitchFamily="2" charset="-122"/>
                <a:ea typeface="华文新魏" pitchFamily="2" charset="-122"/>
              </a:rPr>
              <a:t>        习近平：“中国是一个大国，决不能在根本性问题上出现颠覆性错误，一旦出现就无法挽回、无法弥补。”</a:t>
            </a:r>
          </a:p>
          <a:p>
            <a:pPr lvl="0">
              <a:buNone/>
            </a:pPr>
            <a:endParaRPr altLang="en-US" lang="zh-CN">
              <a:effectLst>
                <a:outerShdw algn="tl" blurRad="38100" dir="2700000" dist="38100">
                  <a:srgbClr val="C0C0C0"/>
                </a:outerShdw>
              </a:effectLst>
            </a:endParaRPr>
          </a:p>
        </p:txBody>
      </p:sp>
    </p:spTree>
  </p:cSld>
  <p:clrMapOvr>
    <a:masterClrMapping/>
  </p:clrMapOvr>
  <p:transition spd="slow" advClick="1">
    <p:wipe dir="r"/>
  </p:transition>
  <p:timing/>
</p:sld>
</file>

<file path=ppt/slides/slide22.xml><?xml version="1.0" encoding="utf-8"?>
<p:sld xmlns:a="http://schemas.openxmlformats.org/drawingml/2006/main" xmlns:r="http://schemas.openxmlformats.org/officeDocument/2006/relationships" xmlns:p="http://schemas.openxmlformats.org/presentationml/2006/main" showMasterSp="1">
  <p:cSld>
    <p:spTree>
      <p:nvGrpSpPr>
        <p:cNvPr id="64" name=""/>
        <p:cNvGrpSpPr/>
        <p:nvPr/>
      </p:nvGrpSpPr>
      <p:grpSpPr>
        <a:xfrm rot="0">
          <a:off x="0" y="0"/>
          <a:ext cx="0" cy="0"/>
          <a:chOff x="0" y="0"/>
          <a:chExt cx="0" cy="0"/>
        </a:xfrm>
      </p:grpSpPr>
      <p:sp>
        <p:nvSpPr>
          <p:cNvPr id="1048633" name=""/>
          <p:cNvSpPr/>
          <p:nvPr>
            <p:ph type="title" sz="full" idx="0"/>
          </p:nvPr>
        </p:nvSpPr>
        <p:spPr>
          <a:xfrm rot="0">
            <a:off x="1258887" y="620712"/>
            <a:ext cx="7421562" cy="647700"/>
          </a:xfrm>
          <a:prstGeom prst="roundRect"/>
          <a:noFill/>
          <a:ln>
            <a:noFill/>
          </a:ln>
        </p:spPr>
        <p:txBody>
          <a:bodyPr anchor="b" bIns="45720" lIns="91440" rIns="91440" tIns="45720" vert="horz"/>
          <a:lstStyle>
            <a:lvl1pPr algn="l" fontAlgn="base" indent="0" latinLnBrk="1" marL="0" rtl="0">
              <a:lnSpc>
                <a:spcPct val="90000"/>
              </a:lnSpc>
              <a:spcBef>
                <a:spcPct val="0"/>
              </a:spcBef>
              <a:spcAft>
                <a:spcPct val="0"/>
              </a:spcAft>
              <a:buFontTx/>
              <a:buNone/>
              <a:defRPr baseline="0" b="1" sz="3600" i="0" u="none">
                <a:solidFill>
                  <a:schemeClr val="dk1"/>
                </a:solidFill>
                <a:latin typeface="Arial" pitchFamily="34" charset="0"/>
                <a:ea typeface="华文中宋" pitchFamily="2" charset="-122"/>
                <a:sym typeface="Arial" pitchFamily="34" charset="0"/>
              </a:defRPr>
            </a:lvl1pPr>
          </a:lstStyle>
          <a:p>
            <a:pPr lvl="0"/>
            <a:r>
              <a:rPr altLang="en-US" sz="3200" lang="zh-CN">
                <a:latin typeface="黑体" pitchFamily="49" charset="-122"/>
                <a:ea typeface="黑体" pitchFamily="49" charset="-122"/>
              </a:rPr>
              <a:t>第一，</a:t>
            </a:r>
            <a:r>
              <a:rPr altLang="zh-CN" sz="3200" lang="zh-CN">
                <a:latin typeface="黑体" pitchFamily="49" charset="-122"/>
                <a:ea typeface="黑体" pitchFamily="49" charset="-122"/>
              </a:rPr>
              <a:t>坚持党对改革的集中统一领导。</a:t>
            </a:r>
          </a:p>
        </p:txBody>
      </p:sp>
      <p:sp>
        <p:nvSpPr>
          <p:cNvPr id="1048634" name=""/>
          <p:cNvSpPr/>
          <p:nvPr>
            <p:ph sz="full" idx="1"/>
          </p:nvPr>
        </p:nvSpPr>
        <p:spPr>
          <a:xfrm rot="0">
            <a:off x="595312" y="1268412"/>
            <a:ext cx="8085137" cy="158432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800" i="0" u="none">
                <a:solidFill>
                  <a:schemeClr val="dk1"/>
                </a:solidFill>
                <a:latin typeface="Arial" pitchFamily="34" charset="0"/>
                <a:ea typeface="华文中宋" pitchFamily="2" charset="-122"/>
                <a:sym typeface="Arial" pitchFamily="34" charset="0"/>
              </a:defRPr>
            </a:lvl1pPr>
            <a:lvl2pPr algn="l" fontAlgn="base" indent="-285750" latinLnBrk="1" marL="74295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400" i="0" u="none">
                <a:solidFill>
                  <a:schemeClr val="dk1"/>
                </a:solidFill>
                <a:latin typeface="Arial" pitchFamily="34" charset="0"/>
                <a:ea typeface="华文中宋" pitchFamily="2" charset="-122"/>
                <a:sym typeface="Arial" pitchFamily="34" charset="0"/>
              </a:defRPr>
            </a:lvl2pPr>
            <a:lvl3pPr algn="l" fontAlgn="base" indent="-228600" latinLnBrk="1" marL="11430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3pPr>
            <a:lvl4pPr algn="l" fontAlgn="base" indent="-228600" latinLnBrk="1" marL="160020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4pPr>
            <a:lvl5pPr algn="l" fontAlgn="base" indent="-228600" latinLnBrk="1" marL="20574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5pPr>
          </a:lstStyle>
          <a:p>
            <a:pPr indent="0" lvl="0" marL="0">
              <a:buNone/>
            </a:pPr>
            <a:r>
              <a:rPr altLang="zh-CN" lang="en-US"/>
              <a:t>       </a:t>
            </a:r>
            <a:r>
              <a:rPr altLang="zh-CN" lang="zh-CN">
                <a:solidFill>
                  <a:srgbClr val="002060"/>
                </a:solidFill>
                <a:latin typeface="华文新魏" pitchFamily="2" charset="-122"/>
                <a:ea typeface="华文新魏" pitchFamily="2" charset="-122"/>
              </a:rPr>
              <a:t>党是改革的倡导者、推动者、领导者，改革能否顺利推进，关键取决于党，取决于党的领导。</a:t>
            </a:r>
            <a:r>
              <a:rPr altLang="en-US" lang="zh-CN">
                <a:solidFill>
                  <a:srgbClr val="002060"/>
                </a:solidFill>
                <a:latin typeface="华文新魏" pitchFamily="2" charset="-122"/>
                <a:ea typeface="华文新魏" pitchFamily="2" charset="-122"/>
              </a:rPr>
              <a:t>要</a:t>
            </a:r>
            <a:r>
              <a:rPr altLang="zh-CN" lang="zh-CN">
                <a:solidFill>
                  <a:srgbClr val="002060"/>
                </a:solidFill>
                <a:latin typeface="华文新魏" pitchFamily="2" charset="-122"/>
                <a:ea typeface="华文新魏" pitchFamily="2" charset="-122"/>
              </a:rPr>
              <a:t>坚持在党的领导下紧紧依靠人民推进改革开放。</a:t>
            </a:r>
          </a:p>
          <a:p>
            <a:pPr indent="0" lvl="0" marL="0"/>
            <a:endParaRPr altLang="en-US" lang="zh-CN">
              <a:effectLst>
                <a:outerShdw algn="tl" blurRad="38100" dir="2700000" dist="38100">
                  <a:srgbClr val="C0C0C0"/>
                </a:outerShdw>
              </a:effectLst>
            </a:endParaRPr>
          </a:p>
        </p:txBody>
      </p:sp>
      <p:sp>
        <p:nvSpPr>
          <p:cNvPr id="1048635" name=""/>
          <p:cNvSpPr/>
          <p:nvPr/>
        </p:nvSpPr>
        <p:spPr>
          <a:xfrm rot="0">
            <a:off x="463550" y="2752725"/>
            <a:ext cx="8085137" cy="1076325"/>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800" i="0" u="none">
                <a:solidFill>
                  <a:schemeClr val="dk1"/>
                </a:solidFill>
                <a:latin typeface="Arial" pitchFamily="34" charset="0"/>
                <a:ea typeface="华文中宋" pitchFamily="2" charset="-122"/>
                <a:sym typeface="Arial" pitchFamily="34" charset="0"/>
              </a:defRPr>
            </a:lvl1pPr>
            <a:lvl2pPr algn="l" fontAlgn="base" indent="-285750" latinLnBrk="1" marL="74295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400" i="0" u="none">
                <a:solidFill>
                  <a:schemeClr val="dk1"/>
                </a:solidFill>
                <a:latin typeface="Arial" pitchFamily="34" charset="0"/>
                <a:ea typeface="华文中宋" pitchFamily="2" charset="-122"/>
                <a:sym typeface="Arial" pitchFamily="34" charset="0"/>
              </a:defRPr>
            </a:lvl2pPr>
            <a:lvl3pPr algn="l" fontAlgn="base" indent="-228600" latinLnBrk="1" marL="11430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3pPr>
            <a:lvl4pPr algn="l" fontAlgn="base" indent="-228600" latinLnBrk="1" marL="160020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4pPr>
            <a:lvl5pPr algn="l" fontAlgn="base" indent="-228600" latinLnBrk="1" marL="20574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5pPr>
          </a:lstStyle>
          <a:p>
            <a:pPr indent="0" lvl="0" marL="0">
              <a:spcBef>
                <a:spcPct val="0"/>
              </a:spcBef>
              <a:buFontTx/>
              <a:buNone/>
            </a:pPr>
            <a:r>
              <a:rPr altLang="en-US" sz="3200" lang="zh-CN">
                <a:latin typeface="黑体" pitchFamily="49" charset="-122"/>
                <a:ea typeface="黑体" pitchFamily="49" charset="-122"/>
              </a:rPr>
              <a:t>    第二，</a:t>
            </a:r>
            <a:r>
              <a:rPr altLang="zh-CN" sz="3200" lang="zh-CN">
                <a:latin typeface="黑体" pitchFamily="49" charset="-122"/>
                <a:ea typeface="黑体" pitchFamily="49" charset="-122"/>
              </a:rPr>
              <a:t>坚持改革沿着中国特色社会主义方向前进。</a:t>
            </a:r>
          </a:p>
        </p:txBody>
      </p:sp>
      <p:sp>
        <p:nvSpPr>
          <p:cNvPr id="1048636" name=""/>
          <p:cNvSpPr/>
          <p:nvPr/>
        </p:nvSpPr>
        <p:spPr>
          <a:xfrm rot="0">
            <a:off x="595312" y="3829050"/>
            <a:ext cx="8085137" cy="2678112"/>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800" i="0" u="none">
                <a:solidFill>
                  <a:schemeClr val="dk1"/>
                </a:solidFill>
                <a:latin typeface="Arial" pitchFamily="34" charset="0"/>
                <a:ea typeface="华文中宋" pitchFamily="2" charset="-122"/>
                <a:sym typeface="Arial" pitchFamily="34" charset="0"/>
              </a:defRPr>
            </a:lvl1pPr>
            <a:lvl2pPr algn="l" fontAlgn="base" indent="-285750" latinLnBrk="1" marL="74295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400" i="0" u="none">
                <a:solidFill>
                  <a:schemeClr val="dk1"/>
                </a:solidFill>
                <a:latin typeface="Arial" pitchFamily="34" charset="0"/>
                <a:ea typeface="华文中宋" pitchFamily="2" charset="-122"/>
                <a:sym typeface="Arial" pitchFamily="34" charset="0"/>
              </a:defRPr>
            </a:lvl2pPr>
            <a:lvl3pPr algn="l" fontAlgn="base" indent="-228600" latinLnBrk="1" marL="11430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3pPr>
            <a:lvl4pPr algn="l" fontAlgn="base" indent="-228600" latinLnBrk="1" marL="160020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4pPr>
            <a:lvl5pPr algn="l" fontAlgn="base" indent="-228600" latinLnBrk="1" marL="20574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5pPr>
          </a:lstStyle>
          <a:p>
            <a:pPr indent="0" lvl="0" marL="0">
              <a:spcBef>
                <a:spcPct val="0"/>
              </a:spcBef>
              <a:buFontTx/>
              <a:buNone/>
            </a:pPr>
            <a:r>
              <a:rPr altLang="zh-CN" lang="en-US">
                <a:solidFill>
                  <a:srgbClr val="002060"/>
                </a:solidFill>
                <a:latin typeface="华文新魏" pitchFamily="2" charset="-122"/>
                <a:ea typeface="华文新魏" pitchFamily="2" charset="-122"/>
              </a:rPr>
              <a:t>        </a:t>
            </a:r>
            <a:r>
              <a:rPr altLang="zh-CN" lang="zh-CN">
                <a:solidFill>
                  <a:srgbClr val="002060"/>
                </a:solidFill>
                <a:latin typeface="华文新魏" pitchFamily="2" charset="-122"/>
                <a:ea typeface="华文新魏" pitchFamily="2" charset="-122"/>
              </a:rPr>
              <a:t>改革是社会主义制度自我完善和发展，不是对社会主义制度改弦易张</a:t>
            </a:r>
            <a:r>
              <a:rPr altLang="en-US" lang="zh-CN">
                <a:solidFill>
                  <a:srgbClr val="002060"/>
                </a:solidFill>
                <a:latin typeface="华文新魏" pitchFamily="2" charset="-122"/>
                <a:ea typeface="华文新魏" pitchFamily="2" charset="-122"/>
              </a:rPr>
              <a:t>。要</a:t>
            </a:r>
            <a:r>
              <a:rPr altLang="zh-CN" lang="zh-CN">
                <a:solidFill>
                  <a:srgbClr val="002060"/>
                </a:solidFill>
                <a:latin typeface="华文新魏" pitchFamily="2" charset="-122"/>
                <a:ea typeface="华文新魏" pitchFamily="2" charset="-122"/>
              </a:rPr>
              <a:t>始终坚持把以经济建设为中心同四项基本原则、改革开放这两个基本点统一于中国特色社会主义伟大实践，既不走封闭僵化的老路，也不走改旗易帜的邪路，坚定不移走中国特色社会主义道路。</a:t>
            </a:r>
          </a:p>
        </p:txBody>
      </p:sp>
    </p:spTree>
  </p:cSld>
  <p:clrMapOvr>
    <a:masterClrMapping/>
  </p:clrMapOvr>
  <p:transition spd="slow" advClick="1">
    <p:wipe dir="r"/>
  </p:transition>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 presetSubtype="0">
                                  <p:stCondLst>
                                    <p:cond delay="0"/>
                                  </p:stCondLst>
                                  <p:childTnLst>
                                    <p:set>
                                      <p:cBhvr>
                                        <p:cTn dur="1" fill="hold" id="6">
                                          <p:stCondLst>
                                            <p:cond delay="0"/>
                                          </p:stCondLst>
                                        </p:cTn>
                                        <p:tgtEl>
                                          <p:spTgt spid="1048635">
                                            <p:txEl>
                                              <p:charRg st="0" end="27"/>
                                            </p:txEl>
                                          </p:spTgt>
                                        </p:tgtEl>
                                        <p:attrNameLst>
                                          <p:attrName>style.visibility</p:attrName>
                                        </p:attrNameLst>
                                      </p:cBhvr>
                                      <p:to>
                                        <p:strVal val="visible"/>
                                      </p:to>
                                    </p:set>
                                  </p:childTnLst>
                                </p:cTn>
                              </p:par>
                            </p:childTnLst>
                          </p:cTn>
                        </p:par>
                      </p:childTnLst>
                    </p:cTn>
                  </p:par>
                  <p:par>
                    <p:cTn fill="hold" id="7" nodeType="clickPar">
                      <p:stCondLst>
                        <p:cond delay="indefinite"/>
                      </p:stCondLst>
                      <p:childTnLst>
                        <p:par>
                          <p:cTn fill="hold" id="8" nodeType="withGroup">
                            <p:stCondLst>
                              <p:cond delay="0"/>
                            </p:stCondLst>
                            <p:childTnLst>
                              <p:par>
                                <p:cTn fill="hold" id="9" nodeType="clickEffect" presetClass="entr" presetID="1" presetSubtype="0">
                                  <p:stCondLst>
                                    <p:cond delay="0"/>
                                  </p:stCondLst>
                                  <p:childTnLst>
                                    <p:set>
                                      <p:cBhvr>
                                        <p:cTn dur="1" fill="hold" id="10">
                                          <p:stCondLst>
                                            <p:cond delay="0"/>
                                          </p:stCondLst>
                                        </p:cTn>
                                        <p:tgtEl>
                                          <p:spTgt spid="1048636">
                                            <p:txEl>
                                              <p:charRg st="0" end="12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1">
  <p:cSld>
    <p:spTree>
      <p:nvGrpSpPr>
        <p:cNvPr id="65" name=""/>
        <p:cNvGrpSpPr/>
        <p:nvPr/>
      </p:nvGrpSpPr>
      <p:grpSpPr>
        <a:xfrm rot="0">
          <a:off x="0" y="0"/>
          <a:ext cx="0" cy="0"/>
          <a:chOff x="0" y="0"/>
          <a:chExt cx="0" cy="0"/>
        </a:xfrm>
      </p:grpSpPr>
      <p:sp>
        <p:nvSpPr>
          <p:cNvPr id="1048637" name=""/>
          <p:cNvSpPr/>
          <p:nvPr>
            <p:ph type="title" sz="full" idx="0"/>
          </p:nvPr>
        </p:nvSpPr>
        <p:spPr>
          <a:xfrm rot="0">
            <a:off x="539750" y="620712"/>
            <a:ext cx="7632700" cy="863600"/>
          </a:xfrm>
          <a:prstGeom prst="roundRect"/>
          <a:noFill/>
          <a:ln>
            <a:noFill/>
          </a:ln>
        </p:spPr>
        <p:txBody>
          <a:bodyPr anchor="b" bIns="45720" lIns="91440" rIns="91440" tIns="45720" vert="horz"/>
          <a:lstStyle>
            <a:lvl1pPr algn="l" fontAlgn="base" indent="0" latinLnBrk="1" marL="0" rtl="0">
              <a:lnSpc>
                <a:spcPct val="90000"/>
              </a:lnSpc>
              <a:spcBef>
                <a:spcPct val="0"/>
              </a:spcBef>
              <a:spcAft>
                <a:spcPct val="0"/>
              </a:spcAft>
              <a:buFontTx/>
              <a:buNone/>
              <a:defRPr baseline="0" b="1" sz="3600" i="0" u="none">
                <a:solidFill>
                  <a:schemeClr val="dk1"/>
                </a:solidFill>
                <a:latin typeface="Arial" pitchFamily="34" charset="0"/>
                <a:ea typeface="华文中宋" pitchFamily="2" charset="-122"/>
                <a:sym typeface="Arial" pitchFamily="34" charset="0"/>
              </a:defRPr>
            </a:lvl1pPr>
          </a:lstStyle>
          <a:p>
            <a:pPr lvl="0"/>
            <a:r>
              <a:rPr altLang="en-US" sz="3200" lang="zh-CN">
                <a:effectLst>
                  <a:outerShdw algn="tl" blurRad="38100" dir="2700000" dist="38100">
                    <a:srgbClr val="C0C0C0"/>
                  </a:outerShdw>
                </a:effectLst>
                <a:latin typeface="黑体" pitchFamily="49" charset="-122"/>
                <a:ea typeface="黑体" pitchFamily="49" charset="-122"/>
              </a:rPr>
              <a:t>    </a:t>
            </a:r>
            <a:r>
              <a:rPr altLang="en-US" sz="3200" lang="zh-CN">
                <a:latin typeface="黑体" pitchFamily="49" charset="-122"/>
                <a:ea typeface="黑体" pitchFamily="49" charset="-122"/>
              </a:rPr>
              <a:t>第三</a:t>
            </a:r>
            <a:r>
              <a:rPr altLang="en-US" sz="3200" lang="zh-CN">
                <a:latin typeface="黑体" pitchFamily="49" charset="-122"/>
                <a:ea typeface="黑体" pitchFamily="49" charset="-122"/>
              </a:rPr>
              <a:t>，坚持</a:t>
            </a:r>
            <a:r>
              <a:rPr altLang="zh-CN" sz="3200" lang="zh-CN">
                <a:latin typeface="黑体" pitchFamily="49" charset="-122"/>
                <a:ea typeface="黑体" pitchFamily="49" charset="-122"/>
              </a:rPr>
              <a:t>改革</a:t>
            </a:r>
            <a:r>
              <a:rPr altLang="zh-CN" sz="3200" lang="zh-CN">
                <a:latin typeface="黑体" pitchFamily="49" charset="-122"/>
                <a:ea typeface="黑体" pitchFamily="49" charset="-122"/>
              </a:rPr>
              <a:t>往有利于维护社会公平正义、增进人民福祉方向前进。</a:t>
            </a:r>
          </a:p>
        </p:txBody>
      </p:sp>
      <p:sp>
        <p:nvSpPr>
          <p:cNvPr id="1048638" name=""/>
          <p:cNvSpPr/>
          <p:nvPr>
            <p:ph sz="full" idx="1"/>
          </p:nvPr>
        </p:nvSpPr>
        <p:spPr>
          <a:xfrm rot="0">
            <a:off x="827087" y="5732462"/>
            <a:ext cx="7693025" cy="5762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800" i="0" u="none">
                <a:solidFill>
                  <a:schemeClr val="dk1"/>
                </a:solidFill>
                <a:latin typeface="Arial" pitchFamily="34" charset="0"/>
                <a:ea typeface="华文中宋" pitchFamily="2" charset="-122"/>
                <a:sym typeface="Arial" pitchFamily="34" charset="0"/>
              </a:defRPr>
            </a:lvl1pPr>
            <a:lvl2pPr algn="l" fontAlgn="base" indent="-285750" latinLnBrk="1" marL="74295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400" i="0" u="none">
                <a:solidFill>
                  <a:schemeClr val="dk1"/>
                </a:solidFill>
                <a:latin typeface="Arial" pitchFamily="34" charset="0"/>
                <a:ea typeface="华文中宋" pitchFamily="2" charset="-122"/>
                <a:sym typeface="Arial" pitchFamily="34" charset="0"/>
              </a:defRPr>
            </a:lvl2pPr>
            <a:lvl3pPr algn="l" fontAlgn="base" indent="-228600" latinLnBrk="1" marL="11430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3pPr>
            <a:lvl4pPr algn="l" fontAlgn="base" indent="-228600" latinLnBrk="1" marL="160020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4pPr>
            <a:lvl5pPr algn="l" fontAlgn="base" indent="-228600" latinLnBrk="1" marL="20574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5pPr>
          </a:lstStyle>
          <a:p>
            <a:pPr lvl="0"/>
            <a:endParaRPr altLang="en-US" lang="zh-CN">
              <a:effectLst>
                <a:outerShdw algn="tl" blurRad="38100" dir="2700000" dist="38100">
                  <a:srgbClr val="C0C0C0"/>
                </a:outerShdw>
              </a:effectLst>
            </a:endParaRPr>
          </a:p>
        </p:txBody>
      </p:sp>
      <p:sp>
        <p:nvSpPr>
          <p:cNvPr id="1048639" name=""/>
          <p:cNvSpPr/>
          <p:nvPr/>
        </p:nvSpPr>
        <p:spPr>
          <a:xfrm rot="0">
            <a:off x="455612" y="1341437"/>
            <a:ext cx="8064500" cy="2492375"/>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800" i="0" u="none">
                <a:solidFill>
                  <a:schemeClr val="dk1"/>
                </a:solidFill>
                <a:latin typeface="Arial" pitchFamily="34" charset="0"/>
                <a:ea typeface="华文中宋" pitchFamily="2" charset="-122"/>
                <a:sym typeface="Arial" pitchFamily="34" charset="0"/>
              </a:defRPr>
            </a:lvl1pPr>
            <a:lvl2pPr algn="l" fontAlgn="base" indent="-285750" latinLnBrk="1" marL="74295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400" i="0" u="none">
                <a:solidFill>
                  <a:schemeClr val="dk1"/>
                </a:solidFill>
                <a:latin typeface="Arial" pitchFamily="34" charset="0"/>
                <a:ea typeface="华文中宋" pitchFamily="2" charset="-122"/>
                <a:sym typeface="Arial" pitchFamily="34" charset="0"/>
              </a:defRPr>
            </a:lvl2pPr>
            <a:lvl3pPr algn="l" fontAlgn="base" indent="-228600" latinLnBrk="1" marL="11430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3pPr>
            <a:lvl4pPr algn="l" fontAlgn="base" indent="-228600" latinLnBrk="1" marL="160020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4pPr>
            <a:lvl5pPr algn="l" fontAlgn="base" indent="-228600" latinLnBrk="1" marL="20574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5pPr>
          </a:lstStyle>
          <a:p>
            <a:pPr eaLnBrk="1" hangingPunct="1" indent="0" latinLnBrk="1" lvl="0" marL="0">
              <a:spcBef>
                <a:spcPct val="0"/>
              </a:spcBef>
              <a:buFontTx/>
              <a:buNone/>
            </a:pPr>
            <a:r>
              <a:rPr altLang="zh-CN" lang="en-US">
                <a:solidFill>
                  <a:srgbClr val="002060"/>
                </a:solidFill>
                <a:latin typeface="华文新魏" pitchFamily="2" charset="-122"/>
                <a:ea typeface="华文新魏" pitchFamily="2" charset="-122"/>
              </a:rPr>
              <a:t>        </a:t>
            </a:r>
            <a:r>
              <a:rPr altLang="zh-CN" lang="zh-CN">
                <a:solidFill>
                  <a:srgbClr val="002060"/>
                </a:solidFill>
                <a:latin typeface="华文新魏" pitchFamily="2" charset="-122"/>
                <a:ea typeface="华文新魏" pitchFamily="2" charset="-122"/>
              </a:rPr>
              <a:t>促进社会公平正义、增进人民福祉是改革的出发点和落脚点</a:t>
            </a:r>
            <a:r>
              <a:rPr altLang="en-US" lang="zh-CN">
                <a:solidFill>
                  <a:srgbClr val="002060"/>
                </a:solidFill>
                <a:latin typeface="华文新魏" pitchFamily="2" charset="-122"/>
                <a:ea typeface="华文新魏" pitchFamily="2" charset="-122"/>
              </a:rPr>
              <a:t>。要</a:t>
            </a:r>
            <a:r>
              <a:rPr altLang="zh-CN" lang="zh-CN">
                <a:solidFill>
                  <a:srgbClr val="002060"/>
                </a:solidFill>
                <a:latin typeface="华文新魏" pitchFamily="2" charset="-122"/>
                <a:ea typeface="华文新魏" pitchFamily="2" charset="-122"/>
              </a:rPr>
              <a:t>通过创新制度安排，创造更加公平正义的社会环境，让改革发展成果更多更公平惠及全体人民，保证人民平等参与、平等发展权利。通过改革给人民群众带来更多的获得感。</a:t>
            </a:r>
          </a:p>
          <a:p>
            <a:pPr indent="0" lvl="0" marL="0">
              <a:spcBef>
                <a:spcPct val="0"/>
              </a:spcBef>
              <a:buFontTx/>
              <a:buNone/>
            </a:pPr>
            <a:endParaRPr altLang="en-US" b="0" sz="1600" lang="zh-CN">
              <a:ea typeface="华文隶书" pitchFamily="2" charset="-122"/>
            </a:endParaRPr>
          </a:p>
        </p:txBody>
      </p:sp>
      <p:sp>
        <p:nvSpPr>
          <p:cNvPr id="1048640" name=""/>
          <p:cNvSpPr/>
          <p:nvPr/>
        </p:nvSpPr>
        <p:spPr>
          <a:xfrm rot="0">
            <a:off x="1235075" y="3573462"/>
            <a:ext cx="7777162" cy="584200"/>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800" i="0" u="none">
                <a:solidFill>
                  <a:schemeClr val="dk1"/>
                </a:solidFill>
                <a:latin typeface="Arial" pitchFamily="34" charset="0"/>
                <a:ea typeface="华文中宋" pitchFamily="2" charset="-122"/>
                <a:sym typeface="Arial" pitchFamily="34" charset="0"/>
              </a:defRPr>
            </a:lvl1pPr>
            <a:lvl2pPr algn="l" fontAlgn="base" indent="-285750" latinLnBrk="1" marL="74295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400" i="0" u="none">
                <a:solidFill>
                  <a:schemeClr val="dk1"/>
                </a:solidFill>
                <a:latin typeface="Arial" pitchFamily="34" charset="0"/>
                <a:ea typeface="华文中宋" pitchFamily="2" charset="-122"/>
                <a:sym typeface="Arial" pitchFamily="34" charset="0"/>
              </a:defRPr>
            </a:lvl2pPr>
            <a:lvl3pPr algn="l" fontAlgn="base" indent="-228600" latinLnBrk="1" marL="11430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3pPr>
            <a:lvl4pPr algn="l" fontAlgn="base" indent="-228600" latinLnBrk="1" marL="160020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4pPr>
            <a:lvl5pPr algn="l" fontAlgn="base" indent="-228600" latinLnBrk="1" marL="20574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5pPr>
          </a:lstStyle>
          <a:p>
            <a:pPr indent="0" lvl="0" marL="0">
              <a:spcBef>
                <a:spcPct val="0"/>
              </a:spcBef>
              <a:buFontTx/>
              <a:buNone/>
            </a:pPr>
            <a:r>
              <a:rPr altLang="en-US" sz="3200" lang="zh-CN">
                <a:latin typeface="黑体" pitchFamily="49" charset="-122"/>
                <a:ea typeface="黑体" pitchFamily="49" charset="-122"/>
              </a:rPr>
              <a:t>第四，</a:t>
            </a:r>
            <a:r>
              <a:rPr altLang="zh-CN" sz="3200" lang="zh-CN">
                <a:latin typeface="黑体" pitchFamily="49" charset="-122"/>
                <a:ea typeface="黑体" pitchFamily="49" charset="-122"/>
              </a:rPr>
              <a:t>坚持社会主义市场经济改革方向。</a:t>
            </a:r>
          </a:p>
        </p:txBody>
      </p:sp>
      <p:sp>
        <p:nvSpPr>
          <p:cNvPr id="1048641" name=""/>
          <p:cNvSpPr/>
          <p:nvPr/>
        </p:nvSpPr>
        <p:spPr>
          <a:xfrm rot="0">
            <a:off x="455612" y="4157662"/>
            <a:ext cx="8220075" cy="2246312"/>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800" i="0" u="none">
                <a:solidFill>
                  <a:schemeClr val="dk1"/>
                </a:solidFill>
                <a:latin typeface="Arial" pitchFamily="34" charset="0"/>
                <a:ea typeface="华文中宋" pitchFamily="2" charset="-122"/>
                <a:sym typeface="Arial" pitchFamily="34" charset="0"/>
              </a:defRPr>
            </a:lvl1pPr>
            <a:lvl2pPr algn="l" fontAlgn="base" indent="-285750" latinLnBrk="1" marL="74295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400" i="0" u="none">
                <a:solidFill>
                  <a:schemeClr val="dk1"/>
                </a:solidFill>
                <a:latin typeface="Arial" pitchFamily="34" charset="0"/>
                <a:ea typeface="华文中宋" pitchFamily="2" charset="-122"/>
                <a:sym typeface="Arial" pitchFamily="34" charset="0"/>
              </a:defRPr>
            </a:lvl2pPr>
            <a:lvl3pPr algn="l" fontAlgn="base" indent="-228600" latinLnBrk="1" marL="11430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3pPr>
            <a:lvl4pPr algn="l" fontAlgn="base" indent="-228600" latinLnBrk="1" marL="160020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4pPr>
            <a:lvl5pPr algn="l" fontAlgn="base" indent="-228600" latinLnBrk="1" marL="20574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5pPr>
          </a:lstStyle>
          <a:p>
            <a:pPr indent="0" lvl="0" marL="0">
              <a:spcBef>
                <a:spcPct val="0"/>
              </a:spcBef>
              <a:buFontTx/>
              <a:buNone/>
            </a:pPr>
            <a:r>
              <a:rPr altLang="zh-CN" lang="en-US">
                <a:solidFill>
                  <a:srgbClr val="002060"/>
                </a:solidFill>
                <a:latin typeface="华文新魏" pitchFamily="2" charset="-122"/>
                <a:ea typeface="华文新魏" pitchFamily="2" charset="-122"/>
              </a:rPr>
              <a:t>        </a:t>
            </a:r>
            <a:r>
              <a:rPr altLang="zh-CN" lang="zh-CN">
                <a:solidFill>
                  <a:srgbClr val="002060"/>
                </a:solidFill>
                <a:latin typeface="华文新魏" pitchFamily="2" charset="-122"/>
                <a:ea typeface="华文新魏" pitchFamily="2" charset="-122"/>
              </a:rPr>
              <a:t>社会主义市场经济是同社会主义基本制度结合在一起的，</a:t>
            </a:r>
            <a:r>
              <a:rPr altLang="en-US" lang="zh-CN">
                <a:solidFill>
                  <a:srgbClr val="002060"/>
                </a:solidFill>
                <a:latin typeface="华文新魏" pitchFamily="2" charset="-122"/>
                <a:ea typeface="华文新魏" pitchFamily="2" charset="-122"/>
              </a:rPr>
              <a:t>既要</a:t>
            </a:r>
            <a:r>
              <a:rPr altLang="zh-CN" lang="zh-CN">
                <a:solidFill>
                  <a:srgbClr val="002060"/>
                </a:solidFill>
                <a:latin typeface="华文新魏" pitchFamily="2" charset="-122"/>
                <a:ea typeface="华文新魏" pitchFamily="2" charset="-122"/>
              </a:rPr>
              <a:t>发挥市场经济的长处，又</a:t>
            </a:r>
            <a:r>
              <a:rPr altLang="en-US" lang="zh-CN">
                <a:solidFill>
                  <a:srgbClr val="002060"/>
                </a:solidFill>
                <a:latin typeface="华文新魏" pitchFamily="2" charset="-122"/>
                <a:ea typeface="华文新魏" pitchFamily="2" charset="-122"/>
              </a:rPr>
              <a:t>要</a:t>
            </a:r>
            <a:r>
              <a:rPr altLang="zh-CN" lang="zh-CN">
                <a:solidFill>
                  <a:srgbClr val="002060"/>
                </a:solidFill>
                <a:latin typeface="华文新魏" pitchFamily="2" charset="-122"/>
                <a:ea typeface="华文新魏" pitchFamily="2" charset="-122"/>
              </a:rPr>
              <a:t>发挥社会主义制度的优越性。坚持社会主义市场经济改革方向，不仅是经济体制改革的基本遵循，也是全面深化改革的重要依托。</a:t>
            </a:r>
          </a:p>
        </p:txBody>
      </p:sp>
    </p:spTree>
  </p:cSld>
  <p:clrMapOvr>
    <a:masterClrMapping/>
  </p:clrMapOvr>
  <p:transition spd="slow" advClick="1">
    <p:wipe dir="r"/>
  </p:transition>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 presetSubtype="0">
                                  <p:stCondLst>
                                    <p:cond delay="0"/>
                                  </p:stCondLst>
                                  <p:childTnLst>
                                    <p:set>
                                      <p:cBhvr>
                                        <p:cTn dur="1" fill="hold" id="6">
                                          <p:stCondLst>
                                            <p:cond delay="0"/>
                                          </p:stCondLst>
                                        </p:cTn>
                                        <p:tgtEl>
                                          <p:spTgt spid="1048640">
                                            <p:txEl>
                                              <p:charRg st="0" end="19"/>
                                            </p:txEl>
                                          </p:spTgt>
                                        </p:tgtEl>
                                        <p:attrNameLst>
                                          <p:attrName>style.visibility</p:attrName>
                                        </p:attrNameLst>
                                      </p:cBhvr>
                                      <p:to>
                                        <p:strVal val="visible"/>
                                      </p:to>
                                    </p:set>
                                  </p:childTnLst>
                                </p:cTn>
                              </p:par>
                            </p:childTnLst>
                          </p:cTn>
                        </p:par>
                      </p:childTnLst>
                    </p:cTn>
                  </p:par>
                  <p:par>
                    <p:cTn fill="hold" id="7" nodeType="clickPar">
                      <p:stCondLst>
                        <p:cond delay="indefinite"/>
                      </p:stCondLst>
                      <p:childTnLst>
                        <p:par>
                          <p:cTn fill="hold" id="8" nodeType="withGroup">
                            <p:stCondLst>
                              <p:cond delay="0"/>
                            </p:stCondLst>
                            <p:childTnLst>
                              <p:par>
                                <p:cTn fill="hold" id="9" nodeType="clickEffect" presetClass="entr" presetID="1" presetSubtype="0">
                                  <p:stCondLst>
                                    <p:cond delay="0"/>
                                  </p:stCondLst>
                                  <p:childTnLst>
                                    <p:set>
                                      <p:cBhvr>
                                        <p:cTn dur="1" fill="hold" id="10">
                                          <p:stCondLst>
                                            <p:cond delay="0"/>
                                          </p:stCondLst>
                                        </p:cTn>
                                        <p:tgtEl>
                                          <p:spTgt spid="1048641">
                                            <p:txEl>
                                              <p:charRg st="0" end="10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1">
  <p:cSld>
    <p:spTree>
      <p:nvGrpSpPr>
        <p:cNvPr id="66" name=""/>
        <p:cNvGrpSpPr/>
        <p:nvPr/>
      </p:nvGrpSpPr>
      <p:grpSpPr>
        <a:xfrm rot="0">
          <a:off x="0" y="0"/>
          <a:ext cx="0" cy="0"/>
          <a:chOff x="0" y="0"/>
          <a:chExt cx="0" cy="0"/>
        </a:xfrm>
      </p:grpSpPr>
      <p:sp>
        <p:nvSpPr>
          <p:cNvPr id="1048642" name=""/>
          <p:cNvSpPr/>
          <p:nvPr>
            <p:ph type="title" sz="full" idx="0"/>
          </p:nvPr>
        </p:nvSpPr>
        <p:spPr>
          <a:xfrm rot="0">
            <a:off x="8001000" y="620712"/>
            <a:ext cx="679450" cy="450850"/>
          </a:xfrm>
          <a:prstGeom prst="roundRect"/>
          <a:noFill/>
          <a:ln>
            <a:noFill/>
          </a:ln>
        </p:spPr>
        <p:txBody>
          <a:bodyPr anchor="b" bIns="45720" lIns="91440" rIns="91440" tIns="45720" vert="horz"/>
          <a:lstStyle>
            <a:lvl1pPr algn="l" fontAlgn="base" indent="0" latinLnBrk="1" marL="0" rtl="0">
              <a:lnSpc>
                <a:spcPct val="90000"/>
              </a:lnSpc>
              <a:spcBef>
                <a:spcPct val="0"/>
              </a:spcBef>
              <a:spcAft>
                <a:spcPct val="0"/>
              </a:spcAft>
              <a:buFontTx/>
              <a:buNone/>
              <a:defRPr baseline="0" b="1" sz="3600" i="0" u="none">
                <a:solidFill>
                  <a:schemeClr val="dk1"/>
                </a:solidFill>
                <a:latin typeface="Arial" pitchFamily="34" charset="0"/>
                <a:ea typeface="华文中宋" pitchFamily="2" charset="-122"/>
                <a:sym typeface="Arial" pitchFamily="34" charset="0"/>
              </a:defRPr>
            </a:lvl1pPr>
          </a:lstStyle>
          <a:p>
            <a:pPr lvl="0"/>
            <a:endParaRPr altLang="en-US" lang="zh-CN">
              <a:effectLst>
                <a:outerShdw algn="tl" blurRad="38100" dir="2700000" dist="38100">
                  <a:srgbClr val="C0C0C0"/>
                </a:outerShdw>
              </a:effectLst>
            </a:endParaRPr>
          </a:p>
        </p:txBody>
      </p:sp>
      <p:sp>
        <p:nvSpPr>
          <p:cNvPr id="1048643" name=""/>
          <p:cNvSpPr/>
          <p:nvPr>
            <p:ph sz="full" idx="1"/>
          </p:nvPr>
        </p:nvSpPr>
        <p:spPr>
          <a:xfrm rot="0">
            <a:off x="0" y="1062037"/>
            <a:ext cx="9144000" cy="568007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800" i="0" u="none">
                <a:solidFill>
                  <a:schemeClr val="dk1"/>
                </a:solidFill>
                <a:latin typeface="Arial" pitchFamily="34" charset="0"/>
                <a:ea typeface="华文中宋" pitchFamily="2" charset="-122"/>
                <a:sym typeface="Arial" pitchFamily="34" charset="0"/>
              </a:defRPr>
            </a:lvl1pPr>
            <a:lvl2pPr algn="l" fontAlgn="base" indent="-285750" latinLnBrk="1" marL="74295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400" i="0" u="none">
                <a:solidFill>
                  <a:schemeClr val="dk1"/>
                </a:solidFill>
                <a:latin typeface="Arial" pitchFamily="34" charset="0"/>
                <a:ea typeface="华文中宋" pitchFamily="2" charset="-122"/>
                <a:sym typeface="Arial" pitchFamily="34" charset="0"/>
              </a:defRPr>
            </a:lvl2pPr>
            <a:lvl3pPr algn="l" fontAlgn="base" indent="-228600" latinLnBrk="1" marL="11430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3pPr>
            <a:lvl4pPr algn="l" fontAlgn="base" indent="-228600" latinLnBrk="1" marL="160020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4pPr>
            <a:lvl5pPr algn="l" fontAlgn="base" indent="-228600" latinLnBrk="1" marL="20574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5pPr>
          </a:lstStyle>
          <a:p>
            <a:pPr lvl="0">
              <a:buNone/>
            </a:pPr>
            <a:r>
              <a:rPr altLang="en-US" sz="3200" lang="zh-CN"/>
              <a:t>   </a:t>
            </a:r>
            <a:r>
              <a:rPr altLang="zh-CN" sz="3200" lang="en-US">
                <a:latin typeface="黑体" pitchFamily="49" charset="-122"/>
                <a:ea typeface="黑体" pitchFamily="49" charset="-122"/>
              </a:rPr>
              <a:t>第一，处理好顶层设计和摸着石头过河的关系。</a:t>
            </a:r>
          </a:p>
          <a:p>
            <a:pPr lvl="0">
              <a:buNone/>
            </a:pPr>
            <a:r>
              <a:rPr altLang="en-US" sz="3200" lang="zh-CN">
                <a:solidFill>
                  <a:srgbClr val="C00000"/>
                </a:solidFill>
                <a:latin typeface="华文新魏" pitchFamily="2" charset="-122"/>
                <a:ea typeface="华文新魏" pitchFamily="2" charset="-122"/>
              </a:rPr>
              <a:t>           </a:t>
            </a:r>
            <a:r>
              <a:rPr altLang="zh-CN" lang="en-US">
                <a:solidFill>
                  <a:srgbClr val="002060"/>
                </a:solidFill>
                <a:latin typeface="华文新魏" pitchFamily="2" charset="-122"/>
                <a:ea typeface="华文新魏" pitchFamily="2" charset="-122"/>
              </a:rPr>
              <a:t>顶层设计：改革的方向、目标、途径、基本原则和方针等。</a:t>
            </a:r>
          </a:p>
          <a:p>
            <a:pPr lvl="0">
              <a:buNone/>
            </a:pPr>
            <a:r>
              <a:rPr altLang="zh-CN" lang="en-US">
                <a:solidFill>
                  <a:srgbClr val="002060"/>
                </a:solidFill>
                <a:latin typeface="华文新魏" pitchFamily="2" charset="-122"/>
                <a:ea typeface="华文新魏" pitchFamily="2" charset="-122"/>
              </a:rPr>
              <a:t>            </a:t>
            </a:r>
            <a:r>
              <a:rPr altLang="en-US" lang="zh-CN">
                <a:solidFill>
                  <a:srgbClr val="002060"/>
                </a:solidFill>
                <a:latin typeface="华文新魏" pitchFamily="2" charset="-122"/>
                <a:ea typeface="华文新魏" pitchFamily="2" charset="-122"/>
              </a:rPr>
              <a:t>摸着石头过河：局部的阶段性的具体改革。</a:t>
            </a:r>
          </a:p>
          <a:p>
            <a:pPr eaLnBrk="1" hangingPunct="1" latinLnBrk="1" lvl="0">
              <a:buNone/>
            </a:pPr>
            <a:r>
              <a:rPr altLang="zh-CN" lang="en-US">
                <a:solidFill>
                  <a:srgbClr val="002060"/>
                </a:solidFill>
                <a:latin typeface="华文新魏" pitchFamily="2" charset="-122"/>
                <a:ea typeface="华文新魏" pitchFamily="2" charset="-122"/>
              </a:rPr>
              <a:t>            </a:t>
            </a:r>
            <a:r>
              <a:rPr altLang="en-US" lang="zh-CN">
                <a:solidFill>
                  <a:srgbClr val="800000"/>
                </a:solidFill>
                <a:latin typeface="华文新魏" pitchFamily="2" charset="-122"/>
                <a:ea typeface="华文新魏" pitchFamily="2" charset="-122"/>
              </a:rPr>
              <a:t>要实现顶层设计和基层探索良性互动。</a:t>
            </a:r>
          </a:p>
          <a:p>
            <a:pPr eaLnBrk="1" hangingPunct="1" latinLnBrk="1" lvl="0">
              <a:buNone/>
            </a:pPr>
            <a:r>
              <a:rPr altLang="zh-CN" lang="en-US">
                <a:solidFill>
                  <a:srgbClr val="800000"/>
                </a:solidFill>
                <a:latin typeface="华文新魏" pitchFamily="2" charset="-122"/>
                <a:ea typeface="华文新魏" pitchFamily="2" charset="-122"/>
              </a:rPr>
              <a:t>            </a:t>
            </a:r>
            <a:r>
              <a:rPr altLang="en-US" lang="zh-CN">
                <a:solidFill>
                  <a:srgbClr val="800000"/>
                </a:solidFill>
                <a:latin typeface="华文新魏" pitchFamily="2" charset="-122"/>
                <a:ea typeface="华文新魏" pitchFamily="2" charset="-122"/>
              </a:rPr>
              <a:t>顶层设计和摸着石头过河是辩证统一的。推进局部的阶段性改革要在加强顶层设计的前提下来进行，加强顶层设计要在推进局部的阶段性改革的基础上来谋划。全面深化改革要加强宏观思考和顶层设计，注重改革的系统性、整体性、协同性，同时也要继续鼓励大胆试验、大胆突破，不断把改革引向深入。</a:t>
            </a:r>
          </a:p>
        </p:txBody>
      </p:sp>
      <p:sp>
        <p:nvSpPr>
          <p:cNvPr id="1048644" name=""/>
          <p:cNvSpPr/>
          <p:nvPr/>
        </p:nvSpPr>
        <p:spPr>
          <a:xfrm rot="0">
            <a:off x="463550" y="476250"/>
            <a:ext cx="6845300" cy="585787"/>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800" i="0" u="none">
                <a:solidFill>
                  <a:schemeClr val="dk1"/>
                </a:solidFill>
                <a:latin typeface="Arial" pitchFamily="34" charset="0"/>
                <a:ea typeface="华文中宋" pitchFamily="2" charset="-122"/>
                <a:sym typeface="Arial" pitchFamily="34" charset="0"/>
              </a:defRPr>
            </a:lvl1pPr>
            <a:lvl2pPr algn="l" fontAlgn="base" indent="-285750" latinLnBrk="1" marL="74295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400" i="0" u="none">
                <a:solidFill>
                  <a:schemeClr val="dk1"/>
                </a:solidFill>
                <a:latin typeface="Arial" pitchFamily="34" charset="0"/>
                <a:ea typeface="华文中宋" pitchFamily="2" charset="-122"/>
                <a:sym typeface="Arial" pitchFamily="34" charset="0"/>
              </a:defRPr>
            </a:lvl2pPr>
            <a:lvl3pPr algn="l" fontAlgn="base" indent="-228600" latinLnBrk="1" marL="11430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3pPr>
            <a:lvl4pPr algn="l" fontAlgn="base" indent="-228600" latinLnBrk="1" marL="160020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4pPr>
            <a:lvl5pPr algn="l" fontAlgn="base" indent="-228600" latinLnBrk="1" marL="20574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5pPr>
          </a:lstStyle>
          <a:p>
            <a:pPr indent="0" lvl="0" marL="0">
              <a:spcBef>
                <a:spcPct val="0"/>
              </a:spcBef>
              <a:buFontTx/>
              <a:buNone/>
            </a:pPr>
            <a:r>
              <a:rPr altLang="zh-CN" sz="3200" lang="en-US">
                <a:latin typeface="黑体" pitchFamily="49" charset="-122"/>
                <a:ea typeface="黑体" pitchFamily="49" charset="-122"/>
              </a:rPr>
              <a:t>4</a:t>
            </a:r>
            <a:r>
              <a:rPr altLang="en-US" sz="3200" lang="zh-CN">
                <a:latin typeface="黑体" pitchFamily="49" charset="-122"/>
                <a:ea typeface="黑体" pitchFamily="49" charset="-122"/>
              </a:rPr>
              <a:t>、坚持改革的正确的方法论</a:t>
            </a:r>
          </a:p>
        </p:txBody>
      </p:sp>
    </p:spTree>
  </p:cSld>
  <p:clrMapOvr>
    <a:masterClrMapping/>
  </p:clrMapOvr>
  <p:transition spd="slow" advClick="1">
    <p:wipe dir="r"/>
  </p:transition>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 presetSubtype="0">
                                  <p:stCondLst>
                                    <p:cond delay="0"/>
                                  </p:stCondLst>
                                  <p:childTnLst>
                                    <p:set>
                                      <p:cBhvr>
                                        <p:cTn dur="1" fill="hold" id="6">
                                          <p:stCondLst>
                                            <p:cond delay="0"/>
                                          </p:stCondLst>
                                        </p:cTn>
                                        <p:tgtEl>
                                          <p:spTgt spid="1048643">
                                            <p:txEl>
                                              <p:charRg st="0" end="25"/>
                                            </p:txEl>
                                          </p:spTgt>
                                        </p:tgtEl>
                                        <p:attrNameLst>
                                          <p:attrName>style.visibility</p:attrName>
                                        </p:attrNameLst>
                                      </p:cBhvr>
                                      <p:to>
                                        <p:strVal val="visible"/>
                                      </p:to>
                                    </p:set>
                                  </p:childTnLst>
                                </p:cTn>
                              </p:par>
                            </p:childTnLst>
                          </p:cTn>
                        </p:par>
                      </p:childTnLst>
                    </p:cTn>
                  </p:par>
                  <p:par>
                    <p:cTn fill="hold" id="7" nodeType="clickPar">
                      <p:stCondLst>
                        <p:cond delay="indefinite"/>
                      </p:stCondLst>
                      <p:childTnLst>
                        <p:par>
                          <p:cTn fill="hold" id="8" nodeType="withGroup">
                            <p:stCondLst>
                              <p:cond delay="0"/>
                            </p:stCondLst>
                            <p:childTnLst>
                              <p:par>
                                <p:cTn fill="hold" id="9" nodeType="clickEffect" presetClass="entr" presetID="21" presetSubtype="1">
                                  <p:stCondLst>
                                    <p:cond delay="0"/>
                                  </p:stCondLst>
                                  <p:childTnLst>
                                    <p:set>
                                      <p:cBhvr>
                                        <p:cTn dur="1" fill="hold" id="10">
                                          <p:stCondLst>
                                            <p:cond delay="0"/>
                                          </p:stCondLst>
                                        </p:cTn>
                                        <p:tgtEl>
                                          <p:spTgt spid="1048643">
                                            <p:txEl>
                                              <p:charRg st="25" end="63"/>
                                            </p:txEl>
                                          </p:spTgt>
                                        </p:tgtEl>
                                        <p:attrNameLst>
                                          <p:attrName>style.visibility</p:attrName>
                                        </p:attrNameLst>
                                      </p:cBhvr>
                                      <p:to>
                                        <p:strVal val="visible"/>
                                      </p:to>
                                    </p:set>
                                    <p:animEffect transition="in" filter="wheel(1)">
                                      <p:cBhvr>
                                        <p:cTn dur="2000" id="11"/>
                                        <p:tgtEl>
                                          <p:spTgt spid="1048643">
                                            <p:txEl>
                                              <p:charRg st="25" end="63"/>
                                            </p:txEl>
                                          </p:spTgt>
                                        </p:tgtEl>
                                      </p:cBhvr>
                                    </p:animEffect>
                                  </p:childTnLst>
                                </p:cTn>
                              </p:par>
                              <p:par>
                                <p:cTn fill="hold" id="12" nodeType="withEffect" presetClass="entr" presetID="21" presetSubtype="1">
                                  <p:stCondLst>
                                    <p:cond delay="0"/>
                                  </p:stCondLst>
                                  <p:childTnLst>
                                    <p:set>
                                      <p:cBhvr>
                                        <p:cTn dur="1" fill="hold" id="13">
                                          <p:stCondLst>
                                            <p:cond delay="0"/>
                                          </p:stCondLst>
                                        </p:cTn>
                                        <p:tgtEl>
                                          <p:spTgt spid="1048643">
                                            <p:txEl>
                                              <p:charRg st="63" end="95"/>
                                            </p:txEl>
                                          </p:spTgt>
                                        </p:tgtEl>
                                        <p:attrNameLst>
                                          <p:attrName>style.visibility</p:attrName>
                                        </p:attrNameLst>
                                      </p:cBhvr>
                                      <p:to>
                                        <p:strVal val="visible"/>
                                      </p:to>
                                    </p:set>
                                    <p:animEffect transition="in" filter="wheel(1)">
                                      <p:cBhvr>
                                        <p:cTn dur="2000" id="14"/>
                                        <p:tgtEl>
                                          <p:spTgt spid="1048643">
                                            <p:txEl>
                                              <p:charRg st="63" end="95"/>
                                            </p:txEl>
                                          </p:spTgt>
                                        </p:tgtEl>
                                      </p:cBhvr>
                                    </p:animEffect>
                                  </p:childTnLst>
                                </p:cTn>
                              </p:par>
                            </p:childTnLst>
                          </p:cTn>
                        </p:par>
                      </p:childTnLst>
                    </p:cTn>
                  </p:par>
                  <p:par>
                    <p:cTn fill="hold" id="15" nodeType="clickPar">
                      <p:stCondLst>
                        <p:cond delay="indefinite"/>
                      </p:stCondLst>
                      <p:childTnLst>
                        <p:par>
                          <p:cTn fill="hold" id="16" nodeType="withGroup">
                            <p:stCondLst>
                              <p:cond delay="0"/>
                            </p:stCondLst>
                            <p:childTnLst>
                              <p:par>
                                <p:cTn fill="hold" id="17" nodeType="clickEffect" presetClass="entr" presetID="42" presetSubtype="0">
                                  <p:stCondLst>
                                    <p:cond delay="0"/>
                                  </p:stCondLst>
                                  <p:childTnLst>
                                    <p:set>
                                      <p:cBhvr>
                                        <p:cTn dur="1" fill="hold" id="18">
                                          <p:stCondLst>
                                            <p:cond delay="0"/>
                                          </p:stCondLst>
                                        </p:cTn>
                                        <p:tgtEl>
                                          <p:spTgt spid="1048643">
                                            <p:txEl>
                                              <p:charRg st="95" end="125"/>
                                            </p:txEl>
                                          </p:spTgt>
                                        </p:tgtEl>
                                        <p:attrNameLst>
                                          <p:attrName>style.visibility</p:attrName>
                                        </p:attrNameLst>
                                      </p:cBhvr>
                                      <p:to>
                                        <p:strVal val="visible"/>
                                      </p:to>
                                    </p:set>
                                    <p:animEffect transition="in" filter="fade">
                                      <p:cBhvr>
                                        <p:cTn dur="1000" id="19"/>
                                        <p:tgtEl>
                                          <p:spTgt spid="1048643">
                                            <p:txEl>
                                              <p:charRg st="95" end="125"/>
                                            </p:txEl>
                                          </p:spTgt>
                                        </p:tgtEl>
                                      </p:cBhvr>
                                    </p:animEffect>
                                    <p:anim calcmode="lin" valueType="num">
                                      <p:cBhvr>
                                        <p:cTn dur="1000" fill="hold" id="20"/>
                                        <p:tgtEl>
                                          <p:spTgt spid="1048643">
                                            <p:txEl>
                                              <p:charRg st="95" end="125"/>
                                            </p:txEl>
                                          </p:spTgt>
                                        </p:tgtEl>
                                        <p:attrNameLst>
                                          <p:attrName>ppt_x</p:attrName>
                                        </p:attrNameLst>
                                      </p:cBhvr>
                                      <p:tavLst>
                                        <p:tav tm="0">
                                          <p:val>
                                            <p:strVal val="#ppt_x"/>
                                          </p:val>
                                        </p:tav>
                                        <p:tav tm="100000">
                                          <p:val>
                                            <p:strVal val="#ppt_x"/>
                                          </p:val>
                                        </p:tav>
                                      </p:tavLst>
                                    </p:anim>
                                    <p:anim calcmode="lin" valueType="num">
                                      <p:cBhvr>
                                        <p:cTn dur="1000" fill="hold" id="21"/>
                                        <p:tgtEl>
                                          <p:spTgt spid="1048643">
                                            <p:txEl>
                                              <p:charRg st="95" end="125"/>
                                            </p:txEl>
                                          </p:spTgt>
                                        </p:tgtEl>
                                        <p:attrNameLst>
                                          <p:attrName>ppt_y</p:attrName>
                                        </p:attrNameLst>
                                      </p:cBhvr>
                                      <p:tavLst>
                                        <p:tav tm="0">
                                          <p:val>
                                            <p:strVal val="#ppt_y+.1"/>
                                          </p:val>
                                        </p:tav>
                                        <p:tav tm="100000">
                                          <p:val>
                                            <p:strVal val="#ppt_y"/>
                                          </p:val>
                                        </p:tav>
                                      </p:tavLst>
                                    </p:anim>
                                  </p:childTnLst>
                                </p:cTn>
                              </p:par>
                              <p:par>
                                <p:cTn fill="hold" id="22" nodeType="withEffect" presetClass="entr" presetID="42" presetSubtype="0">
                                  <p:stCondLst>
                                    <p:cond delay="0"/>
                                  </p:stCondLst>
                                  <p:childTnLst>
                                    <p:set>
                                      <p:cBhvr>
                                        <p:cTn dur="1" fill="hold" id="23">
                                          <p:stCondLst>
                                            <p:cond delay="0"/>
                                          </p:stCondLst>
                                        </p:cTn>
                                        <p:tgtEl>
                                          <p:spTgt spid="1048643">
                                            <p:txEl>
                                              <p:charRg st="125" end="272"/>
                                            </p:txEl>
                                          </p:spTgt>
                                        </p:tgtEl>
                                        <p:attrNameLst>
                                          <p:attrName>style.visibility</p:attrName>
                                        </p:attrNameLst>
                                      </p:cBhvr>
                                      <p:to>
                                        <p:strVal val="visible"/>
                                      </p:to>
                                    </p:set>
                                    <p:animEffect transition="in" filter="fade">
                                      <p:cBhvr>
                                        <p:cTn dur="1000" id="24"/>
                                        <p:tgtEl>
                                          <p:spTgt spid="1048643">
                                            <p:txEl>
                                              <p:charRg st="125" end="272"/>
                                            </p:txEl>
                                          </p:spTgt>
                                        </p:tgtEl>
                                      </p:cBhvr>
                                    </p:animEffect>
                                    <p:anim calcmode="lin" valueType="num">
                                      <p:cBhvr>
                                        <p:cTn dur="1000" fill="hold" id="25"/>
                                        <p:tgtEl>
                                          <p:spTgt spid="1048643">
                                            <p:txEl>
                                              <p:charRg st="125" end="272"/>
                                            </p:txEl>
                                          </p:spTgt>
                                        </p:tgtEl>
                                        <p:attrNameLst>
                                          <p:attrName>ppt_x</p:attrName>
                                        </p:attrNameLst>
                                      </p:cBhvr>
                                      <p:tavLst>
                                        <p:tav tm="0">
                                          <p:val>
                                            <p:strVal val="#ppt_x"/>
                                          </p:val>
                                        </p:tav>
                                        <p:tav tm="100000">
                                          <p:val>
                                            <p:strVal val="#ppt_x"/>
                                          </p:val>
                                        </p:tav>
                                      </p:tavLst>
                                    </p:anim>
                                    <p:anim calcmode="lin" valueType="num">
                                      <p:cBhvr>
                                        <p:cTn dur="1000" fill="hold" id="26"/>
                                        <p:tgtEl>
                                          <p:spTgt spid="1048643">
                                            <p:txEl>
                                              <p:charRg st="125" end="27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1">
  <p:cSld>
    <p:spTree>
      <p:nvGrpSpPr>
        <p:cNvPr id="67" name=""/>
        <p:cNvGrpSpPr/>
        <p:nvPr/>
      </p:nvGrpSpPr>
      <p:grpSpPr>
        <a:xfrm rot="0">
          <a:off x="0" y="0"/>
          <a:ext cx="0" cy="0"/>
          <a:chOff x="0" y="0"/>
          <a:chExt cx="0" cy="0"/>
        </a:xfrm>
      </p:grpSpPr>
      <p:sp>
        <p:nvSpPr>
          <p:cNvPr id="1048645" name=""/>
          <p:cNvSpPr/>
          <p:nvPr>
            <p:ph type="title" sz="full" idx="0"/>
          </p:nvPr>
        </p:nvSpPr>
        <p:spPr>
          <a:xfrm rot="0">
            <a:off x="611187" y="274637"/>
            <a:ext cx="8281987" cy="1143000"/>
          </a:xfrm>
          <a:prstGeom prst="roundRect"/>
          <a:noFill/>
          <a:ln>
            <a:noFill/>
          </a:ln>
        </p:spPr>
        <p:txBody>
          <a:bodyPr anchor="b" bIns="45720" lIns="91440" rIns="91440" tIns="45720" vert="horz"/>
          <a:lstStyle>
            <a:lvl1pPr algn="l" fontAlgn="base" indent="0" latinLnBrk="1" marL="0" rtl="0">
              <a:lnSpc>
                <a:spcPct val="90000"/>
              </a:lnSpc>
              <a:spcBef>
                <a:spcPct val="0"/>
              </a:spcBef>
              <a:spcAft>
                <a:spcPct val="0"/>
              </a:spcAft>
              <a:buFontTx/>
              <a:buNone/>
              <a:defRPr baseline="0" b="1" sz="3600" i="0" u="none">
                <a:solidFill>
                  <a:schemeClr val="dk1"/>
                </a:solidFill>
                <a:latin typeface="Arial" pitchFamily="34" charset="0"/>
                <a:ea typeface="华文中宋" pitchFamily="2" charset="-122"/>
                <a:sym typeface="Arial" pitchFamily="34" charset="0"/>
              </a:defRPr>
            </a:lvl1pPr>
          </a:lstStyle>
          <a:p>
            <a:pPr lvl="0"/>
            <a:r>
              <a:rPr altLang="en-US" sz="3200" lang="zh-CN">
                <a:latin typeface="黑体" pitchFamily="49" charset="-122"/>
                <a:ea typeface="黑体" pitchFamily="49" charset="-122"/>
              </a:rPr>
              <a:t>第二，处理好整体推进和重点突破的关系。</a:t>
            </a:r>
          </a:p>
        </p:txBody>
      </p:sp>
      <p:sp>
        <p:nvSpPr>
          <p:cNvPr id="1048646" name=""/>
          <p:cNvSpPr/>
          <p:nvPr>
            <p:ph sz="full" idx="1"/>
          </p:nvPr>
        </p:nvSpPr>
        <p:spPr>
          <a:xfrm rot="0">
            <a:off x="381000" y="1628775"/>
            <a:ext cx="8367712" cy="4497387"/>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800" i="0" u="none">
                <a:solidFill>
                  <a:schemeClr val="dk1"/>
                </a:solidFill>
                <a:latin typeface="Arial" pitchFamily="34" charset="0"/>
                <a:ea typeface="华文中宋" pitchFamily="2" charset="-122"/>
                <a:sym typeface="Arial" pitchFamily="34" charset="0"/>
              </a:defRPr>
            </a:lvl1pPr>
            <a:lvl2pPr algn="l" fontAlgn="base" indent="-285750" latinLnBrk="1" marL="74295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400" i="0" u="none">
                <a:solidFill>
                  <a:schemeClr val="dk1"/>
                </a:solidFill>
                <a:latin typeface="Arial" pitchFamily="34" charset="0"/>
                <a:ea typeface="华文中宋" pitchFamily="2" charset="-122"/>
                <a:sym typeface="Arial" pitchFamily="34" charset="0"/>
              </a:defRPr>
            </a:lvl2pPr>
            <a:lvl3pPr algn="l" fontAlgn="base" indent="-228600" latinLnBrk="1" marL="11430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3pPr>
            <a:lvl4pPr algn="l" fontAlgn="base" indent="-228600" latinLnBrk="1" marL="160020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4pPr>
            <a:lvl5pPr algn="l" fontAlgn="base" indent="-228600" latinLnBrk="1" marL="20574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5pPr>
          </a:lstStyle>
          <a:p>
            <a:pPr eaLnBrk="1" hangingPunct="1" latinLnBrk="1" lvl="0">
              <a:buFontTx/>
              <a:buNone/>
            </a:pPr>
            <a:r>
              <a:rPr altLang="en-US" lang="zh-CN">
                <a:solidFill>
                  <a:srgbClr val="C00000"/>
                </a:solidFill>
                <a:effectLst>
                  <a:outerShdw algn="tl" blurRad="38100" dir="2700000" dist="38100">
                    <a:srgbClr val="C0C0C0"/>
                  </a:outerShdw>
                </a:effectLst>
                <a:latin typeface="华文新魏" pitchFamily="2" charset="-122"/>
                <a:ea typeface="华文新魏" pitchFamily="2" charset="-122"/>
              </a:rPr>
              <a:t>             </a:t>
            </a:r>
            <a:r>
              <a:rPr altLang="zh-CN" sz="3200" lang="zh-CN">
                <a:solidFill>
                  <a:srgbClr val="6A0000"/>
                </a:solidFill>
                <a:latin typeface="华文新魏" pitchFamily="2" charset="-122"/>
                <a:ea typeface="华文新魏" pitchFamily="2" charset="-122"/>
              </a:rPr>
              <a:t>在全面深化改革</a:t>
            </a:r>
            <a:r>
              <a:rPr altLang="en-US" sz="3200" lang="zh-CN">
                <a:solidFill>
                  <a:srgbClr val="6A0000"/>
                </a:solidFill>
                <a:latin typeface="华文新魏" pitchFamily="2" charset="-122"/>
                <a:ea typeface="华文新魏" pitchFamily="2" charset="-122"/>
              </a:rPr>
              <a:t>中，</a:t>
            </a:r>
            <a:r>
              <a:rPr altLang="zh-CN" sz="3200" lang="zh-CN">
                <a:solidFill>
                  <a:srgbClr val="6A0000"/>
                </a:solidFill>
                <a:latin typeface="华文新魏" pitchFamily="2" charset="-122"/>
                <a:ea typeface="华文新魏" pitchFamily="2" charset="-122"/>
              </a:rPr>
              <a:t>任何一个领域的改革都会牵动其他领域，同时也需要其他领域改革密切配合。因此，要坚持整体推进</a:t>
            </a:r>
            <a:r>
              <a:rPr altLang="en-US" sz="3200" lang="zh-CN">
                <a:solidFill>
                  <a:srgbClr val="6A0000"/>
                </a:solidFill>
                <a:latin typeface="华文新魏" pitchFamily="2" charset="-122"/>
                <a:ea typeface="华文新魏" pitchFamily="2" charset="-122"/>
              </a:rPr>
              <a:t>、</a:t>
            </a:r>
            <a:r>
              <a:rPr altLang="zh-CN" sz="3200" lang="zh-CN">
                <a:solidFill>
                  <a:srgbClr val="6A0000"/>
                </a:solidFill>
                <a:latin typeface="华文新魏" pitchFamily="2" charset="-122"/>
                <a:ea typeface="华文新魏" pitchFamily="2" charset="-122"/>
              </a:rPr>
              <a:t>统筹谋划，注重推动各项改革相互促进、良性互动、协同配合。但整体推进又不是平均用力、齐头并进，而是要注重抓主要矛盾和矛盾的主要方面，注重抓重要领域和关键环节。以重要领域和关键环节为突破口，可以对全面改革起到牵引和推动作用。</a:t>
            </a:r>
          </a:p>
          <a:p>
            <a:pPr lvl="0"/>
            <a:endParaRPr altLang="en-US" lang="zh-CN">
              <a:effectLst>
                <a:outerShdw algn="tl" blurRad="38100" dir="2700000" dist="38100">
                  <a:srgbClr val="C0C0C0"/>
                </a:outerShdw>
              </a:effectLst>
            </a:endParaRPr>
          </a:p>
        </p:txBody>
      </p:sp>
    </p:spTree>
  </p:cSld>
  <p:clrMapOvr>
    <a:masterClrMapping/>
  </p:clrMapOvr>
  <p:transition spd="slow" advClick="1">
    <p:wipe dir="r"/>
  </p:transition>
  <p:timing/>
</p:sld>
</file>

<file path=ppt/slides/slide26.xml><?xml version="1.0" encoding="utf-8"?>
<p:sld xmlns:a="http://schemas.openxmlformats.org/drawingml/2006/main" xmlns:r="http://schemas.openxmlformats.org/officeDocument/2006/relationships" xmlns:p="http://schemas.openxmlformats.org/presentationml/2006/main" showMasterSp="1">
  <p:cSld>
    <p:spTree>
      <p:nvGrpSpPr>
        <p:cNvPr id="68" name=""/>
        <p:cNvGrpSpPr/>
        <p:nvPr/>
      </p:nvGrpSpPr>
      <p:grpSpPr>
        <a:xfrm rot="0">
          <a:off x="0" y="0"/>
          <a:ext cx="0" cy="0"/>
          <a:chOff x="0" y="0"/>
          <a:chExt cx="0" cy="0"/>
        </a:xfrm>
      </p:grpSpPr>
      <p:sp>
        <p:nvSpPr>
          <p:cNvPr id="1048647" name=""/>
          <p:cNvSpPr/>
          <p:nvPr>
            <p:ph type="title" sz="full" idx="0"/>
          </p:nvPr>
        </p:nvSpPr>
        <p:spPr>
          <a:xfrm rot="0">
            <a:off x="7929562" y="620712"/>
            <a:ext cx="750887" cy="236537"/>
          </a:xfrm>
          <a:prstGeom prst="roundRect"/>
          <a:noFill/>
          <a:ln>
            <a:noFill/>
          </a:ln>
        </p:spPr>
        <p:txBody>
          <a:bodyPr anchor="b" bIns="45720" lIns="91440" rIns="91440" tIns="45720" vert="horz"/>
          <a:lstStyle>
            <a:lvl1pPr algn="l" fontAlgn="base" indent="0" latinLnBrk="1" marL="0" rtl="0">
              <a:lnSpc>
                <a:spcPct val="90000"/>
              </a:lnSpc>
              <a:spcBef>
                <a:spcPct val="0"/>
              </a:spcBef>
              <a:spcAft>
                <a:spcPct val="0"/>
              </a:spcAft>
              <a:buFontTx/>
              <a:buNone/>
              <a:defRPr baseline="0" b="1" sz="3600" i="0" u="none">
                <a:solidFill>
                  <a:schemeClr val="dk1"/>
                </a:solidFill>
                <a:latin typeface="Arial" pitchFamily="34" charset="0"/>
                <a:ea typeface="华文中宋" pitchFamily="2" charset="-122"/>
                <a:sym typeface="Arial" pitchFamily="34" charset="0"/>
              </a:defRPr>
            </a:lvl1pPr>
          </a:lstStyle>
          <a:p>
            <a:pPr lvl="0"/>
            <a:endParaRPr altLang="en-US" lang="zh-CN">
              <a:effectLst>
                <a:outerShdw algn="tl" blurRad="38100" dir="2700000" dist="38100">
                  <a:srgbClr val="C0C0C0"/>
                </a:outerShdw>
              </a:effectLst>
            </a:endParaRPr>
          </a:p>
        </p:txBody>
      </p:sp>
      <p:sp>
        <p:nvSpPr>
          <p:cNvPr id="1048648" name=""/>
          <p:cNvSpPr/>
          <p:nvPr>
            <p:ph sz="full" idx="1"/>
          </p:nvPr>
        </p:nvSpPr>
        <p:spPr>
          <a:xfrm rot="0">
            <a:off x="0" y="500062"/>
            <a:ext cx="9144000" cy="71437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800" i="0" u="none">
                <a:solidFill>
                  <a:schemeClr val="dk1"/>
                </a:solidFill>
                <a:latin typeface="Arial" pitchFamily="34" charset="0"/>
                <a:ea typeface="华文中宋" pitchFamily="2" charset="-122"/>
                <a:sym typeface="Arial" pitchFamily="34" charset="0"/>
              </a:defRPr>
            </a:lvl1pPr>
            <a:lvl2pPr algn="l" fontAlgn="base" indent="-285750" latinLnBrk="1" marL="74295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400" i="0" u="none">
                <a:solidFill>
                  <a:schemeClr val="dk1"/>
                </a:solidFill>
                <a:latin typeface="Arial" pitchFamily="34" charset="0"/>
                <a:ea typeface="华文中宋" pitchFamily="2" charset="-122"/>
                <a:sym typeface="Arial" pitchFamily="34" charset="0"/>
              </a:defRPr>
            </a:lvl2pPr>
            <a:lvl3pPr algn="l" fontAlgn="base" indent="-228600" latinLnBrk="1" marL="11430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3pPr>
            <a:lvl4pPr algn="l" fontAlgn="base" indent="-228600" latinLnBrk="1" marL="160020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4pPr>
            <a:lvl5pPr algn="l" fontAlgn="base" indent="-228600" latinLnBrk="1" marL="20574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5pPr>
          </a:lstStyle>
          <a:p>
            <a:pPr lvl="0">
              <a:buNone/>
            </a:pPr>
            <a:r>
              <a:rPr altLang="en-US" sz="3200" lang="zh-CN"/>
              <a:t>          </a:t>
            </a:r>
            <a:r>
              <a:rPr altLang="zh-CN" sz="3200" lang="en-US">
                <a:latin typeface="黑体" pitchFamily="49" charset="-122"/>
                <a:ea typeface="黑体" pitchFamily="49" charset="-122"/>
              </a:rPr>
              <a:t>第三，处理好改革、发展、稳定的关系。</a:t>
            </a:r>
          </a:p>
        </p:txBody>
      </p:sp>
      <p:sp>
        <p:nvSpPr>
          <p:cNvPr id="1048649" name=""/>
          <p:cNvSpPr/>
          <p:nvPr/>
        </p:nvSpPr>
        <p:spPr>
          <a:xfrm rot="0">
            <a:off x="928687" y="1214437"/>
            <a:ext cx="4071937" cy="5016500"/>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800" i="0" u="none">
                <a:solidFill>
                  <a:schemeClr val="dk1"/>
                </a:solidFill>
                <a:latin typeface="Arial" pitchFamily="34" charset="0"/>
                <a:ea typeface="华文中宋" pitchFamily="2" charset="-122"/>
                <a:sym typeface="Arial" pitchFamily="34" charset="0"/>
              </a:defRPr>
            </a:lvl1pPr>
            <a:lvl2pPr algn="l" fontAlgn="base" indent="-285750" latinLnBrk="1" marL="74295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400" i="0" u="none">
                <a:solidFill>
                  <a:schemeClr val="dk1"/>
                </a:solidFill>
                <a:latin typeface="Arial" pitchFamily="34" charset="0"/>
                <a:ea typeface="华文中宋" pitchFamily="2" charset="-122"/>
                <a:sym typeface="Arial" pitchFamily="34" charset="0"/>
              </a:defRPr>
            </a:lvl2pPr>
            <a:lvl3pPr algn="l" fontAlgn="base" indent="-228600" latinLnBrk="1" marL="11430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3pPr>
            <a:lvl4pPr algn="l" fontAlgn="base" indent="-228600" latinLnBrk="1" marL="160020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4pPr>
            <a:lvl5pPr algn="l" fontAlgn="base" indent="-228600" latinLnBrk="1" marL="20574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5pPr>
          </a:lstStyle>
          <a:p>
            <a:pPr eaLnBrk="1" hangingPunct="1" indent="0" latinLnBrk="1" lvl="0" marL="0">
              <a:spcBef>
                <a:spcPct val="0"/>
              </a:spcBef>
              <a:buFontTx/>
              <a:buNone/>
            </a:pPr>
            <a:r>
              <a:rPr altLang="en-US" sz="3200" lang="zh-CN">
                <a:solidFill>
                  <a:srgbClr val="C00000"/>
                </a:solidFill>
                <a:latin typeface="华文新魏" pitchFamily="2" charset="-122"/>
                <a:ea typeface="华文新魏" pitchFamily="2" charset="-122"/>
              </a:rPr>
              <a:t>        </a:t>
            </a:r>
            <a:r>
              <a:rPr altLang="en-US" sz="3200" lang="zh-CN">
                <a:solidFill>
                  <a:srgbClr val="6A0000"/>
                </a:solidFill>
                <a:latin typeface="华文新魏" pitchFamily="2" charset="-122"/>
                <a:ea typeface="华文新魏" pitchFamily="2" charset="-122"/>
              </a:rPr>
              <a:t>要把改革力度、发展速度和社会可承受程度统一起来，把改善人民生活作为正确处理改革、发展、稳定关系的重要结合点，在保持社会稳定中推进改革和发展，通过改革和发展促进社会稳定。</a:t>
            </a:r>
          </a:p>
        </p:txBody>
      </p:sp>
      <p:pic>
        <p:nvPicPr>
          <p:cNvPr id="2097165" name=""/>
          <p:cNvPicPr>
            <a:picLocks/>
          </p:cNvPicPr>
          <p:nvPr/>
        </p:nvPicPr>
        <p:blipFill>
          <a:blip xmlns:r="http://schemas.openxmlformats.org/officeDocument/2006/relationships" r:embed="rId2"/>
          <a:srcRect l="0" t="0" r="0" b="0"/>
          <a:stretch>
            <a:fillRect/>
          </a:stretch>
        </p:blipFill>
        <p:spPr>
          <a:xfrm rot="0">
            <a:off x="4714875" y="1285875"/>
            <a:ext cx="4143375" cy="4357687"/>
          </a:xfrm>
          <a:prstGeom prst="rect"/>
          <a:noFill/>
          <a:ln>
            <a:noFill/>
          </a:ln>
        </p:spPr>
      </p:pic>
    </p:spTree>
  </p:cSld>
  <p:clrMapOvr>
    <a:masterClrMapping/>
  </p:clrMapOvr>
  <p:transition spd="slow" advClick="1">
    <p:wipe dir="r"/>
  </p:transition>
  <p:timing/>
</p:sld>
</file>

<file path=ppt/slides/slide27.xml><?xml version="1.0" encoding="utf-8"?>
<p:sld xmlns:a="http://schemas.openxmlformats.org/drawingml/2006/main" xmlns:r="http://schemas.openxmlformats.org/officeDocument/2006/relationships" xmlns:p="http://schemas.openxmlformats.org/presentationml/2006/main" showMasterSp="1">
  <p:cSld>
    <p:spTree>
      <p:nvGrpSpPr>
        <p:cNvPr id="69" name=""/>
        <p:cNvGrpSpPr/>
        <p:nvPr/>
      </p:nvGrpSpPr>
      <p:grpSpPr>
        <a:xfrm rot="0">
          <a:off x="0" y="0"/>
          <a:ext cx="0" cy="0"/>
          <a:chOff x="0" y="0"/>
          <a:chExt cx="0" cy="0"/>
        </a:xfrm>
      </p:grpSpPr>
      <p:sp>
        <p:nvSpPr>
          <p:cNvPr id="1048650" name=""/>
          <p:cNvSpPr/>
          <p:nvPr>
            <p:ph type="title" sz="full" idx="0"/>
          </p:nvPr>
        </p:nvSpPr>
        <p:spPr>
          <a:xfrm rot="0">
            <a:off x="6715125" y="620712"/>
            <a:ext cx="1965325" cy="522287"/>
          </a:xfrm>
          <a:prstGeom prst="roundRect"/>
          <a:noFill/>
          <a:ln>
            <a:noFill/>
          </a:ln>
        </p:spPr>
        <p:txBody>
          <a:bodyPr anchor="b" bIns="45720" lIns="91440" rIns="91440" tIns="45720" vert="horz"/>
          <a:lstStyle>
            <a:lvl1pPr algn="l" fontAlgn="base" indent="0" latinLnBrk="1" marL="0" rtl="0">
              <a:lnSpc>
                <a:spcPct val="90000"/>
              </a:lnSpc>
              <a:spcBef>
                <a:spcPct val="0"/>
              </a:spcBef>
              <a:spcAft>
                <a:spcPct val="0"/>
              </a:spcAft>
              <a:buFontTx/>
              <a:buNone/>
              <a:defRPr baseline="0" b="1" sz="3600" i="0" u="none">
                <a:solidFill>
                  <a:schemeClr val="dk1"/>
                </a:solidFill>
                <a:latin typeface="Arial" pitchFamily="34" charset="0"/>
                <a:ea typeface="华文中宋" pitchFamily="2" charset="-122"/>
                <a:sym typeface="Arial" pitchFamily="34" charset="0"/>
              </a:defRPr>
            </a:lvl1pPr>
          </a:lstStyle>
          <a:p>
            <a:pPr lvl="0"/>
            <a:endParaRPr altLang="en-US" lang="zh-CN">
              <a:effectLst>
                <a:outerShdw algn="tl" blurRad="38100" dir="2700000" dist="38100">
                  <a:srgbClr val="C0C0C0"/>
                </a:outerShdw>
              </a:effectLst>
            </a:endParaRPr>
          </a:p>
        </p:txBody>
      </p:sp>
      <p:sp>
        <p:nvSpPr>
          <p:cNvPr id="1048651" name=""/>
          <p:cNvSpPr/>
          <p:nvPr>
            <p:ph sz="full" idx="1"/>
          </p:nvPr>
        </p:nvSpPr>
        <p:spPr>
          <a:xfrm rot="0">
            <a:off x="5857875" y="1628775"/>
            <a:ext cx="2662237" cy="151447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800" i="0" u="none">
                <a:solidFill>
                  <a:schemeClr val="dk1"/>
                </a:solidFill>
                <a:latin typeface="Arial" pitchFamily="34" charset="0"/>
                <a:ea typeface="华文中宋" pitchFamily="2" charset="-122"/>
                <a:sym typeface="Arial" pitchFamily="34" charset="0"/>
              </a:defRPr>
            </a:lvl1pPr>
            <a:lvl2pPr algn="l" fontAlgn="base" indent="-285750" latinLnBrk="1" marL="74295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400" i="0" u="none">
                <a:solidFill>
                  <a:schemeClr val="dk1"/>
                </a:solidFill>
                <a:latin typeface="Arial" pitchFamily="34" charset="0"/>
                <a:ea typeface="华文中宋" pitchFamily="2" charset="-122"/>
                <a:sym typeface="Arial" pitchFamily="34" charset="0"/>
              </a:defRPr>
            </a:lvl2pPr>
            <a:lvl3pPr algn="l" fontAlgn="base" indent="-228600" latinLnBrk="1" marL="11430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3pPr>
            <a:lvl4pPr algn="l" fontAlgn="base" indent="-228600" latinLnBrk="1" marL="160020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4pPr>
            <a:lvl5pPr algn="l" fontAlgn="base" indent="-228600" latinLnBrk="1" marL="20574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5pPr>
          </a:lstStyle>
          <a:p>
            <a:pPr lvl="0"/>
            <a:endParaRPr altLang="en-US" lang="zh-CN">
              <a:effectLst>
                <a:outerShdw algn="tl" blurRad="38100" dir="2700000" dist="38100">
                  <a:srgbClr val="C0C0C0"/>
                </a:outerShdw>
              </a:effectLst>
            </a:endParaRPr>
          </a:p>
        </p:txBody>
      </p:sp>
      <p:pic>
        <p:nvPicPr>
          <p:cNvPr id="2097166" name=""/>
          <p:cNvPicPr>
            <a:picLocks/>
          </p:cNvPicPr>
          <p:nvPr/>
        </p:nvPicPr>
        <p:blipFill>
          <a:blip xmlns:r="http://schemas.openxmlformats.org/officeDocument/2006/relationships" r:embed="rId2"/>
          <a:srcRect l="0" t="0" r="0" b="0"/>
          <a:stretch>
            <a:fillRect/>
          </a:stretch>
        </p:blipFill>
        <p:spPr>
          <a:xfrm rot="0">
            <a:off x="857250" y="404812"/>
            <a:ext cx="7429500" cy="4824412"/>
          </a:xfrm>
          <a:prstGeom prst="rect"/>
          <a:noFill/>
          <a:ln>
            <a:noFill/>
          </a:ln>
        </p:spPr>
      </p:pic>
      <p:pic>
        <p:nvPicPr>
          <p:cNvPr id="2097167" name=""/>
          <p:cNvPicPr>
            <a:picLocks/>
          </p:cNvPicPr>
          <p:nvPr/>
        </p:nvPicPr>
        <p:blipFill>
          <a:blip xmlns:r="http://schemas.openxmlformats.org/officeDocument/2006/relationships" r:embed="rId3"/>
          <a:srcRect l="0" t="0" r="0" b="0"/>
          <a:stretch>
            <a:fillRect/>
          </a:stretch>
        </p:blipFill>
        <p:spPr>
          <a:xfrm rot="0">
            <a:off x="971550" y="5229225"/>
            <a:ext cx="7548562" cy="1295400"/>
          </a:xfrm>
          <a:prstGeom prst="rect"/>
          <a:noFill/>
          <a:ln>
            <a:noFill/>
          </a:ln>
        </p:spPr>
      </p:pic>
    </p:spTree>
  </p:cSld>
  <p:clrMapOvr>
    <a:masterClrMapping/>
  </p:clrMapOvr>
  <p:transition spd="slow" advClick="1">
    <p:wipe dir="r"/>
  </p:transition>
  <p:timing/>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45" name=""/>
        <p:cNvGrpSpPr/>
        <p:nvPr/>
      </p:nvGrpSpPr>
      <p:grpSpPr>
        <a:xfrm rot="0">
          <a:off x="0" y="0"/>
          <a:ext cx="0" cy="0"/>
          <a:chOff x="0" y="0"/>
          <a:chExt cx="0" cy="0"/>
        </a:xfrm>
      </p:grpSpPr>
      <p:sp>
        <p:nvSpPr>
          <p:cNvPr id="1048590" name=""/>
          <p:cNvSpPr/>
          <p:nvPr>
            <p:ph type="title" sz="full" idx="0"/>
          </p:nvPr>
        </p:nvSpPr>
        <p:spPr>
          <a:xfrm rot="0">
            <a:off x="611187" y="620712"/>
            <a:ext cx="7908925" cy="936625"/>
          </a:xfrm>
          <a:prstGeom prst="roundRect"/>
          <a:noFill/>
          <a:ln>
            <a:noFill/>
          </a:ln>
        </p:spPr>
        <p:txBody>
          <a:bodyPr anchor="b" bIns="45720" lIns="91440" rIns="91440" tIns="45720" vert="horz"/>
          <a:lstStyle>
            <a:lvl1pPr algn="l" fontAlgn="base" indent="0" latinLnBrk="1" marL="0" rtl="0">
              <a:lnSpc>
                <a:spcPct val="90000"/>
              </a:lnSpc>
              <a:spcBef>
                <a:spcPct val="0"/>
              </a:spcBef>
              <a:spcAft>
                <a:spcPct val="0"/>
              </a:spcAft>
              <a:buFontTx/>
              <a:buNone/>
              <a:defRPr baseline="0" b="1" sz="3600" i="0" u="none">
                <a:solidFill>
                  <a:schemeClr val="dk1"/>
                </a:solidFill>
                <a:latin typeface="Arial" pitchFamily="34" charset="0"/>
                <a:ea typeface="华文中宋" pitchFamily="2" charset="-122"/>
                <a:sym typeface="Arial" pitchFamily="34" charset="0"/>
              </a:defRPr>
            </a:lvl1pPr>
          </a:lstStyle>
          <a:p>
            <a:pPr algn="ctr" lvl="0"/>
            <a:r>
              <a:rPr altLang="zh-CN" sz="3200" lang="zh-CN">
                <a:latin typeface="黑体" pitchFamily="49" charset="-122"/>
                <a:ea typeface="黑体" pitchFamily="49" charset="-122"/>
              </a:rPr>
              <a:t>改革的启动和目标探索阶段</a:t>
            </a:r>
            <a:br/>
            <a:r>
              <a:rPr altLang="zh-CN" sz="3200" lang="zh-CN">
                <a:latin typeface="黑体" pitchFamily="49" charset="-122"/>
                <a:ea typeface="黑体" pitchFamily="49" charset="-122"/>
              </a:rPr>
              <a:t>（</a:t>
            </a:r>
            <a:r>
              <a:rPr altLang="zh-CN" sz="3200" lang="en-US">
                <a:latin typeface="黑体" pitchFamily="49" charset="-122"/>
                <a:ea typeface="黑体" pitchFamily="49" charset="-122"/>
              </a:rPr>
              <a:t>1978</a:t>
            </a:r>
            <a:r>
              <a:rPr altLang="zh-CN" sz="3200" lang="zh-CN">
                <a:latin typeface="黑体" pitchFamily="49" charset="-122"/>
                <a:ea typeface="黑体" pitchFamily="49" charset="-122"/>
              </a:rPr>
              <a:t>年—</a:t>
            </a:r>
            <a:r>
              <a:rPr altLang="zh-CN" sz="3200" lang="en-US">
                <a:latin typeface="黑体" pitchFamily="49" charset="-122"/>
                <a:ea typeface="黑体" pitchFamily="49" charset="-122"/>
              </a:rPr>
              <a:t>1991</a:t>
            </a:r>
            <a:r>
              <a:rPr altLang="zh-CN" sz="3200" lang="zh-CN">
                <a:latin typeface="黑体" pitchFamily="49" charset="-122"/>
                <a:ea typeface="黑体" pitchFamily="49" charset="-122"/>
              </a:rPr>
              <a:t>年）。</a:t>
            </a:r>
          </a:p>
        </p:txBody>
      </p:sp>
      <p:sp>
        <p:nvSpPr>
          <p:cNvPr id="1048591" name=""/>
          <p:cNvSpPr/>
          <p:nvPr>
            <p:ph sz="full" idx="1"/>
          </p:nvPr>
        </p:nvSpPr>
        <p:spPr>
          <a:xfrm rot="0">
            <a:off x="0" y="1557337"/>
            <a:ext cx="9144000" cy="4751387"/>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800" i="0" u="none">
                <a:solidFill>
                  <a:schemeClr val="dk1"/>
                </a:solidFill>
                <a:latin typeface="Arial" pitchFamily="34" charset="0"/>
                <a:ea typeface="华文中宋" pitchFamily="2" charset="-122"/>
                <a:sym typeface="Arial" pitchFamily="34" charset="0"/>
              </a:defRPr>
            </a:lvl1pPr>
            <a:lvl2pPr algn="l" fontAlgn="base" indent="-285750" latinLnBrk="1" marL="74295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400" i="0" u="none">
                <a:solidFill>
                  <a:schemeClr val="dk1"/>
                </a:solidFill>
                <a:latin typeface="Arial" pitchFamily="34" charset="0"/>
                <a:ea typeface="华文中宋" pitchFamily="2" charset="-122"/>
                <a:sym typeface="Arial" pitchFamily="34" charset="0"/>
              </a:defRPr>
            </a:lvl2pPr>
            <a:lvl3pPr algn="l" fontAlgn="base" indent="-228600" latinLnBrk="1" marL="11430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3pPr>
            <a:lvl4pPr algn="l" fontAlgn="base" indent="-228600" latinLnBrk="1" marL="160020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4pPr>
            <a:lvl5pPr algn="l" fontAlgn="base" indent="-228600" latinLnBrk="1" marL="20574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5pPr>
          </a:lstStyle>
          <a:p>
            <a:pPr lvl="0"/>
            <a:r>
              <a:rPr altLang="zh-CN" lang="zh-CN">
                <a:solidFill>
                  <a:srgbClr val="002060"/>
                </a:solidFill>
                <a:latin typeface="华文新魏" pitchFamily="2" charset="-122"/>
                <a:ea typeface="华文新魏" pitchFamily="2" charset="-122"/>
              </a:rPr>
              <a:t>改革首先从农村开始</a:t>
            </a:r>
            <a:r>
              <a:rPr altLang="en-US" lang="zh-CN">
                <a:solidFill>
                  <a:srgbClr val="002060"/>
                </a:solidFill>
                <a:latin typeface="华文新魏" pitchFamily="2" charset="-122"/>
                <a:ea typeface="华文新魏" pitchFamily="2" charset="-122"/>
              </a:rPr>
              <a:t>。</a:t>
            </a:r>
            <a:r>
              <a:rPr altLang="zh-CN" lang="zh-CN">
                <a:solidFill>
                  <a:srgbClr val="002060"/>
                </a:solidFill>
                <a:latin typeface="华文新魏" pitchFamily="2" charset="-122"/>
                <a:ea typeface="华文新魏" pitchFamily="2" charset="-122"/>
              </a:rPr>
              <a:t>安徽等一些地区率先进行了家庭联产承包责任制</a:t>
            </a:r>
            <a:r>
              <a:rPr altLang="en-US" lang="zh-CN">
                <a:solidFill>
                  <a:srgbClr val="002060"/>
                </a:solidFill>
                <a:latin typeface="华文新魏" pitchFamily="2" charset="-122"/>
                <a:ea typeface="华文新魏" pitchFamily="2" charset="-122"/>
              </a:rPr>
              <a:t>试验，</a:t>
            </a:r>
            <a:r>
              <a:rPr altLang="zh-CN" lang="zh-CN">
                <a:solidFill>
                  <a:srgbClr val="002060"/>
                </a:solidFill>
                <a:latin typeface="华文新魏" pitchFamily="2" charset="-122"/>
                <a:ea typeface="华文新魏" pitchFamily="2" charset="-122"/>
              </a:rPr>
              <a:t>随后推广到全国。</a:t>
            </a:r>
          </a:p>
          <a:p>
            <a:pPr lvl="0"/>
            <a:r>
              <a:rPr altLang="zh-CN" lang="zh-CN">
                <a:solidFill>
                  <a:srgbClr val="002060"/>
                </a:solidFill>
                <a:latin typeface="华文新魏" pitchFamily="2" charset="-122"/>
                <a:ea typeface="华文新魏" pitchFamily="2" charset="-122"/>
              </a:rPr>
              <a:t>在企业改革方面，开展了多种形式的国有企业扩大自主权试点，集体经济和个体经济逐步恢复和发展。</a:t>
            </a:r>
          </a:p>
          <a:p>
            <a:pPr lvl="0"/>
            <a:r>
              <a:rPr altLang="zh-CN" lang="zh-CN">
                <a:solidFill>
                  <a:srgbClr val="002060"/>
                </a:solidFill>
                <a:latin typeface="华文新魏" pitchFamily="2" charset="-122"/>
                <a:ea typeface="华文新魏" pitchFamily="2" charset="-122"/>
              </a:rPr>
              <a:t>在对外开放方面，</a:t>
            </a:r>
            <a:r>
              <a:rPr altLang="zh-CN" lang="en-US">
                <a:solidFill>
                  <a:srgbClr val="002060"/>
                </a:solidFill>
                <a:latin typeface="华文新魏" pitchFamily="2" charset="-122"/>
                <a:ea typeface="华文新魏" pitchFamily="2" charset="-122"/>
              </a:rPr>
              <a:t>1980</a:t>
            </a:r>
            <a:r>
              <a:rPr altLang="zh-CN" lang="zh-CN">
                <a:solidFill>
                  <a:srgbClr val="002060"/>
                </a:solidFill>
                <a:latin typeface="华文新魏" pitchFamily="2" charset="-122"/>
                <a:ea typeface="华文新魏" pitchFamily="2" charset="-122"/>
              </a:rPr>
              <a:t>年，中央决定在深圳、珠海、汕头、厦门设立经济特区</a:t>
            </a:r>
            <a:r>
              <a:rPr altLang="en-US" lang="zh-CN">
                <a:solidFill>
                  <a:srgbClr val="002060"/>
                </a:solidFill>
                <a:latin typeface="华文新魏" pitchFamily="2" charset="-122"/>
                <a:ea typeface="华文新魏" pitchFamily="2" charset="-122"/>
              </a:rPr>
              <a:t>；</a:t>
            </a:r>
            <a:r>
              <a:rPr altLang="zh-CN" lang="en-US">
                <a:solidFill>
                  <a:srgbClr val="002060"/>
                </a:solidFill>
                <a:latin typeface="华文新魏" pitchFamily="2" charset="-122"/>
                <a:ea typeface="华文新魏" pitchFamily="2" charset="-122"/>
              </a:rPr>
              <a:t>1988</a:t>
            </a:r>
            <a:r>
              <a:rPr altLang="en-US" lang="zh-CN">
                <a:solidFill>
                  <a:srgbClr val="002060"/>
                </a:solidFill>
                <a:latin typeface="华文新魏" pitchFamily="2" charset="-122"/>
                <a:ea typeface="华文新魏" pitchFamily="2" charset="-122"/>
              </a:rPr>
              <a:t>年建立海南经济特区。</a:t>
            </a:r>
          </a:p>
          <a:p>
            <a:pPr lvl="0"/>
            <a:r>
              <a:rPr altLang="zh-CN" lang="en-US">
                <a:solidFill>
                  <a:srgbClr val="002060"/>
                </a:solidFill>
                <a:latin typeface="华文新魏" pitchFamily="2" charset="-122"/>
                <a:ea typeface="华文新魏" pitchFamily="2" charset="-122"/>
              </a:rPr>
              <a:t>1984</a:t>
            </a:r>
            <a:r>
              <a:rPr altLang="zh-CN" lang="zh-CN">
                <a:solidFill>
                  <a:srgbClr val="002060"/>
                </a:solidFill>
                <a:latin typeface="华文新魏" pitchFamily="2" charset="-122"/>
                <a:ea typeface="华文新魏" pitchFamily="2" charset="-122"/>
              </a:rPr>
              <a:t>年</a:t>
            </a:r>
            <a:r>
              <a:rPr altLang="zh-CN" lang="en-US">
                <a:solidFill>
                  <a:srgbClr val="002060"/>
                </a:solidFill>
                <a:latin typeface="华文新魏" pitchFamily="2" charset="-122"/>
                <a:ea typeface="华文新魏" pitchFamily="2" charset="-122"/>
              </a:rPr>
              <a:t>10</a:t>
            </a:r>
            <a:r>
              <a:rPr altLang="zh-CN" lang="zh-CN">
                <a:solidFill>
                  <a:srgbClr val="002060"/>
                </a:solidFill>
                <a:latin typeface="华文新魏" pitchFamily="2" charset="-122"/>
                <a:ea typeface="华文新魏" pitchFamily="2" charset="-122"/>
              </a:rPr>
              <a:t>月，党的十二届三中全会通过《中共中央关于经济体制改革的决定》，确定社会主义经济是“公有制基础上的有计划的商品经济”，改革的重点逐渐从农村转向城市，以搞活国有企业为中心环节全面展开。</a:t>
            </a:r>
          </a:p>
        </p:txBody>
      </p:sp>
    </p:spTree>
  </p:cSld>
  <p:clrMapOvr>
    <a:masterClrMapping/>
  </p:clrMapOvr>
  <p:transition spd="slow" advClick="1">
    <p:wipe dir="r"/>
  </p:transition>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42" presetSubtype="0">
                                  <p:stCondLst>
                                    <p:cond delay="0"/>
                                  </p:stCondLst>
                                  <p:childTnLst>
                                    <p:set>
                                      <p:cBhvr>
                                        <p:cTn dur="1" fill="hold" id="6">
                                          <p:stCondLst>
                                            <p:cond delay="0"/>
                                          </p:stCondLst>
                                        </p:cTn>
                                        <p:tgtEl>
                                          <p:spTgt spid="1048591">
                                            <p:txEl>
                                              <p:charRg st="0" end="43"/>
                                            </p:txEl>
                                          </p:spTgt>
                                        </p:tgtEl>
                                        <p:attrNameLst>
                                          <p:attrName>style.visibility</p:attrName>
                                        </p:attrNameLst>
                                      </p:cBhvr>
                                      <p:to>
                                        <p:strVal val="visible"/>
                                      </p:to>
                                    </p:set>
                                    <p:animEffect transition="in" filter="fade">
                                      <p:cBhvr>
                                        <p:cTn dur="1000" id="7"/>
                                        <p:tgtEl>
                                          <p:spTgt spid="1048591">
                                            <p:txEl>
                                              <p:charRg st="0" end="43"/>
                                            </p:txEl>
                                          </p:spTgt>
                                        </p:tgtEl>
                                      </p:cBhvr>
                                    </p:animEffect>
                                    <p:anim calcmode="lin" valueType="num">
                                      <p:cBhvr>
                                        <p:cTn dur="1000" fill="hold" id="8"/>
                                        <p:tgtEl>
                                          <p:spTgt spid="1048591">
                                            <p:txEl>
                                              <p:charRg st="0" end="43"/>
                                            </p:txEl>
                                          </p:spTgt>
                                        </p:tgtEl>
                                        <p:attrNameLst>
                                          <p:attrName>ppt_x</p:attrName>
                                        </p:attrNameLst>
                                      </p:cBhvr>
                                      <p:tavLst>
                                        <p:tav tm="0">
                                          <p:val>
                                            <p:strVal val="#ppt_x"/>
                                          </p:val>
                                        </p:tav>
                                        <p:tav tm="100000">
                                          <p:val>
                                            <p:strVal val="#ppt_x"/>
                                          </p:val>
                                        </p:tav>
                                      </p:tavLst>
                                    </p:anim>
                                    <p:anim calcmode="lin" valueType="num">
                                      <p:cBhvr>
                                        <p:cTn dur="1000" fill="hold" id="9"/>
                                        <p:tgtEl>
                                          <p:spTgt spid="1048591">
                                            <p:txEl>
                                              <p:charRg st="0" end="43"/>
                                            </p:txEl>
                                          </p:spTgt>
                                        </p:tgtEl>
                                        <p:attrNameLst>
                                          <p:attrName>ppt_y</p:attrName>
                                        </p:attrNameLst>
                                      </p:cBhvr>
                                      <p:tavLst>
                                        <p:tav tm="0">
                                          <p:val>
                                            <p:strVal val="#ppt_y+.1"/>
                                          </p:val>
                                        </p:tav>
                                        <p:tav tm="100000">
                                          <p:val>
                                            <p:strVal val="#ppt_y"/>
                                          </p:val>
                                        </p:tav>
                                      </p:tavLst>
                                    </p:anim>
                                  </p:childTnLst>
                                </p:cTn>
                              </p:par>
                            </p:childTnLst>
                          </p:cTn>
                        </p:par>
                      </p:childTnLst>
                    </p:cTn>
                  </p:par>
                  <p:par>
                    <p:cTn fill="hold" id="10" nodeType="clickPar">
                      <p:stCondLst>
                        <p:cond delay="indefinite"/>
                      </p:stCondLst>
                      <p:childTnLst>
                        <p:par>
                          <p:cTn fill="hold" id="11" nodeType="withGroup">
                            <p:stCondLst>
                              <p:cond delay="0"/>
                            </p:stCondLst>
                            <p:childTnLst>
                              <p:par>
                                <p:cTn fill="hold" id="12" nodeType="clickEffect" presetClass="entr" presetID="42" presetSubtype="0">
                                  <p:stCondLst>
                                    <p:cond delay="0"/>
                                  </p:stCondLst>
                                  <p:childTnLst>
                                    <p:set>
                                      <p:cBhvr>
                                        <p:cTn dur="1" fill="hold" id="13">
                                          <p:stCondLst>
                                            <p:cond delay="0"/>
                                          </p:stCondLst>
                                        </p:cTn>
                                        <p:tgtEl>
                                          <p:spTgt spid="1048591">
                                            <p:txEl>
                                              <p:charRg st="43" end="89"/>
                                            </p:txEl>
                                          </p:spTgt>
                                        </p:tgtEl>
                                        <p:attrNameLst>
                                          <p:attrName>style.visibility</p:attrName>
                                        </p:attrNameLst>
                                      </p:cBhvr>
                                      <p:to>
                                        <p:strVal val="visible"/>
                                      </p:to>
                                    </p:set>
                                    <p:animEffect transition="in" filter="fade">
                                      <p:cBhvr>
                                        <p:cTn dur="1000" id="14"/>
                                        <p:tgtEl>
                                          <p:spTgt spid="1048591">
                                            <p:txEl>
                                              <p:charRg st="43" end="89"/>
                                            </p:txEl>
                                          </p:spTgt>
                                        </p:tgtEl>
                                      </p:cBhvr>
                                    </p:animEffect>
                                    <p:anim calcmode="lin" valueType="num">
                                      <p:cBhvr>
                                        <p:cTn dur="1000" fill="hold" id="15"/>
                                        <p:tgtEl>
                                          <p:spTgt spid="1048591">
                                            <p:txEl>
                                              <p:charRg st="43" end="89"/>
                                            </p:txEl>
                                          </p:spTgt>
                                        </p:tgtEl>
                                        <p:attrNameLst>
                                          <p:attrName>ppt_x</p:attrName>
                                        </p:attrNameLst>
                                      </p:cBhvr>
                                      <p:tavLst>
                                        <p:tav tm="0">
                                          <p:val>
                                            <p:strVal val="#ppt_x"/>
                                          </p:val>
                                        </p:tav>
                                        <p:tav tm="100000">
                                          <p:val>
                                            <p:strVal val="#ppt_x"/>
                                          </p:val>
                                        </p:tav>
                                      </p:tavLst>
                                    </p:anim>
                                    <p:anim calcmode="lin" valueType="num">
                                      <p:cBhvr>
                                        <p:cTn dur="1000" fill="hold" id="16"/>
                                        <p:tgtEl>
                                          <p:spTgt spid="1048591">
                                            <p:txEl>
                                              <p:charRg st="43" end="89"/>
                                            </p:txEl>
                                          </p:spTgt>
                                        </p:tgtEl>
                                        <p:attrNameLst>
                                          <p:attrName>ppt_y</p:attrName>
                                        </p:attrNameLst>
                                      </p:cBhvr>
                                      <p:tavLst>
                                        <p:tav tm="0">
                                          <p:val>
                                            <p:strVal val="#ppt_y+.1"/>
                                          </p:val>
                                        </p:tav>
                                        <p:tav tm="100000">
                                          <p:val>
                                            <p:strVal val="#ppt_y"/>
                                          </p:val>
                                        </p:tav>
                                      </p:tavLst>
                                    </p:anim>
                                  </p:childTnLst>
                                </p:cTn>
                              </p:par>
                            </p:childTnLst>
                          </p:cTn>
                        </p:par>
                      </p:childTnLst>
                    </p:cTn>
                  </p:par>
                  <p:par>
                    <p:cTn fill="hold" id="17" nodeType="clickPar">
                      <p:stCondLst>
                        <p:cond delay="indefinite"/>
                      </p:stCondLst>
                      <p:childTnLst>
                        <p:par>
                          <p:cTn fill="hold" id="18" nodeType="withGroup">
                            <p:stCondLst>
                              <p:cond delay="0"/>
                            </p:stCondLst>
                            <p:childTnLst>
                              <p:par>
                                <p:cTn fill="hold" id="19" nodeType="clickEffect" presetClass="entr" presetID="42" presetSubtype="0">
                                  <p:stCondLst>
                                    <p:cond delay="0"/>
                                  </p:stCondLst>
                                  <p:childTnLst>
                                    <p:set>
                                      <p:cBhvr>
                                        <p:cTn dur="1" fill="hold" id="20">
                                          <p:stCondLst>
                                            <p:cond delay="0"/>
                                          </p:stCondLst>
                                        </p:cTn>
                                        <p:tgtEl>
                                          <p:spTgt spid="1048591">
                                            <p:txEl>
                                              <p:charRg st="89" end="141"/>
                                            </p:txEl>
                                          </p:spTgt>
                                        </p:tgtEl>
                                        <p:attrNameLst>
                                          <p:attrName>style.visibility</p:attrName>
                                        </p:attrNameLst>
                                      </p:cBhvr>
                                      <p:to>
                                        <p:strVal val="visible"/>
                                      </p:to>
                                    </p:set>
                                    <p:animEffect transition="in" filter="fade">
                                      <p:cBhvr>
                                        <p:cTn dur="1000" id="21"/>
                                        <p:tgtEl>
                                          <p:spTgt spid="1048591">
                                            <p:txEl>
                                              <p:charRg st="89" end="141"/>
                                            </p:txEl>
                                          </p:spTgt>
                                        </p:tgtEl>
                                      </p:cBhvr>
                                    </p:animEffect>
                                    <p:anim calcmode="lin" valueType="num">
                                      <p:cBhvr>
                                        <p:cTn dur="1000" fill="hold" id="22"/>
                                        <p:tgtEl>
                                          <p:spTgt spid="1048591">
                                            <p:txEl>
                                              <p:charRg st="89" end="141"/>
                                            </p:txEl>
                                          </p:spTgt>
                                        </p:tgtEl>
                                        <p:attrNameLst>
                                          <p:attrName>ppt_x</p:attrName>
                                        </p:attrNameLst>
                                      </p:cBhvr>
                                      <p:tavLst>
                                        <p:tav tm="0">
                                          <p:val>
                                            <p:strVal val="#ppt_x"/>
                                          </p:val>
                                        </p:tav>
                                        <p:tav tm="100000">
                                          <p:val>
                                            <p:strVal val="#ppt_x"/>
                                          </p:val>
                                        </p:tav>
                                      </p:tavLst>
                                    </p:anim>
                                    <p:anim calcmode="lin" valueType="num">
                                      <p:cBhvr>
                                        <p:cTn dur="1000" fill="hold" id="23"/>
                                        <p:tgtEl>
                                          <p:spTgt spid="1048591">
                                            <p:txEl>
                                              <p:charRg st="89" end="141"/>
                                            </p:txEl>
                                          </p:spTgt>
                                        </p:tgtEl>
                                        <p:attrNameLst>
                                          <p:attrName>ppt_y</p:attrName>
                                        </p:attrNameLst>
                                      </p:cBhvr>
                                      <p:tavLst>
                                        <p:tav tm="0">
                                          <p:val>
                                            <p:strVal val="#ppt_y+.1"/>
                                          </p:val>
                                        </p:tav>
                                        <p:tav tm="100000">
                                          <p:val>
                                            <p:strVal val="#ppt_y"/>
                                          </p:val>
                                        </p:tav>
                                      </p:tavLst>
                                    </p:anim>
                                  </p:childTnLst>
                                </p:cTn>
                              </p:par>
                            </p:childTnLst>
                          </p:cTn>
                        </p:par>
                      </p:childTnLst>
                    </p:cTn>
                  </p:par>
                  <p:par>
                    <p:cTn fill="hold" id="24" nodeType="clickPar">
                      <p:stCondLst>
                        <p:cond delay="indefinite"/>
                      </p:stCondLst>
                      <p:childTnLst>
                        <p:par>
                          <p:cTn fill="hold" id="25" nodeType="withGroup">
                            <p:stCondLst>
                              <p:cond delay="0"/>
                            </p:stCondLst>
                            <p:childTnLst>
                              <p:par>
                                <p:cTn fill="hold" id="26" nodeType="clickEffect" presetClass="entr" presetID="42" presetSubtype="0">
                                  <p:stCondLst>
                                    <p:cond delay="0"/>
                                  </p:stCondLst>
                                  <p:childTnLst>
                                    <p:set>
                                      <p:cBhvr>
                                        <p:cTn dur="1" fill="hold" id="27">
                                          <p:stCondLst>
                                            <p:cond delay="0"/>
                                          </p:stCondLst>
                                        </p:cTn>
                                        <p:tgtEl>
                                          <p:spTgt spid="1048591">
                                            <p:txEl>
                                              <p:charRg st="141" end="239"/>
                                            </p:txEl>
                                          </p:spTgt>
                                        </p:tgtEl>
                                        <p:attrNameLst>
                                          <p:attrName>style.visibility</p:attrName>
                                        </p:attrNameLst>
                                      </p:cBhvr>
                                      <p:to>
                                        <p:strVal val="visible"/>
                                      </p:to>
                                    </p:set>
                                    <p:animEffect transition="in" filter="fade">
                                      <p:cBhvr>
                                        <p:cTn dur="1000" id="28"/>
                                        <p:tgtEl>
                                          <p:spTgt spid="1048591">
                                            <p:txEl>
                                              <p:charRg st="141" end="239"/>
                                            </p:txEl>
                                          </p:spTgt>
                                        </p:tgtEl>
                                      </p:cBhvr>
                                    </p:animEffect>
                                    <p:anim calcmode="lin" valueType="num">
                                      <p:cBhvr>
                                        <p:cTn dur="1000" fill="hold" id="29"/>
                                        <p:tgtEl>
                                          <p:spTgt spid="1048591">
                                            <p:txEl>
                                              <p:charRg st="141" end="239"/>
                                            </p:txEl>
                                          </p:spTgt>
                                        </p:tgtEl>
                                        <p:attrNameLst>
                                          <p:attrName>ppt_x</p:attrName>
                                        </p:attrNameLst>
                                      </p:cBhvr>
                                      <p:tavLst>
                                        <p:tav tm="0">
                                          <p:val>
                                            <p:strVal val="#ppt_x"/>
                                          </p:val>
                                        </p:tav>
                                        <p:tav tm="100000">
                                          <p:val>
                                            <p:strVal val="#ppt_x"/>
                                          </p:val>
                                        </p:tav>
                                      </p:tavLst>
                                    </p:anim>
                                    <p:anim calcmode="lin" valueType="num">
                                      <p:cBhvr>
                                        <p:cTn dur="1000" fill="hold" id="30"/>
                                        <p:tgtEl>
                                          <p:spTgt spid="1048591">
                                            <p:txEl>
                                              <p:charRg st="141" end="23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46" name=""/>
        <p:cNvGrpSpPr/>
        <p:nvPr/>
      </p:nvGrpSpPr>
      <p:grpSpPr>
        <a:xfrm rot="0">
          <a:off x="0" y="0"/>
          <a:ext cx="0" cy="0"/>
          <a:chOff x="0" y="0"/>
          <a:chExt cx="0" cy="0"/>
        </a:xfrm>
      </p:grpSpPr>
      <p:sp>
        <p:nvSpPr>
          <p:cNvPr id="1048592" name=""/>
          <p:cNvSpPr/>
          <p:nvPr>
            <p:ph type="title" sz="full" idx="0"/>
          </p:nvPr>
        </p:nvSpPr>
        <p:spPr>
          <a:xfrm rot="0">
            <a:off x="755650" y="404812"/>
            <a:ext cx="7924800" cy="1008062"/>
          </a:xfrm>
          <a:prstGeom prst="roundRect"/>
          <a:noFill/>
          <a:ln>
            <a:noFill/>
          </a:ln>
        </p:spPr>
        <p:txBody>
          <a:bodyPr anchor="b" bIns="45720" lIns="91440" rIns="91440" tIns="45720" vert="horz"/>
          <a:lstStyle>
            <a:lvl1pPr algn="l" fontAlgn="base" indent="0" latinLnBrk="1" marL="0" rtl="0">
              <a:lnSpc>
                <a:spcPct val="90000"/>
              </a:lnSpc>
              <a:spcBef>
                <a:spcPct val="0"/>
              </a:spcBef>
              <a:spcAft>
                <a:spcPct val="0"/>
              </a:spcAft>
              <a:buFontTx/>
              <a:buNone/>
              <a:defRPr baseline="0" b="1" sz="3600" i="0" u="none">
                <a:solidFill>
                  <a:schemeClr val="dk1"/>
                </a:solidFill>
                <a:latin typeface="Arial" pitchFamily="34" charset="0"/>
                <a:ea typeface="华文中宋" pitchFamily="2" charset="-122"/>
                <a:sym typeface="Arial" pitchFamily="34" charset="0"/>
              </a:defRPr>
            </a:lvl1pPr>
          </a:lstStyle>
          <a:p>
            <a:pPr algn="ctr" lvl="0"/>
            <a:r>
              <a:rPr altLang="zh-CN" sz="3200" lang="zh-CN">
                <a:latin typeface="黑体" pitchFamily="49" charset="-122"/>
                <a:ea typeface="黑体" pitchFamily="49" charset="-122"/>
              </a:rPr>
              <a:t>社会主义市场经济体制框架初步建立阶段（</a:t>
            </a:r>
            <a:r>
              <a:rPr altLang="zh-CN" sz="3200" lang="en-US">
                <a:latin typeface="黑体" pitchFamily="49" charset="-122"/>
                <a:ea typeface="黑体" pitchFamily="49" charset="-122"/>
              </a:rPr>
              <a:t>1992</a:t>
            </a:r>
            <a:r>
              <a:rPr altLang="zh-CN" sz="3200" lang="zh-CN">
                <a:latin typeface="黑体" pitchFamily="49" charset="-122"/>
                <a:ea typeface="黑体" pitchFamily="49" charset="-122"/>
              </a:rPr>
              <a:t>年—</a:t>
            </a:r>
            <a:r>
              <a:rPr altLang="zh-CN" sz="3200" lang="en-US">
                <a:latin typeface="黑体" pitchFamily="49" charset="-122"/>
                <a:ea typeface="黑体" pitchFamily="49" charset="-122"/>
              </a:rPr>
              <a:t>2002</a:t>
            </a:r>
            <a:r>
              <a:rPr altLang="zh-CN" sz="3200" lang="zh-CN">
                <a:latin typeface="黑体" pitchFamily="49" charset="-122"/>
                <a:ea typeface="黑体" pitchFamily="49" charset="-122"/>
              </a:rPr>
              <a:t>年）。</a:t>
            </a:r>
          </a:p>
        </p:txBody>
      </p:sp>
      <p:sp>
        <p:nvSpPr>
          <p:cNvPr id="1048593" name=""/>
          <p:cNvSpPr/>
          <p:nvPr>
            <p:ph sz="full" idx="1"/>
          </p:nvPr>
        </p:nvSpPr>
        <p:spPr>
          <a:xfrm rot="0">
            <a:off x="0" y="1268412"/>
            <a:ext cx="9144000" cy="504031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800" i="0" u="none">
                <a:solidFill>
                  <a:schemeClr val="dk1"/>
                </a:solidFill>
                <a:latin typeface="Arial" pitchFamily="34" charset="0"/>
                <a:ea typeface="华文中宋" pitchFamily="2" charset="-122"/>
                <a:sym typeface="Arial" pitchFamily="34" charset="0"/>
              </a:defRPr>
            </a:lvl1pPr>
            <a:lvl2pPr algn="l" fontAlgn="base" indent="-285750" latinLnBrk="1" marL="74295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400" i="0" u="none">
                <a:solidFill>
                  <a:schemeClr val="dk1"/>
                </a:solidFill>
                <a:latin typeface="Arial" pitchFamily="34" charset="0"/>
                <a:ea typeface="华文中宋" pitchFamily="2" charset="-122"/>
                <a:sym typeface="Arial" pitchFamily="34" charset="0"/>
              </a:defRPr>
            </a:lvl2pPr>
            <a:lvl3pPr algn="l" fontAlgn="base" indent="-228600" latinLnBrk="1" marL="11430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3pPr>
            <a:lvl4pPr algn="l" fontAlgn="base" indent="-228600" latinLnBrk="1" marL="160020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4pPr>
            <a:lvl5pPr algn="l" fontAlgn="base" indent="-228600" latinLnBrk="1" marL="20574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5pPr>
          </a:lstStyle>
          <a:p>
            <a:pPr lvl="0"/>
            <a:r>
              <a:rPr altLang="zh-CN" lang="en-US">
                <a:solidFill>
                  <a:srgbClr val="002060"/>
                </a:solidFill>
                <a:latin typeface="华文新魏" pitchFamily="2" charset="-122"/>
                <a:ea typeface="华文新魏" pitchFamily="2" charset="-122"/>
              </a:rPr>
              <a:t>1992</a:t>
            </a:r>
            <a:r>
              <a:rPr altLang="en-US" lang="zh-CN">
                <a:solidFill>
                  <a:srgbClr val="002060"/>
                </a:solidFill>
                <a:latin typeface="华文新魏" pitchFamily="2" charset="-122"/>
                <a:ea typeface="华文新魏" pitchFamily="2" charset="-122"/>
              </a:rPr>
              <a:t>年，以邓小平南方谈话为指导召开的</a:t>
            </a:r>
            <a:r>
              <a:rPr altLang="zh-CN" lang="zh-CN">
                <a:solidFill>
                  <a:srgbClr val="002060"/>
                </a:solidFill>
                <a:latin typeface="华文新魏" pitchFamily="2" charset="-122"/>
                <a:ea typeface="华文新魏" pitchFamily="2" charset="-122"/>
              </a:rPr>
              <a:t>党的</a:t>
            </a:r>
            <a:r>
              <a:rPr altLang="zh-CN" lang="en-US">
                <a:solidFill>
                  <a:srgbClr val="002060"/>
                </a:solidFill>
                <a:latin typeface="华文新魏" pitchFamily="2" charset="-122"/>
                <a:ea typeface="华文新魏" pitchFamily="2" charset="-122"/>
              </a:rPr>
              <a:t>14</a:t>
            </a:r>
            <a:r>
              <a:rPr altLang="zh-CN" lang="zh-CN">
                <a:solidFill>
                  <a:srgbClr val="002060"/>
                </a:solidFill>
                <a:latin typeface="华文新魏" pitchFamily="2" charset="-122"/>
                <a:ea typeface="华文新魏" pitchFamily="2" charset="-122"/>
              </a:rPr>
              <a:t>大</a:t>
            </a:r>
            <a:r>
              <a:rPr altLang="en-US" lang="zh-CN">
                <a:solidFill>
                  <a:srgbClr val="002060"/>
                </a:solidFill>
                <a:latin typeface="华文新魏" pitchFamily="2" charset="-122"/>
                <a:ea typeface="华文新魏" pitchFamily="2" charset="-122"/>
              </a:rPr>
              <a:t>，</a:t>
            </a:r>
            <a:r>
              <a:rPr altLang="zh-CN" lang="zh-CN">
                <a:solidFill>
                  <a:srgbClr val="002060"/>
                </a:solidFill>
                <a:latin typeface="华文新魏" pitchFamily="2" charset="-122"/>
                <a:ea typeface="华文新魏" pitchFamily="2" charset="-122"/>
              </a:rPr>
              <a:t>确立</a:t>
            </a:r>
            <a:r>
              <a:rPr altLang="en-US" lang="zh-CN">
                <a:solidFill>
                  <a:srgbClr val="002060"/>
                </a:solidFill>
                <a:latin typeface="华文新魏" pitchFamily="2" charset="-122"/>
                <a:ea typeface="华文新魏" pitchFamily="2" charset="-122"/>
              </a:rPr>
              <a:t>了</a:t>
            </a:r>
            <a:r>
              <a:rPr altLang="zh-CN" lang="zh-CN">
                <a:solidFill>
                  <a:srgbClr val="002060"/>
                </a:solidFill>
                <a:latin typeface="华文新魏" pitchFamily="2" charset="-122"/>
                <a:ea typeface="华文新魏" pitchFamily="2" charset="-122"/>
              </a:rPr>
              <a:t>社会主义市场经济体制的改革目标</a:t>
            </a:r>
            <a:r>
              <a:rPr altLang="en-US" lang="zh-CN">
                <a:solidFill>
                  <a:srgbClr val="002060"/>
                </a:solidFill>
                <a:latin typeface="华文新魏" pitchFamily="2" charset="-122"/>
                <a:ea typeface="华文新魏" pitchFamily="2" charset="-122"/>
              </a:rPr>
              <a:t>。</a:t>
            </a:r>
            <a:r>
              <a:rPr altLang="zh-CN" lang="en-US">
                <a:solidFill>
                  <a:srgbClr val="002060"/>
                </a:solidFill>
                <a:latin typeface="华文新魏" pitchFamily="2" charset="-122"/>
                <a:ea typeface="华文新魏" pitchFamily="2" charset="-122"/>
              </a:rPr>
              <a:t>1993</a:t>
            </a:r>
            <a:r>
              <a:rPr altLang="en-US" lang="zh-CN">
                <a:solidFill>
                  <a:srgbClr val="002060"/>
                </a:solidFill>
                <a:latin typeface="华文新魏" pitchFamily="2" charset="-122"/>
                <a:ea typeface="华文新魏" pitchFamily="2" charset="-122"/>
              </a:rPr>
              <a:t>年，党的</a:t>
            </a:r>
            <a:r>
              <a:rPr altLang="zh-CN" lang="en-US">
                <a:solidFill>
                  <a:srgbClr val="002060"/>
                </a:solidFill>
                <a:latin typeface="华文新魏" pitchFamily="2" charset="-122"/>
                <a:ea typeface="华文新魏" pitchFamily="2" charset="-122"/>
              </a:rPr>
              <a:t>14</a:t>
            </a:r>
            <a:r>
              <a:rPr altLang="en-US" lang="zh-CN">
                <a:solidFill>
                  <a:srgbClr val="002060"/>
                </a:solidFill>
                <a:latin typeface="华文新魏" pitchFamily="2" charset="-122"/>
                <a:ea typeface="华文新魏" pitchFamily="2" charset="-122"/>
              </a:rPr>
              <a:t>届</a:t>
            </a:r>
            <a:r>
              <a:rPr altLang="zh-CN" lang="en-US">
                <a:solidFill>
                  <a:srgbClr val="002060"/>
                </a:solidFill>
                <a:latin typeface="华文新魏" pitchFamily="2" charset="-122"/>
                <a:ea typeface="华文新魏" pitchFamily="2" charset="-122"/>
              </a:rPr>
              <a:t>3</a:t>
            </a:r>
            <a:r>
              <a:rPr altLang="en-US" lang="zh-CN">
                <a:solidFill>
                  <a:srgbClr val="002060"/>
                </a:solidFill>
                <a:latin typeface="华文新魏" pitchFamily="2" charset="-122"/>
                <a:ea typeface="华文新魏" pitchFamily="2" charset="-122"/>
              </a:rPr>
              <a:t>中全会通过了</a:t>
            </a:r>
            <a:r>
              <a:rPr altLang="zh-CN" lang="en-US">
                <a:solidFill>
                  <a:srgbClr val="002060"/>
                </a:solidFill>
                <a:latin typeface="华文新魏" pitchFamily="2" charset="-122"/>
                <a:ea typeface="华文新魏" pitchFamily="2" charset="-122"/>
              </a:rPr>
              <a:t>《</a:t>
            </a:r>
            <a:r>
              <a:rPr altLang="en-US" lang="zh-CN">
                <a:solidFill>
                  <a:srgbClr val="002060"/>
                </a:solidFill>
                <a:latin typeface="华文新魏" pitchFamily="2" charset="-122"/>
                <a:ea typeface="华文新魏" pitchFamily="2" charset="-122"/>
              </a:rPr>
              <a:t>关于建立社会主义市场经济体制若干问题的决定</a:t>
            </a:r>
            <a:r>
              <a:rPr altLang="zh-CN" lang="en-US">
                <a:solidFill>
                  <a:srgbClr val="002060"/>
                </a:solidFill>
                <a:latin typeface="华文新魏" pitchFamily="2" charset="-122"/>
                <a:ea typeface="华文新魏" pitchFamily="2" charset="-122"/>
              </a:rPr>
              <a:t>》</a:t>
            </a:r>
            <a:r>
              <a:rPr altLang="en-US" lang="zh-CN">
                <a:solidFill>
                  <a:srgbClr val="002060"/>
                </a:solidFill>
                <a:latin typeface="华文新魏" pitchFamily="2" charset="-122"/>
                <a:ea typeface="华文新魏" pitchFamily="2" charset="-122"/>
              </a:rPr>
              <a:t>，把党的十四大确定的经济体制改革的目标和基本原则加以系统化、具体化。</a:t>
            </a:r>
          </a:p>
          <a:p>
            <a:pPr lvl="0"/>
            <a:r>
              <a:rPr altLang="zh-CN" lang="en-US">
                <a:solidFill>
                  <a:srgbClr val="002060"/>
                </a:solidFill>
                <a:latin typeface="华文新魏" pitchFamily="2" charset="-122"/>
                <a:ea typeface="华文新魏" pitchFamily="2" charset="-122"/>
              </a:rPr>
              <a:t>1997</a:t>
            </a:r>
            <a:r>
              <a:rPr altLang="en-US" lang="zh-CN">
                <a:solidFill>
                  <a:srgbClr val="002060"/>
                </a:solidFill>
                <a:latin typeface="华文新魏" pitchFamily="2" charset="-122"/>
                <a:ea typeface="华文新魏" pitchFamily="2" charset="-122"/>
              </a:rPr>
              <a:t>年</a:t>
            </a:r>
            <a:r>
              <a:rPr altLang="zh-CN" lang="zh-CN">
                <a:solidFill>
                  <a:srgbClr val="002060"/>
                </a:solidFill>
                <a:latin typeface="华文新魏" pitchFamily="2" charset="-122"/>
                <a:ea typeface="华文新魏" pitchFamily="2" charset="-122"/>
              </a:rPr>
              <a:t>党的</a:t>
            </a:r>
            <a:r>
              <a:rPr altLang="zh-CN" lang="en-US">
                <a:solidFill>
                  <a:srgbClr val="002060"/>
                </a:solidFill>
                <a:latin typeface="华文新魏" pitchFamily="2" charset="-122"/>
                <a:ea typeface="华文新魏" pitchFamily="2" charset="-122"/>
              </a:rPr>
              <a:t>15</a:t>
            </a:r>
            <a:r>
              <a:rPr altLang="zh-CN" lang="zh-CN">
                <a:solidFill>
                  <a:srgbClr val="002060"/>
                </a:solidFill>
                <a:latin typeface="华文新魏" pitchFamily="2" charset="-122"/>
                <a:ea typeface="华文新魏" pitchFamily="2" charset="-122"/>
              </a:rPr>
              <a:t>大确立了公有制为主体、多种所有制经济共同发展的基本经济制度。国有企业改革实施“抓大放小”</a:t>
            </a:r>
            <a:r>
              <a:rPr altLang="en-US" lang="zh-CN">
                <a:solidFill>
                  <a:srgbClr val="002060"/>
                </a:solidFill>
                <a:latin typeface="华文新魏" pitchFamily="2" charset="-122"/>
                <a:ea typeface="华文新魏" pitchFamily="2" charset="-122"/>
              </a:rPr>
              <a:t>、</a:t>
            </a:r>
            <a:r>
              <a:rPr altLang="zh-CN" lang="zh-CN">
                <a:solidFill>
                  <a:srgbClr val="002060"/>
                </a:solidFill>
                <a:latin typeface="华文新魏" pitchFamily="2" charset="-122"/>
                <a:ea typeface="华文新魏" pitchFamily="2" charset="-122"/>
              </a:rPr>
              <a:t>按照建立现代企业制度的方向</a:t>
            </a:r>
            <a:r>
              <a:rPr altLang="en-US" lang="zh-CN">
                <a:solidFill>
                  <a:srgbClr val="002060"/>
                </a:solidFill>
                <a:latin typeface="华文新魏" pitchFamily="2" charset="-122"/>
                <a:ea typeface="华文新魏" pitchFamily="2" charset="-122"/>
              </a:rPr>
              <a:t>推进</a:t>
            </a:r>
            <a:r>
              <a:rPr altLang="zh-CN" lang="zh-CN">
                <a:solidFill>
                  <a:srgbClr val="002060"/>
                </a:solidFill>
                <a:latin typeface="华文新魏" pitchFamily="2" charset="-122"/>
                <a:ea typeface="华文新魏" pitchFamily="2" charset="-122"/>
              </a:rPr>
              <a:t>。</a:t>
            </a:r>
          </a:p>
          <a:p>
            <a:pPr lvl="0"/>
            <a:r>
              <a:rPr altLang="en-US" lang="zh-CN">
                <a:solidFill>
                  <a:srgbClr val="002060"/>
                </a:solidFill>
                <a:latin typeface="华文新魏" pitchFamily="2" charset="-122"/>
                <a:ea typeface="华文新魏" pitchFamily="2" charset="-122"/>
              </a:rPr>
              <a:t>逐步建立起</a:t>
            </a:r>
            <a:r>
              <a:rPr altLang="zh-CN" lang="zh-CN">
                <a:solidFill>
                  <a:srgbClr val="002060"/>
                </a:solidFill>
                <a:latin typeface="华文新魏" pitchFamily="2" charset="-122"/>
                <a:ea typeface="华文新魏" pitchFamily="2" charset="-122"/>
              </a:rPr>
              <a:t>社会保障体系</a:t>
            </a:r>
            <a:r>
              <a:rPr altLang="en-US" lang="zh-CN">
                <a:solidFill>
                  <a:srgbClr val="002060"/>
                </a:solidFill>
                <a:latin typeface="华文新魏" pitchFamily="2" charset="-122"/>
                <a:ea typeface="华文新魏" pitchFamily="2" charset="-122"/>
              </a:rPr>
              <a:t>。</a:t>
            </a:r>
          </a:p>
          <a:p>
            <a:pPr lvl="0"/>
            <a:r>
              <a:rPr altLang="zh-CN" lang="zh-CN">
                <a:solidFill>
                  <a:srgbClr val="002060"/>
                </a:solidFill>
                <a:latin typeface="华文新魏" pitchFamily="2" charset="-122"/>
                <a:ea typeface="华文新魏" pitchFamily="2" charset="-122"/>
              </a:rPr>
              <a:t>到</a:t>
            </a:r>
            <a:r>
              <a:rPr altLang="zh-CN" lang="en-US">
                <a:solidFill>
                  <a:srgbClr val="002060"/>
                </a:solidFill>
                <a:latin typeface="华文新魏" pitchFamily="2" charset="-122"/>
                <a:ea typeface="华文新魏" pitchFamily="2" charset="-122"/>
              </a:rPr>
              <a:t>2002</a:t>
            </a:r>
            <a:r>
              <a:rPr altLang="zh-CN" lang="zh-CN">
                <a:solidFill>
                  <a:srgbClr val="002060"/>
                </a:solidFill>
                <a:latin typeface="华文新魏" pitchFamily="2" charset="-122"/>
                <a:ea typeface="华文新魏" pitchFamily="2" charset="-122"/>
              </a:rPr>
              <a:t>年，社会主义市场经济体制的基本框架初步建立。</a:t>
            </a:r>
          </a:p>
        </p:txBody>
      </p:sp>
    </p:spTree>
  </p:cSld>
  <p:clrMapOvr>
    <a:masterClrMapping/>
  </p:clrMapOvr>
  <p:transition spd="slow" advClick="1">
    <p:wipe dir="r"/>
  </p:transition>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42" presetSubtype="0">
                                  <p:stCondLst>
                                    <p:cond delay="0"/>
                                  </p:stCondLst>
                                  <p:childTnLst>
                                    <p:set>
                                      <p:cBhvr>
                                        <p:cTn dur="1" fill="hold" id="6">
                                          <p:stCondLst>
                                            <p:cond delay="0"/>
                                          </p:stCondLst>
                                        </p:cTn>
                                        <p:tgtEl>
                                          <p:spTgt spid="1048593">
                                            <p:txEl>
                                              <p:charRg st="0" end="121"/>
                                            </p:txEl>
                                          </p:spTgt>
                                        </p:tgtEl>
                                        <p:attrNameLst>
                                          <p:attrName>style.visibility</p:attrName>
                                        </p:attrNameLst>
                                      </p:cBhvr>
                                      <p:to>
                                        <p:strVal val="visible"/>
                                      </p:to>
                                    </p:set>
                                    <p:animEffect transition="in" filter="fade">
                                      <p:cBhvr>
                                        <p:cTn dur="1000" id="7"/>
                                        <p:tgtEl>
                                          <p:spTgt spid="1048593">
                                            <p:txEl>
                                              <p:charRg st="0" end="121"/>
                                            </p:txEl>
                                          </p:spTgt>
                                        </p:tgtEl>
                                      </p:cBhvr>
                                    </p:animEffect>
                                    <p:anim calcmode="lin" valueType="num">
                                      <p:cBhvr>
                                        <p:cTn dur="1000" fill="hold" id="8"/>
                                        <p:tgtEl>
                                          <p:spTgt spid="1048593">
                                            <p:txEl>
                                              <p:charRg st="0" end="121"/>
                                            </p:txEl>
                                          </p:spTgt>
                                        </p:tgtEl>
                                        <p:attrNameLst>
                                          <p:attrName>ppt_x</p:attrName>
                                        </p:attrNameLst>
                                      </p:cBhvr>
                                      <p:tavLst>
                                        <p:tav tm="0">
                                          <p:val>
                                            <p:strVal val="#ppt_x"/>
                                          </p:val>
                                        </p:tav>
                                        <p:tav tm="100000">
                                          <p:val>
                                            <p:strVal val="#ppt_x"/>
                                          </p:val>
                                        </p:tav>
                                      </p:tavLst>
                                    </p:anim>
                                    <p:anim calcmode="lin" valueType="num">
                                      <p:cBhvr>
                                        <p:cTn dur="1000" fill="hold" id="9"/>
                                        <p:tgtEl>
                                          <p:spTgt spid="1048593">
                                            <p:txEl>
                                              <p:charRg st="0" end="121"/>
                                            </p:txEl>
                                          </p:spTgt>
                                        </p:tgtEl>
                                        <p:attrNameLst>
                                          <p:attrName>ppt_y</p:attrName>
                                        </p:attrNameLst>
                                      </p:cBhvr>
                                      <p:tavLst>
                                        <p:tav tm="0">
                                          <p:val>
                                            <p:strVal val="#ppt_y+.1"/>
                                          </p:val>
                                        </p:tav>
                                        <p:tav tm="100000">
                                          <p:val>
                                            <p:strVal val="#ppt_y"/>
                                          </p:val>
                                        </p:tav>
                                      </p:tavLst>
                                    </p:anim>
                                  </p:childTnLst>
                                </p:cTn>
                              </p:par>
                            </p:childTnLst>
                          </p:cTn>
                        </p:par>
                      </p:childTnLst>
                    </p:cTn>
                  </p:par>
                  <p:par>
                    <p:cTn fill="hold" id="10" nodeType="clickPar">
                      <p:stCondLst>
                        <p:cond delay="indefinite"/>
                      </p:stCondLst>
                      <p:childTnLst>
                        <p:par>
                          <p:cTn fill="hold" id="11" nodeType="withGroup">
                            <p:stCondLst>
                              <p:cond delay="0"/>
                            </p:stCondLst>
                            <p:childTnLst>
                              <p:par>
                                <p:cTn fill="hold" id="12" nodeType="clickEffect" presetClass="entr" presetID="42" presetSubtype="0">
                                  <p:stCondLst>
                                    <p:cond delay="0"/>
                                  </p:stCondLst>
                                  <p:childTnLst>
                                    <p:set>
                                      <p:cBhvr>
                                        <p:cTn dur="1" fill="hold" id="13">
                                          <p:stCondLst>
                                            <p:cond delay="0"/>
                                          </p:stCondLst>
                                        </p:cTn>
                                        <p:tgtEl>
                                          <p:spTgt spid="1048593">
                                            <p:txEl>
                                              <p:charRg st="121" end="192"/>
                                            </p:txEl>
                                          </p:spTgt>
                                        </p:tgtEl>
                                        <p:attrNameLst>
                                          <p:attrName>style.visibility</p:attrName>
                                        </p:attrNameLst>
                                      </p:cBhvr>
                                      <p:to>
                                        <p:strVal val="visible"/>
                                      </p:to>
                                    </p:set>
                                    <p:animEffect transition="in" filter="fade">
                                      <p:cBhvr>
                                        <p:cTn dur="1000" id="14"/>
                                        <p:tgtEl>
                                          <p:spTgt spid="1048593">
                                            <p:txEl>
                                              <p:charRg st="121" end="192"/>
                                            </p:txEl>
                                          </p:spTgt>
                                        </p:tgtEl>
                                      </p:cBhvr>
                                    </p:animEffect>
                                    <p:anim calcmode="lin" valueType="num">
                                      <p:cBhvr>
                                        <p:cTn dur="1000" fill="hold" id="15"/>
                                        <p:tgtEl>
                                          <p:spTgt spid="1048593">
                                            <p:txEl>
                                              <p:charRg st="121" end="192"/>
                                            </p:txEl>
                                          </p:spTgt>
                                        </p:tgtEl>
                                        <p:attrNameLst>
                                          <p:attrName>ppt_x</p:attrName>
                                        </p:attrNameLst>
                                      </p:cBhvr>
                                      <p:tavLst>
                                        <p:tav tm="0">
                                          <p:val>
                                            <p:strVal val="#ppt_x"/>
                                          </p:val>
                                        </p:tav>
                                        <p:tav tm="100000">
                                          <p:val>
                                            <p:strVal val="#ppt_x"/>
                                          </p:val>
                                        </p:tav>
                                      </p:tavLst>
                                    </p:anim>
                                    <p:anim calcmode="lin" valueType="num">
                                      <p:cBhvr>
                                        <p:cTn dur="1000" fill="hold" id="16"/>
                                        <p:tgtEl>
                                          <p:spTgt spid="1048593">
                                            <p:txEl>
                                              <p:charRg st="121" end="192"/>
                                            </p:txEl>
                                          </p:spTgt>
                                        </p:tgtEl>
                                        <p:attrNameLst>
                                          <p:attrName>ppt_y</p:attrName>
                                        </p:attrNameLst>
                                      </p:cBhvr>
                                      <p:tavLst>
                                        <p:tav tm="0">
                                          <p:val>
                                            <p:strVal val="#ppt_y+.1"/>
                                          </p:val>
                                        </p:tav>
                                        <p:tav tm="100000">
                                          <p:val>
                                            <p:strVal val="#ppt_y"/>
                                          </p:val>
                                        </p:tav>
                                      </p:tavLst>
                                    </p:anim>
                                  </p:childTnLst>
                                </p:cTn>
                              </p:par>
                            </p:childTnLst>
                          </p:cTn>
                        </p:par>
                      </p:childTnLst>
                    </p:cTn>
                  </p:par>
                  <p:par>
                    <p:cTn fill="hold" id="17" nodeType="clickPar">
                      <p:stCondLst>
                        <p:cond delay="indefinite"/>
                      </p:stCondLst>
                      <p:childTnLst>
                        <p:par>
                          <p:cTn fill="hold" id="18" nodeType="withGroup">
                            <p:stCondLst>
                              <p:cond delay="0"/>
                            </p:stCondLst>
                            <p:childTnLst>
                              <p:par>
                                <p:cTn fill="hold" id="19" nodeType="clickEffect" presetClass="entr" presetID="42" presetSubtype="0">
                                  <p:stCondLst>
                                    <p:cond delay="0"/>
                                  </p:stCondLst>
                                  <p:childTnLst>
                                    <p:set>
                                      <p:cBhvr>
                                        <p:cTn dur="1" fill="hold" id="20">
                                          <p:stCondLst>
                                            <p:cond delay="0"/>
                                          </p:stCondLst>
                                        </p:cTn>
                                        <p:tgtEl>
                                          <p:spTgt spid="1048593">
                                            <p:txEl>
                                              <p:charRg st="192" end="205"/>
                                            </p:txEl>
                                          </p:spTgt>
                                        </p:tgtEl>
                                        <p:attrNameLst>
                                          <p:attrName>style.visibility</p:attrName>
                                        </p:attrNameLst>
                                      </p:cBhvr>
                                      <p:to>
                                        <p:strVal val="visible"/>
                                      </p:to>
                                    </p:set>
                                    <p:animEffect transition="in" filter="fade">
                                      <p:cBhvr>
                                        <p:cTn dur="1000" id="21"/>
                                        <p:tgtEl>
                                          <p:spTgt spid="1048593">
                                            <p:txEl>
                                              <p:charRg st="192" end="205"/>
                                            </p:txEl>
                                          </p:spTgt>
                                        </p:tgtEl>
                                      </p:cBhvr>
                                    </p:animEffect>
                                    <p:anim calcmode="lin" valueType="num">
                                      <p:cBhvr>
                                        <p:cTn dur="1000" fill="hold" id="22"/>
                                        <p:tgtEl>
                                          <p:spTgt spid="1048593">
                                            <p:txEl>
                                              <p:charRg st="192" end="205"/>
                                            </p:txEl>
                                          </p:spTgt>
                                        </p:tgtEl>
                                        <p:attrNameLst>
                                          <p:attrName>ppt_x</p:attrName>
                                        </p:attrNameLst>
                                      </p:cBhvr>
                                      <p:tavLst>
                                        <p:tav tm="0">
                                          <p:val>
                                            <p:strVal val="#ppt_x"/>
                                          </p:val>
                                        </p:tav>
                                        <p:tav tm="100000">
                                          <p:val>
                                            <p:strVal val="#ppt_x"/>
                                          </p:val>
                                        </p:tav>
                                      </p:tavLst>
                                    </p:anim>
                                    <p:anim calcmode="lin" valueType="num">
                                      <p:cBhvr>
                                        <p:cTn dur="1000" fill="hold" id="23"/>
                                        <p:tgtEl>
                                          <p:spTgt spid="1048593">
                                            <p:txEl>
                                              <p:charRg st="192" end="205"/>
                                            </p:txEl>
                                          </p:spTgt>
                                        </p:tgtEl>
                                        <p:attrNameLst>
                                          <p:attrName>ppt_y</p:attrName>
                                        </p:attrNameLst>
                                      </p:cBhvr>
                                      <p:tavLst>
                                        <p:tav tm="0">
                                          <p:val>
                                            <p:strVal val="#ppt_y+.1"/>
                                          </p:val>
                                        </p:tav>
                                        <p:tav tm="100000">
                                          <p:val>
                                            <p:strVal val="#ppt_y"/>
                                          </p:val>
                                        </p:tav>
                                      </p:tavLst>
                                    </p:anim>
                                  </p:childTnLst>
                                </p:cTn>
                              </p:par>
                            </p:childTnLst>
                          </p:cTn>
                        </p:par>
                      </p:childTnLst>
                    </p:cTn>
                  </p:par>
                  <p:par>
                    <p:cTn fill="hold" id="24" nodeType="clickPar">
                      <p:stCondLst>
                        <p:cond delay="indefinite"/>
                      </p:stCondLst>
                      <p:childTnLst>
                        <p:par>
                          <p:cTn fill="hold" id="25" nodeType="withGroup">
                            <p:stCondLst>
                              <p:cond delay="0"/>
                            </p:stCondLst>
                            <p:childTnLst>
                              <p:par>
                                <p:cTn fill="hold" id="26" nodeType="clickEffect" presetClass="entr" presetID="42" presetSubtype="0">
                                  <p:stCondLst>
                                    <p:cond delay="0"/>
                                  </p:stCondLst>
                                  <p:childTnLst>
                                    <p:set>
                                      <p:cBhvr>
                                        <p:cTn dur="1" fill="hold" id="27">
                                          <p:stCondLst>
                                            <p:cond delay="0"/>
                                          </p:stCondLst>
                                        </p:cTn>
                                        <p:tgtEl>
                                          <p:spTgt spid="1048593">
                                            <p:txEl>
                                              <p:charRg st="205" end="233"/>
                                            </p:txEl>
                                          </p:spTgt>
                                        </p:tgtEl>
                                        <p:attrNameLst>
                                          <p:attrName>style.visibility</p:attrName>
                                        </p:attrNameLst>
                                      </p:cBhvr>
                                      <p:to>
                                        <p:strVal val="visible"/>
                                      </p:to>
                                    </p:set>
                                    <p:animEffect transition="in" filter="fade">
                                      <p:cBhvr>
                                        <p:cTn dur="1000" id="28"/>
                                        <p:tgtEl>
                                          <p:spTgt spid="1048593">
                                            <p:txEl>
                                              <p:charRg st="205" end="233"/>
                                            </p:txEl>
                                          </p:spTgt>
                                        </p:tgtEl>
                                      </p:cBhvr>
                                    </p:animEffect>
                                    <p:anim calcmode="lin" valueType="num">
                                      <p:cBhvr>
                                        <p:cTn dur="1000" fill="hold" id="29"/>
                                        <p:tgtEl>
                                          <p:spTgt spid="1048593">
                                            <p:txEl>
                                              <p:charRg st="205" end="233"/>
                                            </p:txEl>
                                          </p:spTgt>
                                        </p:tgtEl>
                                        <p:attrNameLst>
                                          <p:attrName>ppt_x</p:attrName>
                                        </p:attrNameLst>
                                      </p:cBhvr>
                                      <p:tavLst>
                                        <p:tav tm="0">
                                          <p:val>
                                            <p:strVal val="#ppt_x"/>
                                          </p:val>
                                        </p:tav>
                                        <p:tav tm="100000">
                                          <p:val>
                                            <p:strVal val="#ppt_x"/>
                                          </p:val>
                                        </p:tav>
                                      </p:tavLst>
                                    </p:anim>
                                    <p:anim calcmode="lin" valueType="num">
                                      <p:cBhvr>
                                        <p:cTn dur="1000" fill="hold" id="30"/>
                                        <p:tgtEl>
                                          <p:spTgt spid="1048593">
                                            <p:txEl>
                                              <p:charRg st="205" end="23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47" name=""/>
        <p:cNvGrpSpPr/>
        <p:nvPr/>
      </p:nvGrpSpPr>
      <p:grpSpPr>
        <a:xfrm rot="0">
          <a:off x="0" y="0"/>
          <a:ext cx="0" cy="0"/>
          <a:chOff x="0" y="0"/>
          <a:chExt cx="0" cy="0"/>
        </a:xfrm>
      </p:grpSpPr>
      <p:sp>
        <p:nvSpPr>
          <p:cNvPr id="1048594" name=""/>
          <p:cNvSpPr/>
          <p:nvPr>
            <p:ph type="title" sz="full" idx="0"/>
          </p:nvPr>
        </p:nvSpPr>
        <p:spPr>
          <a:xfrm rot="0">
            <a:off x="755650" y="404812"/>
            <a:ext cx="7924800" cy="1368425"/>
          </a:xfrm>
          <a:prstGeom prst="roundRect"/>
          <a:noFill/>
          <a:ln>
            <a:noFill/>
          </a:ln>
        </p:spPr>
        <p:txBody>
          <a:bodyPr anchor="b" bIns="45720" lIns="91440" rIns="91440" tIns="45720" vert="horz"/>
          <a:lstStyle>
            <a:lvl1pPr algn="l" fontAlgn="base" indent="0" latinLnBrk="1" marL="0" rtl="0">
              <a:lnSpc>
                <a:spcPct val="90000"/>
              </a:lnSpc>
              <a:spcBef>
                <a:spcPct val="0"/>
              </a:spcBef>
              <a:spcAft>
                <a:spcPct val="0"/>
              </a:spcAft>
              <a:buFontTx/>
              <a:buNone/>
              <a:defRPr baseline="0" b="1" sz="3600" i="0" u="none">
                <a:solidFill>
                  <a:schemeClr val="dk1"/>
                </a:solidFill>
                <a:latin typeface="Arial" pitchFamily="34" charset="0"/>
                <a:ea typeface="华文中宋" pitchFamily="2" charset="-122"/>
                <a:sym typeface="Arial" pitchFamily="34" charset="0"/>
              </a:defRPr>
            </a:lvl1pPr>
          </a:lstStyle>
          <a:p>
            <a:pPr algn="ctr" lvl="0"/>
            <a:r>
              <a:rPr altLang="zh-CN" sz="3200" lang="zh-CN">
                <a:latin typeface="黑体" pitchFamily="49" charset="-122"/>
                <a:ea typeface="黑体" pitchFamily="49" charset="-122"/>
              </a:rPr>
              <a:t>社会主义市场经济体制的初步完善阶段</a:t>
            </a:r>
            <a:br/>
            <a:r>
              <a:rPr altLang="zh-CN" sz="3200" lang="zh-CN">
                <a:latin typeface="黑体" pitchFamily="49" charset="-122"/>
                <a:ea typeface="黑体" pitchFamily="49" charset="-122"/>
              </a:rPr>
              <a:t>（</a:t>
            </a:r>
            <a:r>
              <a:rPr altLang="zh-CN" sz="3200" lang="en-US">
                <a:latin typeface="黑体" pitchFamily="49" charset="-122"/>
                <a:ea typeface="黑体" pitchFamily="49" charset="-122"/>
              </a:rPr>
              <a:t>2003</a:t>
            </a:r>
            <a:r>
              <a:rPr altLang="zh-CN" sz="3200" lang="zh-CN">
                <a:latin typeface="黑体" pitchFamily="49" charset="-122"/>
                <a:ea typeface="黑体" pitchFamily="49" charset="-122"/>
              </a:rPr>
              <a:t>年—</a:t>
            </a:r>
            <a:r>
              <a:rPr altLang="zh-CN" sz="3200" lang="en-US">
                <a:latin typeface="黑体" pitchFamily="49" charset="-122"/>
                <a:ea typeface="黑体" pitchFamily="49" charset="-122"/>
              </a:rPr>
              <a:t>2011</a:t>
            </a:r>
            <a:r>
              <a:rPr altLang="zh-CN" sz="3200" lang="zh-CN">
                <a:latin typeface="黑体" pitchFamily="49" charset="-122"/>
                <a:ea typeface="黑体" pitchFamily="49" charset="-122"/>
              </a:rPr>
              <a:t>年）。</a:t>
            </a:r>
          </a:p>
        </p:txBody>
      </p:sp>
      <p:sp>
        <p:nvSpPr>
          <p:cNvPr id="1048595" name=""/>
          <p:cNvSpPr/>
          <p:nvPr>
            <p:ph sz="full" idx="1"/>
          </p:nvPr>
        </p:nvSpPr>
        <p:spPr>
          <a:xfrm rot="0">
            <a:off x="608012" y="1773237"/>
            <a:ext cx="7924800" cy="4535487"/>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800" i="0" u="none">
                <a:solidFill>
                  <a:schemeClr val="dk1"/>
                </a:solidFill>
                <a:latin typeface="Arial" pitchFamily="34" charset="0"/>
                <a:ea typeface="华文中宋" pitchFamily="2" charset="-122"/>
                <a:sym typeface="Arial" pitchFamily="34" charset="0"/>
              </a:defRPr>
            </a:lvl1pPr>
            <a:lvl2pPr algn="l" fontAlgn="base" indent="-285750" latinLnBrk="1" marL="74295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400" i="0" u="none">
                <a:solidFill>
                  <a:schemeClr val="dk1"/>
                </a:solidFill>
                <a:latin typeface="Arial" pitchFamily="34" charset="0"/>
                <a:ea typeface="华文中宋" pitchFamily="2" charset="-122"/>
                <a:sym typeface="Arial" pitchFamily="34" charset="0"/>
              </a:defRPr>
            </a:lvl2pPr>
            <a:lvl3pPr algn="l" fontAlgn="base" indent="-228600" latinLnBrk="1" marL="11430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3pPr>
            <a:lvl4pPr algn="l" fontAlgn="base" indent="-228600" latinLnBrk="1" marL="160020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4pPr>
            <a:lvl5pPr algn="l" fontAlgn="base" indent="-228600" latinLnBrk="1" marL="20574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5pPr>
          </a:lstStyle>
          <a:p>
            <a:pPr eaLnBrk="1" hangingPunct="1" latinLnBrk="1" lvl="0"/>
            <a:r>
              <a:rPr altLang="zh-CN" lang="en-US">
                <a:solidFill>
                  <a:srgbClr val="002060"/>
                </a:solidFill>
                <a:latin typeface="华文新魏" pitchFamily="2" charset="-122"/>
                <a:ea typeface="华文新魏" pitchFamily="2" charset="-122"/>
              </a:rPr>
              <a:t>2002</a:t>
            </a:r>
            <a:r>
              <a:rPr altLang="en-US" lang="zh-CN">
                <a:solidFill>
                  <a:srgbClr val="002060"/>
                </a:solidFill>
                <a:latin typeface="华文新魏" pitchFamily="2" charset="-122"/>
                <a:ea typeface="华文新魏" pitchFamily="2" charset="-122"/>
              </a:rPr>
              <a:t>年</a:t>
            </a:r>
            <a:r>
              <a:rPr altLang="zh-CN" lang="zh-CN">
                <a:solidFill>
                  <a:srgbClr val="002060"/>
                </a:solidFill>
                <a:latin typeface="华文新魏" pitchFamily="2" charset="-122"/>
                <a:ea typeface="华文新魏" pitchFamily="2" charset="-122"/>
              </a:rPr>
              <a:t>党的</a:t>
            </a:r>
            <a:r>
              <a:rPr altLang="zh-CN" lang="en-US">
                <a:solidFill>
                  <a:srgbClr val="002060"/>
                </a:solidFill>
                <a:latin typeface="华文新魏" pitchFamily="2" charset="-122"/>
                <a:ea typeface="华文新魏" pitchFamily="2" charset="-122"/>
              </a:rPr>
              <a:t>16</a:t>
            </a:r>
            <a:r>
              <a:rPr altLang="zh-CN" lang="zh-CN">
                <a:solidFill>
                  <a:srgbClr val="002060"/>
                </a:solidFill>
                <a:latin typeface="华文新魏" pitchFamily="2" charset="-122"/>
                <a:ea typeface="华文新魏" pitchFamily="2" charset="-122"/>
              </a:rPr>
              <a:t>大提出到</a:t>
            </a:r>
            <a:r>
              <a:rPr altLang="zh-CN" lang="en-US">
                <a:solidFill>
                  <a:srgbClr val="002060"/>
                </a:solidFill>
                <a:latin typeface="华文新魏" pitchFamily="2" charset="-122"/>
                <a:ea typeface="华文新魏" pitchFamily="2" charset="-122"/>
              </a:rPr>
              <a:t>2020</a:t>
            </a:r>
            <a:r>
              <a:rPr altLang="zh-CN" lang="zh-CN">
                <a:solidFill>
                  <a:srgbClr val="002060"/>
                </a:solidFill>
                <a:latin typeface="华文新魏" pitchFamily="2" charset="-122"/>
                <a:ea typeface="华文新魏" pitchFamily="2" charset="-122"/>
              </a:rPr>
              <a:t>年建成完善的社会主义市场经济体制的改革目标，</a:t>
            </a:r>
            <a:r>
              <a:rPr altLang="zh-CN" lang="en-US">
                <a:solidFill>
                  <a:srgbClr val="002060"/>
                </a:solidFill>
                <a:latin typeface="华文新魏" pitchFamily="2" charset="-122"/>
                <a:ea typeface="华文新魏" pitchFamily="2" charset="-122"/>
              </a:rPr>
              <a:t>2003</a:t>
            </a:r>
            <a:r>
              <a:rPr altLang="en-US" lang="zh-CN">
                <a:solidFill>
                  <a:srgbClr val="002060"/>
                </a:solidFill>
                <a:latin typeface="华文新魏" pitchFamily="2" charset="-122"/>
                <a:ea typeface="华文新魏" pitchFamily="2" charset="-122"/>
              </a:rPr>
              <a:t>年</a:t>
            </a:r>
            <a:r>
              <a:rPr altLang="zh-CN" lang="zh-CN">
                <a:solidFill>
                  <a:srgbClr val="002060"/>
                </a:solidFill>
                <a:latin typeface="华文新魏" pitchFamily="2" charset="-122"/>
                <a:ea typeface="华文新魏" pitchFamily="2" charset="-122"/>
              </a:rPr>
              <a:t>党的</a:t>
            </a:r>
            <a:r>
              <a:rPr altLang="zh-CN" lang="en-US">
                <a:solidFill>
                  <a:srgbClr val="002060"/>
                </a:solidFill>
                <a:latin typeface="华文新魏" pitchFamily="2" charset="-122"/>
                <a:ea typeface="华文新魏" pitchFamily="2" charset="-122"/>
              </a:rPr>
              <a:t>16</a:t>
            </a:r>
            <a:r>
              <a:rPr altLang="zh-CN" lang="zh-CN">
                <a:solidFill>
                  <a:srgbClr val="002060"/>
                </a:solidFill>
                <a:latin typeface="华文新魏" pitchFamily="2" charset="-122"/>
                <a:ea typeface="华文新魏" pitchFamily="2" charset="-122"/>
              </a:rPr>
              <a:t>届</a:t>
            </a:r>
            <a:r>
              <a:rPr altLang="zh-CN" lang="en-US">
                <a:solidFill>
                  <a:srgbClr val="002060"/>
                </a:solidFill>
                <a:latin typeface="华文新魏" pitchFamily="2" charset="-122"/>
                <a:ea typeface="华文新魏" pitchFamily="2" charset="-122"/>
              </a:rPr>
              <a:t>3</a:t>
            </a:r>
            <a:r>
              <a:rPr altLang="zh-CN" lang="zh-CN">
                <a:solidFill>
                  <a:srgbClr val="002060"/>
                </a:solidFill>
                <a:latin typeface="华文新魏" pitchFamily="2" charset="-122"/>
                <a:ea typeface="华文新魏" pitchFamily="2" charset="-122"/>
              </a:rPr>
              <a:t>中全会对建设完善的社会主义市场经济体制做出全面部署。</a:t>
            </a:r>
          </a:p>
          <a:p>
            <a:pPr eaLnBrk="1" hangingPunct="1" latinLnBrk="1" lvl="0"/>
            <a:r>
              <a:rPr altLang="en-US" lang="zh-CN">
                <a:solidFill>
                  <a:srgbClr val="002060"/>
                </a:solidFill>
                <a:latin typeface="华文新魏" pitchFamily="2" charset="-122"/>
                <a:ea typeface="华文新魏" pitchFamily="2" charset="-122"/>
              </a:rPr>
              <a:t>在</a:t>
            </a:r>
            <a:r>
              <a:rPr altLang="zh-CN" lang="zh-CN">
                <a:solidFill>
                  <a:srgbClr val="002060"/>
                </a:solidFill>
                <a:latin typeface="华文新魏" pitchFamily="2" charset="-122"/>
                <a:ea typeface="华文新魏" pitchFamily="2" charset="-122"/>
              </a:rPr>
              <a:t>这一阶段</a:t>
            </a:r>
            <a:r>
              <a:rPr altLang="en-US" lang="zh-CN">
                <a:solidFill>
                  <a:srgbClr val="002060"/>
                </a:solidFill>
                <a:latin typeface="华文新魏" pitchFamily="2" charset="-122"/>
                <a:ea typeface="华文新魏" pitchFamily="2" charset="-122"/>
              </a:rPr>
              <a:t>，</a:t>
            </a:r>
            <a:r>
              <a:rPr altLang="zh-CN" lang="zh-CN">
                <a:solidFill>
                  <a:srgbClr val="002060"/>
                </a:solidFill>
                <a:latin typeface="华文新魏" pitchFamily="2" charset="-122"/>
                <a:ea typeface="华文新魏" pitchFamily="2" charset="-122"/>
              </a:rPr>
              <a:t>取消</a:t>
            </a:r>
            <a:r>
              <a:rPr altLang="en-US" lang="zh-CN">
                <a:solidFill>
                  <a:srgbClr val="002060"/>
                </a:solidFill>
                <a:latin typeface="华文新魏" pitchFamily="2" charset="-122"/>
                <a:ea typeface="华文新魏" pitchFamily="2" charset="-122"/>
              </a:rPr>
              <a:t>了</a:t>
            </a:r>
            <a:r>
              <a:rPr altLang="zh-CN" lang="zh-CN">
                <a:solidFill>
                  <a:srgbClr val="002060"/>
                </a:solidFill>
                <a:latin typeface="华文新魏" pitchFamily="2" charset="-122"/>
                <a:ea typeface="华文新魏" pitchFamily="2" charset="-122"/>
              </a:rPr>
              <a:t>农业税</a:t>
            </a:r>
            <a:r>
              <a:rPr altLang="en-US" lang="zh-CN">
                <a:solidFill>
                  <a:srgbClr val="002060"/>
                </a:solidFill>
                <a:latin typeface="华文新魏" pitchFamily="2" charset="-122"/>
                <a:ea typeface="华文新魏" pitchFamily="2" charset="-122"/>
              </a:rPr>
              <a:t>（包括</a:t>
            </a:r>
            <a:r>
              <a:rPr altLang="zh-CN" lang="zh-CN">
                <a:solidFill>
                  <a:srgbClr val="002060"/>
                </a:solidFill>
                <a:latin typeface="华文新魏" pitchFamily="2" charset="-122"/>
                <a:ea typeface="华文新魏" pitchFamily="2" charset="-122"/>
              </a:rPr>
              <a:t>牧业税、特产税</a:t>
            </a:r>
            <a:r>
              <a:rPr altLang="en-US" lang="zh-CN">
                <a:solidFill>
                  <a:srgbClr val="002060"/>
                </a:solidFill>
                <a:latin typeface="华文新魏" pitchFamily="2" charset="-122"/>
                <a:ea typeface="华文新魏" pitchFamily="2" charset="-122"/>
              </a:rPr>
              <a:t>）</a:t>
            </a:r>
            <a:r>
              <a:rPr altLang="zh-CN" lang="zh-CN">
                <a:solidFill>
                  <a:srgbClr val="002060"/>
                </a:solidFill>
                <a:latin typeface="华文新魏" pitchFamily="2" charset="-122"/>
                <a:ea typeface="华文新魏" pitchFamily="2" charset="-122"/>
              </a:rPr>
              <a:t>。放宽非公有制经济的市场准入，允许非公有资本进入法律法规未禁入的行业和领域。</a:t>
            </a:r>
          </a:p>
          <a:p>
            <a:pPr eaLnBrk="1" hangingPunct="1" latinLnBrk="1" lvl="0"/>
            <a:r>
              <a:rPr altLang="zh-CN" lang="zh-CN">
                <a:solidFill>
                  <a:srgbClr val="002060"/>
                </a:solidFill>
                <a:latin typeface="华文新魏" pitchFamily="2" charset="-122"/>
                <a:ea typeface="华文新魏" pitchFamily="2" charset="-122"/>
              </a:rPr>
              <a:t>社会保障体系不断完善，社会保障覆盖面不断扩大。 </a:t>
            </a:r>
          </a:p>
          <a:p>
            <a:pPr lvl="0">
              <a:buNone/>
            </a:pPr>
            <a:endParaRPr altLang="en-US" lang="zh-CN">
              <a:effectLst>
                <a:outerShdw algn="tl" blurRad="38100" dir="2700000" dist="38100">
                  <a:srgbClr val="C0C0C0"/>
                </a:outerShdw>
              </a:effectLst>
            </a:endParaRPr>
          </a:p>
        </p:txBody>
      </p:sp>
    </p:spTree>
  </p:cSld>
  <p:clrMapOvr>
    <a:masterClrMapping/>
  </p:clrMapOvr>
  <p:transition spd="slow" advClick="1">
    <p:wipe dir="r"/>
  </p:transition>
  <p:timing/>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48" name=""/>
        <p:cNvGrpSpPr/>
        <p:nvPr/>
      </p:nvGrpSpPr>
      <p:grpSpPr>
        <a:xfrm rot="0">
          <a:off x="0" y="0"/>
          <a:ext cx="0" cy="0"/>
          <a:chOff x="0" y="0"/>
          <a:chExt cx="0" cy="0"/>
        </a:xfrm>
      </p:grpSpPr>
      <p:sp>
        <p:nvSpPr>
          <p:cNvPr id="1048596" name=""/>
          <p:cNvSpPr/>
          <p:nvPr>
            <p:ph type="title" sz="full" idx="0"/>
          </p:nvPr>
        </p:nvSpPr>
        <p:spPr>
          <a:xfrm rot="0">
            <a:off x="684212" y="404812"/>
            <a:ext cx="7924800" cy="1223962"/>
          </a:xfrm>
          <a:prstGeom prst="roundRect"/>
          <a:noFill/>
          <a:ln>
            <a:noFill/>
          </a:ln>
        </p:spPr>
        <p:txBody>
          <a:bodyPr anchor="b" bIns="45720" lIns="91440" rIns="91440" tIns="45720" vert="horz"/>
          <a:lstStyle>
            <a:lvl1pPr algn="l" fontAlgn="base" indent="0" latinLnBrk="1" marL="0" rtl="0">
              <a:lnSpc>
                <a:spcPct val="90000"/>
              </a:lnSpc>
              <a:spcBef>
                <a:spcPct val="0"/>
              </a:spcBef>
              <a:spcAft>
                <a:spcPct val="0"/>
              </a:spcAft>
              <a:buFontTx/>
              <a:buNone/>
              <a:defRPr baseline="0" b="1" sz="3600" i="0" u="none">
                <a:solidFill>
                  <a:schemeClr val="dk1"/>
                </a:solidFill>
                <a:latin typeface="Arial" pitchFamily="34" charset="0"/>
                <a:ea typeface="华文中宋" pitchFamily="2" charset="-122"/>
                <a:sym typeface="Arial" pitchFamily="34" charset="0"/>
              </a:defRPr>
            </a:lvl1pPr>
          </a:lstStyle>
          <a:p>
            <a:pPr algn="ctr" lvl="0"/>
            <a:r>
              <a:rPr altLang="zh-CN" sz="3200" lang="zh-CN">
                <a:latin typeface="黑体" pitchFamily="49" charset="-122"/>
                <a:ea typeface="黑体" pitchFamily="49" charset="-122"/>
              </a:rPr>
              <a:t>“五位一体”全面深化改革的新阶段</a:t>
            </a:r>
            <a:br/>
            <a:r>
              <a:rPr altLang="zh-CN" sz="3200" lang="zh-CN">
                <a:latin typeface="黑体" pitchFamily="49" charset="-122"/>
                <a:ea typeface="黑体" pitchFamily="49" charset="-122"/>
              </a:rPr>
              <a:t>（</a:t>
            </a:r>
            <a:r>
              <a:rPr altLang="zh-CN" sz="3200" lang="en-US">
                <a:latin typeface="黑体" pitchFamily="49" charset="-122"/>
                <a:ea typeface="黑体" pitchFamily="49" charset="-122"/>
              </a:rPr>
              <a:t>2012</a:t>
            </a:r>
            <a:r>
              <a:rPr altLang="zh-CN" sz="3200" lang="zh-CN">
                <a:latin typeface="黑体" pitchFamily="49" charset="-122"/>
                <a:ea typeface="黑体" pitchFamily="49" charset="-122"/>
              </a:rPr>
              <a:t>年至今）。</a:t>
            </a:r>
          </a:p>
        </p:txBody>
      </p:sp>
      <p:sp>
        <p:nvSpPr>
          <p:cNvPr id="1048597" name=""/>
          <p:cNvSpPr/>
          <p:nvPr>
            <p:ph sz="full" idx="1"/>
          </p:nvPr>
        </p:nvSpPr>
        <p:spPr>
          <a:xfrm rot="0">
            <a:off x="0" y="1484312"/>
            <a:ext cx="9144000" cy="173672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800" i="0" u="none">
                <a:solidFill>
                  <a:schemeClr val="dk1"/>
                </a:solidFill>
                <a:latin typeface="Arial" pitchFamily="34" charset="0"/>
                <a:ea typeface="华文中宋" pitchFamily="2" charset="-122"/>
                <a:sym typeface="Arial" pitchFamily="34" charset="0"/>
              </a:defRPr>
            </a:lvl1pPr>
            <a:lvl2pPr algn="l" fontAlgn="base" indent="-285750" latinLnBrk="1" marL="74295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400" i="0" u="none">
                <a:solidFill>
                  <a:schemeClr val="dk1"/>
                </a:solidFill>
                <a:latin typeface="Arial" pitchFamily="34" charset="0"/>
                <a:ea typeface="华文中宋" pitchFamily="2" charset="-122"/>
                <a:sym typeface="Arial" pitchFamily="34" charset="0"/>
              </a:defRPr>
            </a:lvl2pPr>
            <a:lvl3pPr algn="l" fontAlgn="base" indent="-228600" latinLnBrk="1" marL="11430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3pPr>
            <a:lvl4pPr algn="l" fontAlgn="base" indent="-228600" latinLnBrk="1" marL="160020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4pPr>
            <a:lvl5pPr algn="l" fontAlgn="base" indent="-228600" latinLnBrk="1" marL="20574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5pPr>
          </a:lstStyle>
          <a:p>
            <a:pPr lvl="0"/>
            <a:r>
              <a:rPr altLang="zh-CN" lang="en-US">
                <a:solidFill>
                  <a:srgbClr val="002060"/>
                </a:solidFill>
                <a:latin typeface="华文新魏" pitchFamily="2" charset="-122"/>
                <a:ea typeface="华文新魏" pitchFamily="2" charset="-122"/>
              </a:rPr>
              <a:t>2013</a:t>
            </a:r>
            <a:r>
              <a:rPr altLang="en-US" lang="zh-CN">
                <a:solidFill>
                  <a:srgbClr val="002060"/>
                </a:solidFill>
                <a:latin typeface="华文新魏" pitchFamily="2" charset="-122"/>
                <a:ea typeface="华文新魏" pitchFamily="2" charset="-122"/>
              </a:rPr>
              <a:t>年</a:t>
            </a:r>
            <a:r>
              <a:rPr altLang="zh-CN" lang="zh-CN">
                <a:solidFill>
                  <a:srgbClr val="002060"/>
                </a:solidFill>
                <a:latin typeface="华文新魏" pitchFamily="2" charset="-122"/>
                <a:ea typeface="华文新魏" pitchFamily="2" charset="-122"/>
              </a:rPr>
              <a:t>党的</a:t>
            </a:r>
            <a:r>
              <a:rPr altLang="zh-CN" lang="en-US">
                <a:solidFill>
                  <a:srgbClr val="002060"/>
                </a:solidFill>
                <a:latin typeface="华文新魏" pitchFamily="2" charset="-122"/>
                <a:ea typeface="华文新魏" pitchFamily="2" charset="-122"/>
              </a:rPr>
              <a:t>18</a:t>
            </a:r>
            <a:r>
              <a:rPr altLang="zh-CN" lang="zh-CN">
                <a:solidFill>
                  <a:srgbClr val="002060"/>
                </a:solidFill>
                <a:latin typeface="华文新魏" pitchFamily="2" charset="-122"/>
                <a:ea typeface="华文新魏" pitchFamily="2" charset="-122"/>
              </a:rPr>
              <a:t>届</a:t>
            </a:r>
            <a:r>
              <a:rPr altLang="zh-CN" lang="en-US">
                <a:solidFill>
                  <a:srgbClr val="002060"/>
                </a:solidFill>
                <a:latin typeface="华文新魏" pitchFamily="2" charset="-122"/>
                <a:ea typeface="华文新魏" pitchFamily="2" charset="-122"/>
              </a:rPr>
              <a:t>3</a:t>
            </a:r>
            <a:r>
              <a:rPr altLang="zh-CN" lang="zh-CN">
                <a:solidFill>
                  <a:srgbClr val="002060"/>
                </a:solidFill>
                <a:latin typeface="华文新魏" pitchFamily="2" charset="-122"/>
                <a:ea typeface="华文新魏" pitchFamily="2" charset="-122"/>
              </a:rPr>
              <a:t>中全会审议通过</a:t>
            </a:r>
            <a:r>
              <a:rPr altLang="en-US" lang="zh-CN">
                <a:solidFill>
                  <a:srgbClr val="002060"/>
                </a:solidFill>
                <a:latin typeface="华文新魏" pitchFamily="2" charset="-122"/>
                <a:ea typeface="华文新魏" pitchFamily="2" charset="-122"/>
              </a:rPr>
              <a:t>了</a:t>
            </a:r>
            <a:r>
              <a:rPr altLang="zh-CN" lang="zh-CN">
                <a:solidFill>
                  <a:srgbClr val="002060"/>
                </a:solidFill>
                <a:latin typeface="华文新魏" pitchFamily="2" charset="-122"/>
                <a:ea typeface="华文新魏" pitchFamily="2" charset="-122"/>
              </a:rPr>
              <a:t>《关于全面深化改革若干重大问题的决定》</a:t>
            </a:r>
            <a:r>
              <a:rPr altLang="en-US" lang="zh-CN">
                <a:solidFill>
                  <a:srgbClr val="002060"/>
                </a:solidFill>
                <a:latin typeface="华文新魏" pitchFamily="2" charset="-122"/>
                <a:ea typeface="华文新魏" pitchFamily="2" charset="-122"/>
              </a:rPr>
              <a:t>。</a:t>
            </a:r>
            <a:r>
              <a:rPr altLang="zh-CN" lang="zh-CN">
                <a:solidFill>
                  <a:srgbClr val="002060"/>
                </a:solidFill>
                <a:latin typeface="华文新魏" pitchFamily="2" charset="-122"/>
                <a:ea typeface="华文新魏" pitchFamily="2" charset="-122"/>
              </a:rPr>
              <a:t>提出全面深化改革的总目标是完善和发展中国特色社会主义制度，推进国家治理体系和治理能力现代化。</a:t>
            </a:r>
          </a:p>
        </p:txBody>
      </p:sp>
      <p:pic>
        <p:nvPicPr>
          <p:cNvPr id="2097156" name=""/>
          <p:cNvPicPr>
            <a:picLocks/>
          </p:cNvPicPr>
          <p:nvPr/>
        </p:nvPicPr>
        <p:blipFill>
          <a:blip xmlns:r="http://schemas.openxmlformats.org/officeDocument/2006/relationships" r:embed="rId2"/>
          <a:srcRect l="0" t="0" r="0" b="0"/>
          <a:stretch>
            <a:fillRect/>
          </a:stretch>
        </p:blipFill>
        <p:spPr>
          <a:xfrm rot="0">
            <a:off x="1485900" y="3221037"/>
            <a:ext cx="6172200" cy="3636962"/>
          </a:xfrm>
          <a:prstGeom prst="rect"/>
          <a:noFill/>
          <a:ln>
            <a:noFill/>
          </a:ln>
        </p:spPr>
      </p:pic>
    </p:spTree>
  </p:cSld>
  <p:clrMapOvr>
    <a:masterClrMapping/>
  </p:clrMapOvr>
  <p:transition spd="slow" advClick="1">
    <p:wipe dir="r"/>
  </p:transition>
  <p:timing/>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49" name=""/>
        <p:cNvGrpSpPr/>
        <p:nvPr/>
      </p:nvGrpSpPr>
      <p:grpSpPr>
        <a:xfrm rot="0">
          <a:off x="0" y="0"/>
          <a:ext cx="0" cy="0"/>
          <a:chOff x="0" y="0"/>
          <a:chExt cx="0" cy="0"/>
        </a:xfrm>
      </p:grpSpPr>
      <p:sp>
        <p:nvSpPr>
          <p:cNvPr id="1048598" name=""/>
          <p:cNvSpPr/>
          <p:nvPr>
            <p:ph type="title" sz="full" idx="0"/>
          </p:nvPr>
        </p:nvSpPr>
        <p:spPr>
          <a:xfrm rot="0">
            <a:off x="755650" y="620712"/>
            <a:ext cx="7924800" cy="144462"/>
          </a:xfrm>
          <a:prstGeom prst="roundRect"/>
          <a:noFill/>
          <a:ln>
            <a:noFill/>
          </a:ln>
        </p:spPr>
        <p:txBody>
          <a:bodyPr anchor="b" bIns="45720" lIns="91440" rIns="91440" tIns="45720" vert="horz"/>
          <a:lstStyle>
            <a:lvl1pPr algn="l" fontAlgn="base" indent="0" latinLnBrk="1" marL="0" rtl="0">
              <a:lnSpc>
                <a:spcPct val="90000"/>
              </a:lnSpc>
              <a:spcBef>
                <a:spcPct val="0"/>
              </a:spcBef>
              <a:spcAft>
                <a:spcPct val="0"/>
              </a:spcAft>
              <a:buFontTx/>
              <a:buNone/>
              <a:defRPr baseline="0" b="1" sz="3600" i="0" u="none">
                <a:solidFill>
                  <a:schemeClr val="dk1"/>
                </a:solidFill>
                <a:latin typeface="Arial" pitchFamily="34" charset="0"/>
                <a:ea typeface="华文中宋" pitchFamily="2" charset="-122"/>
                <a:sym typeface="Arial" pitchFamily="34" charset="0"/>
              </a:defRPr>
            </a:lvl1pPr>
          </a:lstStyle>
          <a:p>
            <a:pPr lvl="0"/>
            <a:endParaRPr altLang="en-US" lang="zh-CN">
              <a:effectLst>
                <a:outerShdw algn="tl" blurRad="38100" dir="2700000" dist="38100">
                  <a:srgbClr val="C0C0C0"/>
                </a:outerShdw>
              </a:effectLst>
            </a:endParaRPr>
          </a:p>
        </p:txBody>
      </p:sp>
      <p:sp>
        <p:nvSpPr>
          <p:cNvPr id="1048599" name=""/>
          <p:cNvSpPr/>
          <p:nvPr>
            <p:ph sz="full" idx="1"/>
          </p:nvPr>
        </p:nvSpPr>
        <p:spPr>
          <a:xfrm rot="0">
            <a:off x="250825" y="620712"/>
            <a:ext cx="8353425" cy="568801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800" i="0" u="none">
                <a:solidFill>
                  <a:schemeClr val="dk1"/>
                </a:solidFill>
                <a:latin typeface="Arial" pitchFamily="34" charset="0"/>
                <a:ea typeface="华文中宋" pitchFamily="2" charset="-122"/>
                <a:sym typeface="Arial" pitchFamily="34" charset="0"/>
              </a:defRPr>
            </a:lvl1pPr>
            <a:lvl2pPr algn="l" fontAlgn="base" indent="-285750" latinLnBrk="1" marL="74295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400" i="0" u="none">
                <a:solidFill>
                  <a:schemeClr val="dk1"/>
                </a:solidFill>
                <a:latin typeface="Arial" pitchFamily="34" charset="0"/>
                <a:ea typeface="华文中宋" pitchFamily="2" charset="-122"/>
                <a:sym typeface="Arial" pitchFamily="34" charset="0"/>
              </a:defRPr>
            </a:lvl2pPr>
            <a:lvl3pPr algn="l" fontAlgn="base" indent="-228600" latinLnBrk="1" marL="11430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3pPr>
            <a:lvl4pPr algn="l" fontAlgn="base" indent="-228600" latinLnBrk="1" marL="160020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4pPr>
            <a:lvl5pPr algn="l" fontAlgn="base" indent="-228600" latinLnBrk="1" marL="20574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5pPr>
          </a:lstStyle>
          <a:p>
            <a:pPr lvl="0"/>
            <a:r>
              <a:rPr altLang="en-US" lang="zh-CN">
                <a:solidFill>
                  <a:srgbClr val="002060"/>
                </a:solidFill>
                <a:latin typeface="华文新魏" pitchFamily="2" charset="-122"/>
                <a:ea typeface="华文新魏" pitchFamily="2" charset="-122"/>
              </a:rPr>
              <a:t>党的</a:t>
            </a:r>
            <a:r>
              <a:rPr altLang="zh-CN" lang="en-US">
                <a:solidFill>
                  <a:srgbClr val="002060"/>
                </a:solidFill>
                <a:latin typeface="华文新魏" pitchFamily="2" charset="-122"/>
                <a:ea typeface="华文新魏" pitchFamily="2" charset="-122"/>
              </a:rPr>
              <a:t>18</a:t>
            </a:r>
            <a:r>
              <a:rPr altLang="en-US" lang="zh-CN">
                <a:solidFill>
                  <a:srgbClr val="002060"/>
                </a:solidFill>
                <a:latin typeface="华文新魏" pitchFamily="2" charset="-122"/>
                <a:ea typeface="华文新魏" pitchFamily="2" charset="-122"/>
              </a:rPr>
              <a:t>届</a:t>
            </a:r>
            <a:r>
              <a:rPr altLang="zh-CN" lang="en-US">
                <a:solidFill>
                  <a:srgbClr val="002060"/>
                </a:solidFill>
                <a:latin typeface="华文新魏" pitchFamily="2" charset="-122"/>
                <a:ea typeface="华文新魏" pitchFamily="2" charset="-122"/>
              </a:rPr>
              <a:t>3</a:t>
            </a:r>
            <a:r>
              <a:rPr altLang="en-US" lang="zh-CN">
                <a:solidFill>
                  <a:srgbClr val="002060"/>
                </a:solidFill>
                <a:latin typeface="华文新魏" pitchFamily="2" charset="-122"/>
                <a:ea typeface="华文新魏" pitchFamily="2" charset="-122"/>
              </a:rPr>
              <a:t>中全会决定还</a:t>
            </a:r>
            <a:r>
              <a:rPr altLang="zh-CN" lang="zh-CN">
                <a:solidFill>
                  <a:srgbClr val="002060"/>
                </a:solidFill>
                <a:latin typeface="华文新魏" pitchFamily="2" charset="-122"/>
                <a:ea typeface="华文新魏" pitchFamily="2" charset="-122"/>
              </a:rPr>
              <a:t>强调</a:t>
            </a:r>
            <a:r>
              <a:rPr altLang="en-US" lang="zh-CN">
                <a:solidFill>
                  <a:srgbClr val="002060"/>
                </a:solidFill>
                <a:latin typeface="华文新魏" pitchFamily="2" charset="-122"/>
                <a:ea typeface="华文新魏" pitchFamily="2" charset="-122"/>
              </a:rPr>
              <a:t>，</a:t>
            </a:r>
            <a:r>
              <a:rPr altLang="zh-CN" lang="zh-CN">
                <a:solidFill>
                  <a:srgbClr val="002060"/>
                </a:solidFill>
                <a:latin typeface="华文新魏" pitchFamily="2" charset="-122"/>
                <a:ea typeface="华文新魏" pitchFamily="2" charset="-122"/>
              </a:rPr>
              <a:t>要紧紧围绕使市场在资源配置中起决定性作用和更好发挥政府作用深化经济体制改革，紧紧围绕坚持党的领导、人民当家作主、依法治国有机统一深化政治体制改革，紧紧围绕建设社会主义核心价值体系、社会主义文化强国深化文化体制改革，紧紧围绕更好保障和改善民生、促进社会公平正义深化社会体制改革，紧紧围绕建设美丽中国深化生态文明体制改革，紧紧围绕提高科学执政、民主执政、依法执政水平深化党的建设制度改革。</a:t>
            </a:r>
          </a:p>
          <a:p>
            <a:pPr lvl="0"/>
            <a:r>
              <a:rPr altLang="zh-CN" lang="en-US">
                <a:solidFill>
                  <a:srgbClr val="002060"/>
                </a:solidFill>
                <a:latin typeface="华文新魏" pitchFamily="2" charset="-122"/>
                <a:ea typeface="华文新魏" pitchFamily="2" charset="-122"/>
              </a:rPr>
              <a:t>2017</a:t>
            </a:r>
            <a:r>
              <a:rPr altLang="en-US" lang="zh-CN">
                <a:solidFill>
                  <a:srgbClr val="002060"/>
                </a:solidFill>
                <a:latin typeface="华文新魏" pitchFamily="2" charset="-122"/>
                <a:ea typeface="华文新魏" pitchFamily="2" charset="-122"/>
              </a:rPr>
              <a:t>年</a:t>
            </a:r>
            <a:r>
              <a:rPr altLang="zh-CN" lang="zh-CN">
                <a:solidFill>
                  <a:srgbClr val="002060"/>
                </a:solidFill>
                <a:latin typeface="华文新魏" pitchFamily="2" charset="-122"/>
                <a:ea typeface="华文新魏" pitchFamily="2" charset="-122"/>
              </a:rPr>
              <a:t>党的</a:t>
            </a:r>
            <a:r>
              <a:rPr altLang="zh-CN" lang="en-US">
                <a:solidFill>
                  <a:srgbClr val="002060"/>
                </a:solidFill>
                <a:latin typeface="华文新魏" pitchFamily="2" charset="-122"/>
                <a:ea typeface="华文新魏" pitchFamily="2" charset="-122"/>
              </a:rPr>
              <a:t>19</a:t>
            </a:r>
            <a:r>
              <a:rPr altLang="zh-CN" lang="zh-CN">
                <a:solidFill>
                  <a:srgbClr val="002060"/>
                </a:solidFill>
                <a:latin typeface="华文新魏" pitchFamily="2" charset="-122"/>
                <a:ea typeface="华文新魏" pitchFamily="2" charset="-122"/>
              </a:rPr>
              <a:t>大强调</a:t>
            </a:r>
            <a:r>
              <a:rPr altLang="zh-CN" lang="en-US">
                <a:solidFill>
                  <a:srgbClr val="002060"/>
                </a:solidFill>
                <a:latin typeface="华文新魏" pitchFamily="2" charset="-122"/>
                <a:ea typeface="华文新魏" pitchFamily="2" charset="-122"/>
              </a:rPr>
              <a:t>,</a:t>
            </a:r>
            <a:r>
              <a:rPr altLang="zh-CN" lang="zh-CN">
                <a:solidFill>
                  <a:srgbClr val="002060"/>
                </a:solidFill>
                <a:latin typeface="华文新魏" pitchFamily="2" charset="-122"/>
                <a:ea typeface="华文新魏" pitchFamily="2" charset="-122"/>
              </a:rPr>
              <a:t>要以“一带一路”建设为重点</a:t>
            </a:r>
            <a:r>
              <a:rPr altLang="zh-CN" lang="en-US">
                <a:solidFill>
                  <a:srgbClr val="002060"/>
                </a:solidFill>
                <a:latin typeface="华文新魏" pitchFamily="2" charset="-122"/>
                <a:ea typeface="华文新魏" pitchFamily="2" charset="-122"/>
              </a:rPr>
              <a:t>,</a:t>
            </a:r>
            <a:r>
              <a:rPr altLang="zh-CN" lang="zh-CN">
                <a:solidFill>
                  <a:srgbClr val="002060"/>
                </a:solidFill>
                <a:latin typeface="华文新魏" pitchFamily="2" charset="-122"/>
                <a:ea typeface="华文新魏" pitchFamily="2" charset="-122"/>
              </a:rPr>
              <a:t>坚持引进来和走出去并重</a:t>
            </a:r>
            <a:r>
              <a:rPr altLang="zh-CN" lang="en-US">
                <a:solidFill>
                  <a:srgbClr val="002060"/>
                </a:solidFill>
                <a:latin typeface="华文新魏" pitchFamily="2" charset="-122"/>
                <a:ea typeface="华文新魏" pitchFamily="2" charset="-122"/>
              </a:rPr>
              <a:t>,</a:t>
            </a:r>
            <a:r>
              <a:rPr altLang="zh-CN" lang="zh-CN">
                <a:solidFill>
                  <a:srgbClr val="002060"/>
                </a:solidFill>
                <a:latin typeface="华文新魏" pitchFamily="2" charset="-122"/>
                <a:ea typeface="华文新魏" pitchFamily="2" charset="-122"/>
              </a:rPr>
              <a:t>形成陆海内外联动、东西双向互济的开放格局。</a:t>
            </a:r>
          </a:p>
        </p:txBody>
      </p:sp>
    </p:spTree>
  </p:cSld>
  <p:clrMapOvr>
    <a:masterClrMapping/>
  </p:clrMapOvr>
  <p:transition spd="slow" advClick="1">
    <p:wipe dir="r"/>
  </p:transition>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42" presetSubtype="0">
                                  <p:stCondLst>
                                    <p:cond delay="0"/>
                                  </p:stCondLst>
                                  <p:childTnLst>
                                    <p:set>
                                      <p:cBhvr>
                                        <p:cTn dur="1" fill="hold" id="6">
                                          <p:stCondLst>
                                            <p:cond delay="0"/>
                                          </p:stCondLst>
                                        </p:cTn>
                                        <p:tgtEl>
                                          <p:spTgt spid="1048599">
                                            <p:txEl>
                                              <p:charRg st="208" end="269"/>
                                            </p:txEl>
                                          </p:spTgt>
                                        </p:tgtEl>
                                        <p:attrNameLst>
                                          <p:attrName>style.visibility</p:attrName>
                                        </p:attrNameLst>
                                      </p:cBhvr>
                                      <p:to>
                                        <p:strVal val="visible"/>
                                      </p:to>
                                    </p:set>
                                    <p:animEffect transition="in" filter="fade">
                                      <p:cBhvr>
                                        <p:cTn dur="1000" id="7"/>
                                        <p:tgtEl>
                                          <p:spTgt spid="1048599">
                                            <p:txEl>
                                              <p:charRg st="208" end="269"/>
                                            </p:txEl>
                                          </p:spTgt>
                                        </p:tgtEl>
                                      </p:cBhvr>
                                    </p:animEffect>
                                    <p:anim calcmode="lin" valueType="num">
                                      <p:cBhvr>
                                        <p:cTn dur="1000" fill="hold" id="8"/>
                                        <p:tgtEl>
                                          <p:spTgt spid="1048599">
                                            <p:txEl>
                                              <p:charRg st="208" end="269"/>
                                            </p:txEl>
                                          </p:spTgt>
                                        </p:tgtEl>
                                        <p:attrNameLst>
                                          <p:attrName>ppt_x</p:attrName>
                                        </p:attrNameLst>
                                      </p:cBhvr>
                                      <p:tavLst>
                                        <p:tav tm="0">
                                          <p:val>
                                            <p:strVal val="#ppt_x"/>
                                          </p:val>
                                        </p:tav>
                                        <p:tav tm="100000">
                                          <p:val>
                                            <p:strVal val="#ppt_x"/>
                                          </p:val>
                                        </p:tav>
                                      </p:tavLst>
                                    </p:anim>
                                    <p:anim calcmode="lin" valueType="num">
                                      <p:cBhvr>
                                        <p:cTn dur="1000" fill="hold" id="9"/>
                                        <p:tgtEl>
                                          <p:spTgt spid="1048599">
                                            <p:txEl>
                                              <p:charRg st="208" end="26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50" name=""/>
        <p:cNvGrpSpPr/>
        <p:nvPr/>
      </p:nvGrpSpPr>
      <p:grpSpPr>
        <a:xfrm rot="0">
          <a:off x="0" y="0"/>
          <a:ext cx="0" cy="0"/>
          <a:chOff x="0" y="0"/>
          <a:chExt cx="0" cy="0"/>
        </a:xfrm>
      </p:grpSpPr>
      <p:sp>
        <p:nvSpPr>
          <p:cNvPr id="1048600" name=""/>
          <p:cNvSpPr/>
          <p:nvPr>
            <p:ph type="title" sz="full" idx="0"/>
          </p:nvPr>
        </p:nvSpPr>
        <p:spPr>
          <a:xfrm rot="0">
            <a:off x="755650" y="620712"/>
            <a:ext cx="7924800" cy="647700"/>
          </a:xfrm>
          <a:prstGeom prst="roundRect"/>
          <a:noFill/>
          <a:ln>
            <a:noFill/>
          </a:ln>
        </p:spPr>
        <p:txBody>
          <a:bodyPr anchor="b" bIns="45720" lIns="91440" rIns="91440" tIns="45720" vert="horz"/>
          <a:lstStyle>
            <a:lvl1pPr algn="l" fontAlgn="base" indent="0" latinLnBrk="1" marL="0" rtl="0">
              <a:lnSpc>
                <a:spcPct val="90000"/>
              </a:lnSpc>
              <a:spcBef>
                <a:spcPct val="0"/>
              </a:spcBef>
              <a:spcAft>
                <a:spcPct val="0"/>
              </a:spcAft>
              <a:buFontTx/>
              <a:buNone/>
              <a:defRPr baseline="0" b="1" sz="3600" i="0" u="none">
                <a:solidFill>
                  <a:schemeClr val="dk1"/>
                </a:solidFill>
                <a:latin typeface="Arial" pitchFamily="34" charset="0"/>
                <a:ea typeface="华文中宋" pitchFamily="2" charset="-122"/>
                <a:sym typeface="Arial" pitchFamily="34" charset="0"/>
              </a:defRPr>
            </a:lvl1pPr>
          </a:lstStyle>
          <a:p>
            <a:pPr lvl="0"/>
            <a:endParaRPr altLang="en-US" lang="zh-CN">
              <a:effectLst>
                <a:outerShdw algn="tl" blurRad="38100" dir="2700000" dist="38100">
                  <a:srgbClr val="C0C0C0"/>
                </a:outerShdw>
              </a:effectLst>
            </a:endParaRPr>
          </a:p>
        </p:txBody>
      </p:sp>
      <p:pic>
        <p:nvPicPr>
          <p:cNvPr id="2097157" name=""/>
          <p:cNvPicPr>
            <a:picLocks/>
          </p:cNvPicPr>
          <p:nvPr>
            <p:ph sz="full" idx="1"/>
          </p:nvPr>
        </p:nvPicPr>
        <p:blipFill>
          <a:blip xmlns:r="http://schemas.openxmlformats.org/officeDocument/2006/relationships" r:embed="rId1"/>
          <a:srcRect l="0" t="0" r="0" b="0"/>
          <a:stretch>
            <a:fillRect/>
          </a:stretch>
        </p:blipFill>
        <p:spPr>
          <a:xfrm rot="0">
            <a:off x="0" y="260350"/>
            <a:ext cx="9144000" cy="6769100"/>
          </a:xfrm>
          <a:prstGeom prst="rect"/>
          <a:noFill/>
          <a:ln>
            <a:noFill/>
          </a:ln>
        </p:spPr>
      </p:pic>
    </p:spTree>
  </p:cSld>
  <p:clrMapOvr>
    <a:masterClrMapping/>
  </p:clrMapOvr>
  <p:transition spd="slow" advClick="1">
    <p:wipe dir="r"/>
  </p:transition>
  <p:timing/>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51" name=""/>
        <p:cNvGrpSpPr/>
        <p:nvPr/>
      </p:nvGrpSpPr>
      <p:grpSpPr>
        <a:xfrm rot="0">
          <a:off x="0" y="0"/>
          <a:ext cx="0" cy="0"/>
          <a:chOff x="0" y="0"/>
          <a:chExt cx="0" cy="0"/>
        </a:xfrm>
      </p:grpSpPr>
      <p:sp>
        <p:nvSpPr>
          <p:cNvPr id="1048601" name=""/>
          <p:cNvSpPr/>
          <p:nvPr>
            <p:ph type="title" sz="full" idx="0"/>
          </p:nvPr>
        </p:nvSpPr>
        <p:spPr>
          <a:xfrm rot="0">
            <a:off x="827087" y="404812"/>
            <a:ext cx="7853362" cy="792162"/>
          </a:xfrm>
          <a:prstGeom prst="roundRect"/>
          <a:noFill/>
          <a:ln>
            <a:noFill/>
          </a:ln>
        </p:spPr>
        <p:txBody>
          <a:bodyPr anchor="b" bIns="45720" lIns="91440" rIns="91440" tIns="45720" vert="horz"/>
          <a:lstStyle>
            <a:lvl1pPr algn="l" fontAlgn="base" indent="0" latinLnBrk="1" marL="0" rtl="0">
              <a:lnSpc>
                <a:spcPct val="90000"/>
              </a:lnSpc>
              <a:spcBef>
                <a:spcPct val="0"/>
              </a:spcBef>
              <a:spcAft>
                <a:spcPct val="0"/>
              </a:spcAft>
              <a:buFontTx/>
              <a:buNone/>
              <a:defRPr baseline="0" b="1" sz="3600" i="0" u="none">
                <a:solidFill>
                  <a:schemeClr val="dk1"/>
                </a:solidFill>
                <a:latin typeface="Arial" pitchFamily="34" charset="0"/>
                <a:ea typeface="华文中宋" pitchFamily="2" charset="-122"/>
                <a:sym typeface="Arial" pitchFamily="34" charset="0"/>
              </a:defRPr>
            </a:lvl1pPr>
          </a:lstStyle>
          <a:p>
            <a:pPr lvl="0"/>
            <a:r>
              <a:rPr altLang="zh-CN" sz="3200" lang="en-US">
                <a:latin typeface="黑体" pitchFamily="49" charset="-122"/>
                <a:ea typeface="黑体" pitchFamily="49" charset="-122"/>
              </a:rPr>
              <a:t>2</a:t>
            </a:r>
            <a:r>
              <a:rPr altLang="en-US" sz="3200" lang="zh-CN">
                <a:latin typeface="黑体" pitchFamily="49" charset="-122"/>
                <a:ea typeface="黑体" pitchFamily="49" charset="-122"/>
              </a:rPr>
              <a:t>、改革开放的历史性成就</a:t>
            </a:r>
          </a:p>
        </p:txBody>
      </p:sp>
      <p:sp>
        <p:nvSpPr>
          <p:cNvPr id="1048602" name=""/>
          <p:cNvSpPr/>
          <p:nvPr>
            <p:ph sz="full" idx="1"/>
          </p:nvPr>
        </p:nvSpPr>
        <p:spPr>
          <a:xfrm rot="0">
            <a:off x="4211637" y="1781175"/>
            <a:ext cx="4932362" cy="452755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800" i="0" u="none">
                <a:solidFill>
                  <a:schemeClr val="dk1"/>
                </a:solidFill>
                <a:latin typeface="Arial" pitchFamily="34" charset="0"/>
                <a:ea typeface="华文中宋" pitchFamily="2" charset="-122"/>
                <a:sym typeface="Arial" pitchFamily="34" charset="0"/>
              </a:defRPr>
            </a:lvl1pPr>
            <a:lvl2pPr algn="l" fontAlgn="base" indent="-285750" latinLnBrk="1" marL="74295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400" i="0" u="none">
                <a:solidFill>
                  <a:schemeClr val="dk1"/>
                </a:solidFill>
                <a:latin typeface="Arial" pitchFamily="34" charset="0"/>
                <a:ea typeface="华文中宋" pitchFamily="2" charset="-122"/>
                <a:sym typeface="Arial" pitchFamily="34" charset="0"/>
              </a:defRPr>
            </a:lvl2pPr>
            <a:lvl3pPr algn="l" fontAlgn="base" indent="-228600" latinLnBrk="1" marL="11430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3pPr>
            <a:lvl4pPr algn="l" fontAlgn="base" indent="-228600" latinLnBrk="1" marL="160020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4pPr>
            <a:lvl5pPr algn="l" fontAlgn="base" indent="-228600" latinLnBrk="1" marL="20574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5pPr>
          </a:lstStyle>
          <a:p>
            <a:pPr eaLnBrk="1" hangingPunct="1" indent="0" latinLnBrk="1" lvl="0" marL="0">
              <a:buNone/>
            </a:pPr>
            <a:r>
              <a:rPr altLang="en-US" lang="zh-CN">
                <a:effectLst>
                  <a:outerShdw algn="tl" blurRad="38100" dir="2700000" dist="38100">
                    <a:srgbClr val="C0C0C0"/>
                  </a:outerShdw>
                </a:effectLst>
              </a:rPr>
              <a:t>   </a:t>
            </a:r>
            <a:r>
              <a:rPr altLang="zh-CN" lang="zh-CN">
                <a:solidFill>
                  <a:srgbClr val="800000"/>
                </a:solidFill>
                <a:latin typeface="华文新魏" pitchFamily="2" charset="-122"/>
                <a:ea typeface="华文新魏" pitchFamily="2" charset="-122"/>
              </a:rPr>
              <a:t>“中国特色社会主义”</a:t>
            </a:r>
            <a:r>
              <a:rPr altLang="en-US" lang="zh-CN">
                <a:solidFill>
                  <a:srgbClr val="800000"/>
                </a:solidFill>
                <a:latin typeface="华文新魏" pitchFamily="2" charset="-122"/>
                <a:ea typeface="华文新魏" pitchFamily="2" charset="-122"/>
              </a:rPr>
              <a:t> </a:t>
            </a:r>
            <a:r>
              <a:rPr altLang="zh-CN" lang="zh-CN">
                <a:solidFill>
                  <a:srgbClr val="800000"/>
                </a:solidFill>
                <a:latin typeface="华文新魏" pitchFamily="2" charset="-122"/>
                <a:ea typeface="华文新魏" pitchFamily="2" charset="-122"/>
              </a:rPr>
              <a:t>重大命题的提出具有里程碑意义，是中国共产党人对科学社会主义发展的开创性贡献。</a:t>
            </a:r>
            <a:r>
              <a:rPr altLang="en-US" lang="zh-CN">
                <a:solidFill>
                  <a:srgbClr val="800000"/>
                </a:solidFill>
                <a:latin typeface="华文新魏" pitchFamily="2" charset="-122"/>
                <a:ea typeface="华文新魏" pitchFamily="2" charset="-122"/>
              </a:rPr>
              <a:t>它成为改革开放以来中国共产党全部理论和实践的主题。</a:t>
            </a:r>
          </a:p>
          <a:p>
            <a:pPr eaLnBrk="1" hangingPunct="1" indent="0" latinLnBrk="1" lvl="0" marL="0">
              <a:buNone/>
            </a:pPr>
            <a:r>
              <a:rPr altLang="zh-CN" lang="en-US">
                <a:effectLst>
                  <a:outerShdw algn="tl" blurRad="38100" dir="2700000" dist="38100">
                    <a:srgbClr val="C0C0C0"/>
                  </a:outerShdw>
                </a:effectLst>
              </a:rPr>
              <a:t>       </a:t>
            </a:r>
            <a:r>
              <a:rPr altLang="en-US" lang="zh-CN">
                <a:solidFill>
                  <a:srgbClr val="800000"/>
                </a:solidFill>
                <a:latin typeface="华文新魏" pitchFamily="2" charset="-122"/>
                <a:ea typeface="华文新魏" pitchFamily="2" charset="-122"/>
              </a:rPr>
              <a:t>开辟了中国特色社会主义道路，创立了中国特色社会主义理论体系，完善了中国特色社会主义制度，发展了中国特色社会主义文化。</a:t>
            </a:r>
          </a:p>
          <a:p>
            <a:pPr indent="0" lvl="0" marL="0">
              <a:buNone/>
            </a:pPr>
            <a:endParaRPr altLang="en-US" lang="zh-CN">
              <a:effectLst>
                <a:outerShdw algn="tl" blurRad="38100" dir="2700000" dist="38100">
                  <a:srgbClr val="C0C0C0"/>
                </a:outerShdw>
              </a:effectLst>
            </a:endParaRPr>
          </a:p>
        </p:txBody>
      </p:sp>
      <p:pic>
        <p:nvPicPr>
          <p:cNvPr id="2097158" name=""/>
          <p:cNvPicPr>
            <a:picLocks/>
          </p:cNvPicPr>
          <p:nvPr/>
        </p:nvPicPr>
        <p:blipFill>
          <a:blip xmlns:r="http://schemas.openxmlformats.org/officeDocument/2006/relationships" r:embed="rId2"/>
          <a:srcRect l="0" t="0" r="0" b="0"/>
          <a:stretch>
            <a:fillRect/>
          </a:stretch>
        </p:blipFill>
        <p:spPr>
          <a:xfrm rot="0">
            <a:off x="600075" y="1849437"/>
            <a:ext cx="3168650" cy="2881312"/>
          </a:xfrm>
          <a:prstGeom prst="rect"/>
          <a:noFill/>
          <a:ln>
            <a:noFill/>
          </a:ln>
        </p:spPr>
      </p:pic>
      <p:sp>
        <p:nvSpPr>
          <p:cNvPr id="1048603" name=""/>
          <p:cNvSpPr/>
          <p:nvPr/>
        </p:nvSpPr>
        <p:spPr>
          <a:xfrm rot="0">
            <a:off x="611187" y="1196975"/>
            <a:ext cx="8281987" cy="584200"/>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800" i="0" u="none">
                <a:solidFill>
                  <a:schemeClr val="dk1"/>
                </a:solidFill>
                <a:latin typeface="Arial" pitchFamily="34" charset="0"/>
                <a:ea typeface="华文中宋" pitchFamily="2" charset="-122"/>
                <a:sym typeface="Arial" pitchFamily="34" charset="0"/>
              </a:defRPr>
            </a:lvl1pPr>
            <a:lvl2pPr algn="l" fontAlgn="base" indent="-285750" latinLnBrk="1" marL="74295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400" i="0" u="none">
                <a:solidFill>
                  <a:schemeClr val="dk1"/>
                </a:solidFill>
                <a:latin typeface="Arial" pitchFamily="34" charset="0"/>
                <a:ea typeface="华文中宋" pitchFamily="2" charset="-122"/>
                <a:sym typeface="Arial" pitchFamily="34" charset="0"/>
              </a:defRPr>
            </a:lvl2pPr>
            <a:lvl3pPr algn="l" fontAlgn="base" indent="-228600" latinLnBrk="1" marL="11430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3pPr>
            <a:lvl4pPr algn="l" fontAlgn="base" indent="-228600" latinLnBrk="1" marL="160020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4pPr>
            <a:lvl5pPr algn="l" fontAlgn="base" indent="-228600" latinLnBrk="1" marL="20574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5pPr>
          </a:lstStyle>
          <a:p>
            <a:pPr indent="0" lvl="0" marL="0">
              <a:spcBef>
                <a:spcPct val="0"/>
              </a:spcBef>
              <a:buFontTx/>
              <a:buNone/>
            </a:pPr>
            <a:r>
              <a:rPr altLang="en-US" sz="3200" lang="zh-CN">
                <a:latin typeface="黑体" pitchFamily="49" charset="-122"/>
                <a:ea typeface="黑体" pitchFamily="49" charset="-122"/>
              </a:rPr>
              <a:t> 第一，树立起中国特色社会主义伟大旗帜。</a:t>
            </a:r>
          </a:p>
        </p:txBody>
      </p:sp>
      <p:sp>
        <p:nvSpPr>
          <p:cNvPr id="1048604" name=""/>
          <p:cNvSpPr/>
          <p:nvPr/>
        </p:nvSpPr>
        <p:spPr>
          <a:xfrm rot="0">
            <a:off x="107950" y="4799012"/>
            <a:ext cx="4248150" cy="1631950"/>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800" i="0" u="none">
                <a:solidFill>
                  <a:schemeClr val="dk1"/>
                </a:solidFill>
                <a:latin typeface="Arial" pitchFamily="34" charset="0"/>
                <a:ea typeface="华文中宋" pitchFamily="2" charset="-122"/>
                <a:sym typeface="Arial" pitchFamily="34" charset="0"/>
              </a:defRPr>
            </a:lvl1pPr>
            <a:lvl2pPr algn="l" fontAlgn="base" indent="-285750" latinLnBrk="1" marL="74295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400" i="0" u="none">
                <a:solidFill>
                  <a:schemeClr val="dk1"/>
                </a:solidFill>
                <a:latin typeface="Arial" pitchFamily="34" charset="0"/>
                <a:ea typeface="华文中宋" pitchFamily="2" charset="-122"/>
                <a:sym typeface="Arial" pitchFamily="34" charset="0"/>
              </a:defRPr>
            </a:lvl2pPr>
            <a:lvl3pPr algn="l" fontAlgn="base" indent="-228600" latinLnBrk="1" marL="11430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3pPr>
            <a:lvl4pPr algn="l" fontAlgn="base" indent="-228600" latinLnBrk="1" marL="1600200" rtl="0">
              <a:lnSpc>
                <a:spcPct val="100000"/>
              </a:lnSpc>
              <a:spcBef>
                <a:spcPct val="20000"/>
              </a:spcBef>
              <a:spcAft>
                <a:spcPct val="0"/>
              </a:spcAft>
              <a:buClr>
                <a:schemeClr val="dk1"/>
              </a:buClr>
              <a:buSzPct val="100000"/>
              <a:buFontTx/>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4pPr>
            <a:lvl5pPr algn="l" fontAlgn="base" indent="-228600" latinLnBrk="1" marL="2057400" rtl="0">
              <a:lnSpc>
                <a:spcPct val="100000"/>
              </a:lnSpc>
              <a:spcBef>
                <a:spcPct val="20000"/>
              </a:spcBef>
              <a:spcAft>
                <a:spcPct val="0"/>
              </a:spcAft>
              <a:buClr>
                <a:schemeClr val="dk1"/>
              </a:buClr>
              <a:buSzPct val="100000"/>
              <a:buFont typeface="Wingdings" pitchFamily="2" charset="2"/>
              <a:buBlip>
                <a:blip xmlns:r="http://schemas.openxmlformats.org/officeDocument/2006/relationships" r:embed="rId1"/>
              </a:buBlip>
              <a:defRPr baseline="0" b="1" sz="2000" i="0" u="none">
                <a:solidFill>
                  <a:schemeClr val="dk1"/>
                </a:solidFill>
                <a:latin typeface="Arial" pitchFamily="34" charset="0"/>
                <a:ea typeface="华文中宋" pitchFamily="2" charset="-122"/>
                <a:sym typeface="Arial" pitchFamily="34" charset="0"/>
              </a:defRPr>
            </a:lvl5pPr>
          </a:lstStyle>
          <a:p>
            <a:pPr eaLnBrk="1" hangingPunct="1" indent="0" latinLnBrk="1" lvl="0" marL="0">
              <a:spcBef>
                <a:spcPct val="0"/>
              </a:spcBef>
              <a:buFontTx/>
              <a:buNone/>
            </a:pPr>
            <a:r>
              <a:rPr altLang="zh-CN" b="0" sz="2000" lang="en-US">
                <a:ea typeface="宋体" pitchFamily="2" charset="-122"/>
              </a:rPr>
              <a:t>    </a:t>
            </a:r>
            <a:r>
              <a:rPr altLang="zh-CN" sz="2000" lang="zh-CN">
                <a:solidFill>
                  <a:srgbClr val="800000"/>
                </a:solidFill>
                <a:latin typeface="华文隶书" pitchFamily="2" charset="-122"/>
                <a:ea typeface="宋体" pitchFamily="2" charset="-122"/>
              </a:rPr>
              <a:t>“把马克思主义的普遍真理同我国的具体实际结合起来，走自己的道路，建设有中国特色的社会主义，这就是我们总结长期历史经验得出的基本结论。”</a:t>
            </a:r>
          </a:p>
        </p:txBody>
      </p:sp>
    </p:spTree>
  </p:cSld>
  <p:clrMapOvr>
    <a:masterClrMapping/>
  </p:clrMapOvr>
  <p:transition spd="slow" advClick="1">
    <p:wipe dir="r"/>
  </p:transition>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 presetSubtype="0">
                                  <p:stCondLst>
                                    <p:cond delay="0"/>
                                  </p:stCondLst>
                                  <p:childTnLst>
                                    <p:set>
                                      <p:cBhvr>
                                        <p:cTn dur="1" fill="hold" id="6">
                                          <p:stCondLst>
                                            <p:cond delay="0"/>
                                          </p:stCondLst>
                                        </p:cTn>
                                        <p:tgtEl>
                                          <p:spTgt spid="1048603">
                                            <p:txEl>
                                              <p:charRg st="0" end="21"/>
                                            </p:txEl>
                                          </p:spTgt>
                                        </p:tgtEl>
                                        <p:attrNameLst>
                                          <p:attrName>style.visibility</p:attrName>
                                        </p:attrNameLst>
                                      </p:cBhvr>
                                      <p:to>
                                        <p:strVal val="visible"/>
                                      </p:to>
                                    </p:set>
                                  </p:childTnLst>
                                </p:cTn>
                              </p:par>
                            </p:childTnLst>
                          </p:cTn>
                        </p:par>
                      </p:childTnLst>
                    </p:cTn>
                  </p:par>
                  <p:par>
                    <p:cTn fill="hold" id="7" nodeType="clickPar">
                      <p:stCondLst>
                        <p:cond delay="indefinite"/>
                      </p:stCondLst>
                      <p:childTnLst>
                        <p:par>
                          <p:cTn fill="hold" id="8" nodeType="withGroup">
                            <p:stCondLst>
                              <p:cond delay="0"/>
                            </p:stCondLst>
                            <p:childTnLst>
                              <p:par>
                                <p:cTn fill="hold" id="9" nodeType="clickEffect" presetClass="entr" presetID="1" presetSubtype="0">
                                  <p:stCondLst>
                                    <p:cond delay="0"/>
                                  </p:stCondLst>
                                  <p:childTnLst>
                                    <p:set>
                                      <p:cBhvr>
                                        <p:cTn dur="1" fill="hold" id="10">
                                          <p:stCondLst>
                                            <p:cond delay="0"/>
                                          </p:stCondLst>
                                        </p:cTn>
                                        <p:tgtEl>
                                          <p:spTgt spid="2097158"/>
                                        </p:tgtEl>
                                        <p:attrNameLst>
                                          <p:attrName>style.visibility</p:attrName>
                                        </p:attrNameLst>
                                      </p:cBhvr>
                                      <p:to>
                                        <p:strVal val="visible"/>
                                      </p:to>
                                    </p:set>
                                  </p:childTnLst>
                                </p:cTn>
                              </p:par>
                            </p:childTnLst>
                          </p:cTn>
                        </p:par>
                      </p:childTnLst>
                    </p:cTn>
                  </p:par>
                  <p:par>
                    <p:cTn fill="hold" id="11" nodeType="clickPar">
                      <p:stCondLst>
                        <p:cond delay="indefinite"/>
                      </p:stCondLst>
                      <p:childTnLst>
                        <p:par>
                          <p:cTn fill="hold" id="12" nodeType="withGroup">
                            <p:stCondLst>
                              <p:cond delay="0"/>
                            </p:stCondLst>
                            <p:childTnLst>
                              <p:par>
                                <p:cTn fill="hold" id="13" nodeType="clickEffect" presetClass="entr" presetID="42" presetSubtype="0">
                                  <p:stCondLst>
                                    <p:cond delay="0"/>
                                  </p:stCondLst>
                                  <p:childTnLst>
                                    <p:set>
                                      <p:cBhvr>
                                        <p:cTn dur="1" fill="hold" id="14">
                                          <p:stCondLst>
                                            <p:cond delay="0"/>
                                          </p:stCondLst>
                                        </p:cTn>
                                        <p:tgtEl>
                                          <p:spTgt spid="1048604">
                                            <p:txEl>
                                              <p:charRg st="0" end="72"/>
                                            </p:txEl>
                                          </p:spTgt>
                                        </p:tgtEl>
                                        <p:attrNameLst>
                                          <p:attrName>style.visibility</p:attrName>
                                        </p:attrNameLst>
                                      </p:cBhvr>
                                      <p:to>
                                        <p:strVal val="visible"/>
                                      </p:to>
                                    </p:set>
                                    <p:animEffect transition="in" filter="fade">
                                      <p:cBhvr>
                                        <p:cTn dur="1000" id="15"/>
                                        <p:tgtEl>
                                          <p:spTgt spid="1048604">
                                            <p:txEl>
                                              <p:charRg st="0" end="72"/>
                                            </p:txEl>
                                          </p:spTgt>
                                        </p:tgtEl>
                                      </p:cBhvr>
                                    </p:animEffect>
                                    <p:anim calcmode="lin" valueType="num">
                                      <p:cBhvr>
                                        <p:cTn dur="1000" fill="hold" id="16"/>
                                        <p:tgtEl>
                                          <p:spTgt spid="1048604">
                                            <p:txEl>
                                              <p:charRg st="0" end="72"/>
                                            </p:txEl>
                                          </p:spTgt>
                                        </p:tgtEl>
                                        <p:attrNameLst>
                                          <p:attrName>ppt_x</p:attrName>
                                        </p:attrNameLst>
                                      </p:cBhvr>
                                      <p:tavLst>
                                        <p:tav tm="0">
                                          <p:val>
                                            <p:strVal val="#ppt_x"/>
                                          </p:val>
                                        </p:tav>
                                        <p:tav tm="100000">
                                          <p:val>
                                            <p:strVal val="#ppt_x"/>
                                          </p:val>
                                        </p:tav>
                                      </p:tavLst>
                                    </p:anim>
                                    <p:anim calcmode="lin" valueType="num">
                                      <p:cBhvr>
                                        <p:cTn dur="1000" fill="hold" id="17"/>
                                        <p:tgtEl>
                                          <p:spTgt spid="1048604">
                                            <p:txEl>
                                              <p:charRg st="0" end="72"/>
                                            </p:txEl>
                                          </p:spTgt>
                                        </p:tgtEl>
                                        <p:attrNameLst>
                                          <p:attrName>ppt_y</p:attrName>
                                        </p:attrNameLst>
                                      </p:cBhvr>
                                      <p:tavLst>
                                        <p:tav tm="0">
                                          <p:val>
                                            <p:strVal val="#ppt_y+.1"/>
                                          </p:val>
                                        </p:tav>
                                        <p:tav tm="100000">
                                          <p:val>
                                            <p:strVal val="#ppt_y"/>
                                          </p:val>
                                        </p:tav>
                                      </p:tavLst>
                                    </p:anim>
                                  </p:childTnLst>
                                </p:cTn>
                              </p:par>
                            </p:childTnLst>
                          </p:cTn>
                        </p:par>
                      </p:childTnLst>
                    </p:cTn>
                  </p:par>
                  <p:par>
                    <p:cTn fill="hold" id="18" nodeType="clickPar">
                      <p:stCondLst>
                        <p:cond delay="indefinite"/>
                      </p:stCondLst>
                      <p:childTnLst>
                        <p:par>
                          <p:cTn fill="hold" id="19" nodeType="withGroup">
                            <p:stCondLst>
                              <p:cond delay="0"/>
                            </p:stCondLst>
                            <p:childTnLst>
                              <p:par>
                                <p:cTn fill="hold" id="20" nodeType="clickEffect" presetClass="entr" presetID="1" presetSubtype="0">
                                  <p:stCondLst>
                                    <p:cond delay="0"/>
                                  </p:stCondLst>
                                  <p:childTnLst>
                                    <p:set>
                                      <p:cBhvr>
                                        <p:cTn dur="1" fill="hold" id="21">
                                          <p:stCondLst>
                                            <p:cond delay="0"/>
                                          </p:stCondLst>
                                        </p:cTn>
                                        <p:tgtEl>
                                          <p:spTgt spid="1048602">
                                            <p:txEl>
                                              <p:charRg st="0" end="78"/>
                                            </p:txEl>
                                          </p:spTgt>
                                        </p:tgtEl>
                                        <p:attrNameLst>
                                          <p:attrName>style.visibility</p:attrName>
                                        </p:attrNameLst>
                                      </p:cBhvr>
                                      <p:to>
                                        <p:strVal val="visible"/>
                                      </p:to>
                                    </p:set>
                                  </p:childTnLst>
                                </p:cTn>
                              </p:par>
                            </p:childTnLst>
                          </p:cTn>
                        </p:par>
                      </p:childTnLst>
                    </p:cTn>
                  </p:par>
                  <p:par>
                    <p:cTn fill="hold" id="22" nodeType="clickPar">
                      <p:stCondLst>
                        <p:cond delay="indefinite"/>
                      </p:stCondLst>
                      <p:childTnLst>
                        <p:par>
                          <p:cTn fill="hold" id="23" nodeType="withGroup">
                            <p:stCondLst>
                              <p:cond delay="0"/>
                            </p:stCondLst>
                            <p:childTnLst>
                              <p:par>
                                <p:cTn fill="hold" id="24" nodeType="clickEffect" presetClass="entr" presetID="42" presetSubtype="0">
                                  <p:stCondLst>
                                    <p:cond delay="0"/>
                                  </p:stCondLst>
                                  <p:childTnLst>
                                    <p:set>
                                      <p:cBhvr>
                                        <p:cTn dur="1" fill="hold" id="25">
                                          <p:stCondLst>
                                            <p:cond delay="0"/>
                                          </p:stCondLst>
                                        </p:cTn>
                                        <p:tgtEl>
                                          <p:spTgt spid="1048602">
                                            <p:txEl>
                                              <p:charRg st="78" end="144"/>
                                            </p:txEl>
                                          </p:spTgt>
                                        </p:tgtEl>
                                        <p:attrNameLst>
                                          <p:attrName>style.visibility</p:attrName>
                                        </p:attrNameLst>
                                      </p:cBhvr>
                                      <p:to>
                                        <p:strVal val="visible"/>
                                      </p:to>
                                    </p:set>
                                    <p:animEffect transition="in" filter="fade">
                                      <p:cBhvr>
                                        <p:cTn dur="1000" id="26"/>
                                        <p:tgtEl>
                                          <p:spTgt spid="1048602">
                                            <p:txEl>
                                              <p:charRg st="78" end="144"/>
                                            </p:txEl>
                                          </p:spTgt>
                                        </p:tgtEl>
                                      </p:cBhvr>
                                    </p:animEffect>
                                    <p:anim calcmode="lin" valueType="num">
                                      <p:cBhvr>
                                        <p:cTn dur="1000" fill="hold" id="27"/>
                                        <p:tgtEl>
                                          <p:spTgt spid="1048602">
                                            <p:txEl>
                                              <p:charRg st="78" end="144"/>
                                            </p:txEl>
                                          </p:spTgt>
                                        </p:tgtEl>
                                        <p:attrNameLst>
                                          <p:attrName>ppt_x</p:attrName>
                                        </p:attrNameLst>
                                      </p:cBhvr>
                                      <p:tavLst>
                                        <p:tav tm="0">
                                          <p:val>
                                            <p:strVal val="#ppt_x"/>
                                          </p:val>
                                        </p:tav>
                                        <p:tav tm="100000">
                                          <p:val>
                                            <p:strVal val="#ppt_x"/>
                                          </p:val>
                                        </p:tav>
                                      </p:tavLst>
                                    </p:anim>
                                    <p:anim calcmode="lin" valueType="num">
                                      <p:cBhvr>
                                        <p:cTn dur="1000" fill="hold" id="28"/>
                                        <p:tgtEl>
                                          <p:spTgt spid="1048602">
                                            <p:txEl>
                                              <p:charRg st="78" end="14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Default Color Scheme">
      <a:dk1>
        <a:srgbClr val="000000"/>
      </a:dk1>
      <a:lt1>
        <a:srgbClr val="FFFFFF"/>
      </a:lt1>
      <a:dk2>
        <a:srgbClr val="660066"/>
      </a:dk2>
      <a:lt2>
        <a:srgbClr val="000000"/>
      </a:lt2>
      <a:accent1>
        <a:srgbClr val="FF0000"/>
      </a:accent1>
      <a:accent2>
        <a:srgbClr val="800000"/>
      </a:accent2>
      <a:accent3>
        <a:srgbClr val="FFFFFF"/>
      </a:accent3>
      <a:accent4>
        <a:srgbClr val="000000"/>
      </a:accent4>
      <a:accent5>
        <a:srgbClr val="FFAAAA"/>
      </a:accent5>
      <a:accent6>
        <a:srgbClr val="720000"/>
      </a:accent6>
      <a:hlink>
        <a:srgbClr val="FF6600"/>
      </a:hlink>
      <a:folHlink>
        <a:srgbClr val="FFCC99"/>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3366"/>
        </a:dk1>
        <a:lt1>
          <a:srgbClr val="FFFFFF"/>
        </a:lt1>
        <a:dk2>
          <a:srgbClr val="666699"/>
        </a:dk2>
        <a:lt2>
          <a:srgbClr val="006666"/>
        </a:lt2>
        <a:accent1>
          <a:srgbClr val="33CCCC"/>
        </a:accent1>
        <a:accent2>
          <a:srgbClr val="99CC99"/>
        </a:accent2>
        <a:accent3>
          <a:srgbClr val="FFFFFF"/>
        </a:accent3>
        <a:accent4>
          <a:srgbClr val="002A57"/>
        </a:accent4>
        <a:accent5>
          <a:srgbClr val="ADE2E2"/>
        </a:accent5>
        <a:accent6>
          <a:srgbClr val="89B789"/>
        </a:accent6>
        <a:hlink>
          <a:srgbClr val="003366"/>
        </a:hlink>
        <a:folHlink>
          <a:srgbClr val="CC99FF"/>
        </a:folHlink>
      </a:clrScheme>
    </a:extraClrScheme>
    <a:extraClrScheme>
      <a:clrScheme name="Default Color Scheme 2">
        <a:dk1>
          <a:srgbClr val="000000"/>
        </a:dk1>
        <a:lt1>
          <a:srgbClr val="FFFFFF"/>
        </a:lt1>
        <a:dk2>
          <a:srgbClr val="808000"/>
        </a:dk2>
        <a:lt2>
          <a:srgbClr val="000000"/>
        </a:lt2>
        <a:accent1>
          <a:srgbClr val="FFCC99"/>
        </a:accent1>
        <a:accent2>
          <a:srgbClr val="99CC00"/>
        </a:accent2>
        <a:accent3>
          <a:srgbClr val="FFFFFF"/>
        </a:accent3>
        <a:accent4>
          <a:srgbClr val="000000"/>
        </a:accent4>
        <a:accent5>
          <a:srgbClr val="FFE2CA"/>
        </a:accent5>
        <a:accent6>
          <a:srgbClr val="89B700"/>
        </a:accent6>
        <a:hlink>
          <a:srgbClr val="336600"/>
        </a:hlink>
        <a:folHlink>
          <a:srgbClr val="FFCC00"/>
        </a:folHlink>
      </a:clrScheme>
    </a:extraClrScheme>
    <a:extraClrScheme>
      <a:clrScheme name="Default Color Scheme 3">
        <a:dk1>
          <a:srgbClr val="FFFFFF"/>
        </a:dk1>
        <a:lt1>
          <a:srgbClr val="6699FF"/>
        </a:lt1>
        <a:dk2>
          <a:srgbClr val="006699"/>
        </a:dk2>
        <a:lt2>
          <a:srgbClr val="FFFFFF"/>
        </a:lt2>
        <a:accent1>
          <a:srgbClr val="33CCCC"/>
        </a:accent1>
        <a:accent2>
          <a:srgbClr val="006699"/>
        </a:accent2>
        <a:accent3>
          <a:srgbClr val="B9CAFF"/>
        </a:accent3>
        <a:accent4>
          <a:srgbClr val="DCDCDC"/>
        </a:accent4>
        <a:accent5>
          <a:srgbClr val="ADE2E2"/>
        </a:accent5>
        <a:accent6>
          <a:srgbClr val="005B89"/>
        </a:accent6>
        <a:hlink>
          <a:srgbClr val="99CC00"/>
        </a:hlink>
        <a:folHlink>
          <a:srgbClr val="FFFFCC"/>
        </a:folHlink>
      </a:clrScheme>
    </a:extraClrScheme>
    <a:extraClrScheme>
      <a:clrScheme name="Default Color Scheme 4">
        <a:dk1>
          <a:srgbClr val="000000"/>
        </a:dk1>
        <a:lt1>
          <a:srgbClr val="FFFFFF"/>
        </a:lt1>
        <a:dk2>
          <a:srgbClr val="006600"/>
        </a:dk2>
        <a:lt2>
          <a:srgbClr val="9900CC"/>
        </a:lt2>
        <a:accent1>
          <a:srgbClr val="33CC33"/>
        </a:accent1>
        <a:accent2>
          <a:srgbClr val="FFCC66"/>
        </a:accent2>
        <a:accent3>
          <a:srgbClr val="FFFFFF"/>
        </a:accent3>
        <a:accent4>
          <a:srgbClr val="000000"/>
        </a:accent4>
        <a:accent5>
          <a:srgbClr val="ADE2AD"/>
        </a:accent5>
        <a:accent6>
          <a:srgbClr val="E5B75B"/>
        </a:accent6>
        <a:hlink>
          <a:srgbClr val="0033CC"/>
        </a:hlink>
        <a:folHlink>
          <a:srgbClr val="CC0066"/>
        </a:folHlink>
      </a:clrScheme>
    </a:extraClrScheme>
    <a:extraClrScheme>
      <a:clrScheme name="Default Color Scheme 5">
        <a:dk1>
          <a:srgbClr val="FFFFFF"/>
        </a:dk1>
        <a:lt1>
          <a:srgbClr val="336699"/>
        </a:lt1>
        <a:dk2>
          <a:srgbClr val="000066"/>
        </a:dk2>
        <a:lt2>
          <a:srgbClr val="FFFFEB"/>
        </a:lt2>
        <a:accent1>
          <a:srgbClr val="99CCFF"/>
        </a:accent1>
        <a:accent2>
          <a:srgbClr val="9999FF"/>
        </a:accent2>
        <a:accent3>
          <a:srgbClr val="ADB9CA"/>
        </a:accent3>
        <a:accent4>
          <a:srgbClr val="DCDCDC"/>
        </a:accent4>
        <a:accent5>
          <a:srgbClr val="CAE2FF"/>
        </a:accent5>
        <a:accent6>
          <a:srgbClr val="8989E5"/>
        </a:accent6>
        <a:hlink>
          <a:srgbClr val="CCCCFF"/>
        </a:hlink>
        <a:folHlink>
          <a:srgbClr val="C68DFF"/>
        </a:folHlink>
      </a:clrScheme>
    </a:extraClrScheme>
    <a:extraClrScheme>
      <a:clrScheme name="Default Color Scheme 6">
        <a:dk1>
          <a:srgbClr val="FFFFFF"/>
        </a:dk1>
        <a:lt1>
          <a:srgbClr val="006666"/>
        </a:lt1>
        <a:dk2>
          <a:srgbClr val="808000"/>
        </a:dk2>
        <a:lt2>
          <a:srgbClr val="FFFFFF"/>
        </a:lt2>
        <a:accent1>
          <a:srgbClr val="FFCC66"/>
        </a:accent1>
        <a:accent2>
          <a:srgbClr val="00ACA8"/>
        </a:accent2>
        <a:accent3>
          <a:srgbClr val="AAB9B9"/>
        </a:accent3>
        <a:accent4>
          <a:srgbClr val="DCDCDC"/>
        </a:accent4>
        <a:accent5>
          <a:srgbClr val="FFE2B9"/>
        </a:accent5>
        <a:accent6>
          <a:srgbClr val="009A96"/>
        </a:accent6>
        <a:hlink>
          <a:srgbClr val="CCCC00"/>
        </a:hlink>
        <a:folHlink>
          <a:srgbClr val="33CCCC"/>
        </a:folHlink>
      </a:clrScheme>
    </a:extraClrScheme>
    <a:extraClrScheme>
      <a:clrScheme name="Default Color Scheme 7">
        <a:dk1>
          <a:srgbClr val="FFFFFF"/>
        </a:dk1>
        <a:lt1>
          <a:srgbClr val="660033"/>
        </a:lt1>
        <a:dk2>
          <a:srgbClr val="FFFFCC"/>
        </a:dk2>
        <a:lt2>
          <a:srgbClr val="FFFFFF"/>
        </a:lt2>
        <a:accent1>
          <a:srgbClr val="FF9900"/>
        </a:accent1>
        <a:accent2>
          <a:srgbClr val="CC3300"/>
        </a:accent2>
        <a:accent3>
          <a:srgbClr val="B9AAAD"/>
        </a:accent3>
        <a:accent4>
          <a:srgbClr val="DCDCDC"/>
        </a:accent4>
        <a:accent5>
          <a:srgbClr val="FFCAAA"/>
        </a:accent5>
        <a:accent6>
          <a:srgbClr val="B72D00"/>
        </a:accent6>
        <a:hlink>
          <a:srgbClr val="FFCC00"/>
        </a:hlink>
        <a:folHlink>
          <a:srgbClr val="FFCC99"/>
        </a:folHlink>
      </a:clrScheme>
    </a:extraClrScheme>
    <a:extraClrScheme>
      <a:clrScheme name="Default Color Scheme 8">
        <a:dk1>
          <a:srgbClr val="FFFFFF"/>
        </a:dk1>
        <a:lt1>
          <a:srgbClr val="000000"/>
        </a:lt1>
        <a:dk2>
          <a:srgbClr val="FF0000"/>
        </a:dk2>
        <a:lt2>
          <a:srgbClr val="FFFFFF"/>
        </a:lt2>
        <a:accent1>
          <a:srgbClr val="FFCC00"/>
        </a:accent1>
        <a:accent2>
          <a:srgbClr val="CC3300"/>
        </a:accent2>
        <a:accent3>
          <a:srgbClr val="AAAAAA"/>
        </a:accent3>
        <a:accent4>
          <a:srgbClr val="DCDCDC"/>
        </a:accent4>
        <a:accent5>
          <a:srgbClr val="FFE2AA"/>
        </a:accent5>
        <a:accent6>
          <a:srgbClr val="B72D00"/>
        </a:accent6>
        <a:hlink>
          <a:srgbClr val="FF6600"/>
        </a:hlink>
        <a:folHlink>
          <a:srgbClr val="FF7C80"/>
        </a:folHlink>
      </a:clrScheme>
    </a:extraClrScheme>
    <a:extraClrScheme>
      <a:clrScheme name="Default Color Scheme 9">
        <a:dk1>
          <a:srgbClr val="000000"/>
        </a:dk1>
        <a:lt1>
          <a:srgbClr val="FFFFFF"/>
        </a:lt1>
        <a:dk2>
          <a:srgbClr val="006600"/>
        </a:dk2>
        <a:lt2>
          <a:srgbClr val="9900CC"/>
        </a:lt2>
        <a:accent1>
          <a:srgbClr val="33CC33"/>
        </a:accent1>
        <a:accent2>
          <a:srgbClr val="CC3300"/>
        </a:accent2>
        <a:accent3>
          <a:srgbClr val="FFFFFF"/>
        </a:accent3>
        <a:accent4>
          <a:srgbClr val="000000"/>
        </a:accent4>
        <a:accent5>
          <a:srgbClr val="ADE2AD"/>
        </a:accent5>
        <a:accent6>
          <a:srgbClr val="B72D00"/>
        </a:accent6>
        <a:hlink>
          <a:srgbClr val="0033CC"/>
        </a:hlink>
        <a:folHlink>
          <a:srgbClr val="CC0066"/>
        </a:folHlink>
      </a:clrScheme>
    </a:extraClrScheme>
    <a:extraClrScheme>
      <a:clrScheme name="Default Color Scheme 10">
        <a:dk1>
          <a:srgbClr val="000000"/>
        </a:dk1>
        <a:lt1>
          <a:srgbClr val="FFFFFF"/>
        </a:lt1>
        <a:dk2>
          <a:srgbClr val="FFCC66"/>
        </a:dk2>
        <a:lt2>
          <a:srgbClr val="9900CC"/>
        </a:lt2>
        <a:accent1>
          <a:srgbClr val="33CC33"/>
        </a:accent1>
        <a:accent2>
          <a:srgbClr val="CC3300"/>
        </a:accent2>
        <a:accent3>
          <a:srgbClr val="FFFFFF"/>
        </a:accent3>
        <a:accent4>
          <a:srgbClr val="000000"/>
        </a:accent4>
        <a:accent5>
          <a:srgbClr val="ADE2AD"/>
        </a:accent5>
        <a:accent6>
          <a:srgbClr val="B72D00"/>
        </a:accent6>
        <a:hlink>
          <a:srgbClr val="0033CC"/>
        </a:hlink>
        <a:folHlink>
          <a:srgbClr val="CC0066"/>
        </a:folHlink>
      </a:clrScheme>
    </a:extraClrScheme>
    <a:extraClrScheme>
      <a:clrScheme name="Default Color Scheme 11">
        <a:dk1>
          <a:srgbClr val="000000"/>
        </a:dk1>
        <a:lt1>
          <a:srgbClr val="FFFFFF"/>
        </a:lt1>
        <a:dk2>
          <a:srgbClr val="FFCC66"/>
        </a:dk2>
        <a:lt2>
          <a:srgbClr val="9900CC"/>
        </a:lt2>
        <a:accent1>
          <a:srgbClr val="33CC33"/>
        </a:accent1>
        <a:accent2>
          <a:srgbClr val="CC3300"/>
        </a:accent2>
        <a:accent3>
          <a:srgbClr val="FFFFFF"/>
        </a:accent3>
        <a:accent4>
          <a:srgbClr val="000000"/>
        </a:accent4>
        <a:accent5>
          <a:srgbClr val="ADE2AD"/>
        </a:accent5>
        <a:accent6>
          <a:srgbClr val="B72D00"/>
        </a:accent6>
        <a:hlink>
          <a:srgbClr val="800000"/>
        </a:hlink>
        <a:folHlink>
          <a:srgbClr val="CC0066"/>
        </a:folHlink>
      </a:clrScheme>
    </a:extraClrScheme>
    <a:extraClrScheme>
      <a:clrScheme name="Default Color Scheme 12">
        <a:dk1>
          <a:srgbClr val="000000"/>
        </a:dk1>
        <a:lt1>
          <a:srgbClr val="FFFFFF"/>
        </a:lt1>
        <a:dk2>
          <a:srgbClr val="FFCC66"/>
        </a:dk2>
        <a:lt2>
          <a:srgbClr val="9900CC"/>
        </a:lt2>
        <a:accent1>
          <a:srgbClr val="800000"/>
        </a:accent1>
        <a:accent2>
          <a:srgbClr val="CC3300"/>
        </a:accent2>
        <a:accent3>
          <a:srgbClr val="FFFFFF"/>
        </a:accent3>
        <a:accent4>
          <a:srgbClr val="000000"/>
        </a:accent4>
        <a:accent5>
          <a:srgbClr val="C1AAAA"/>
        </a:accent5>
        <a:accent6>
          <a:srgbClr val="B72D00"/>
        </a:accent6>
        <a:hlink>
          <a:srgbClr val="800000"/>
        </a:hlink>
        <a:folHlink>
          <a:srgbClr val="CC0066"/>
        </a:folHlink>
      </a:clrScheme>
    </a:extraClrScheme>
    <a:extraClrScheme>
      <a:clrScheme name="Default Color Scheme 13">
        <a:dk1>
          <a:srgbClr val="000000"/>
        </a:dk1>
        <a:lt1>
          <a:srgbClr val="FFFFFF"/>
        </a:lt1>
        <a:dk2>
          <a:srgbClr val="FFCC66"/>
        </a:dk2>
        <a:lt2>
          <a:srgbClr val="9900CC"/>
        </a:lt2>
        <a:accent1>
          <a:srgbClr val="800000"/>
        </a:accent1>
        <a:accent2>
          <a:srgbClr val="800000"/>
        </a:accent2>
        <a:accent3>
          <a:srgbClr val="FFFFFF"/>
        </a:accent3>
        <a:accent4>
          <a:srgbClr val="000000"/>
        </a:accent4>
        <a:accent5>
          <a:srgbClr val="C1AAAA"/>
        </a:accent5>
        <a:accent6>
          <a:srgbClr val="720000"/>
        </a:accent6>
        <a:hlink>
          <a:srgbClr val="800000"/>
        </a:hlink>
        <a:folHlink>
          <a:srgbClr val="CC0066"/>
        </a:folHlink>
      </a:clrScheme>
    </a:extraClrScheme>
    <a:extraClrScheme>
      <a:clrScheme name="Default Color Scheme 14">
        <a:dk1>
          <a:srgbClr val="000000"/>
        </a:dk1>
        <a:lt1>
          <a:srgbClr val="FFFFFF"/>
        </a:lt1>
        <a:dk2>
          <a:srgbClr val="660066"/>
        </a:dk2>
        <a:lt2>
          <a:srgbClr val="000000"/>
        </a:lt2>
        <a:accent1>
          <a:srgbClr val="FF0000"/>
        </a:accent1>
        <a:accent2>
          <a:srgbClr val="800000"/>
        </a:accent2>
        <a:accent3>
          <a:srgbClr val="FFFFFF"/>
        </a:accent3>
        <a:accent4>
          <a:srgbClr val="000000"/>
        </a:accent4>
        <a:accent5>
          <a:srgbClr val="FFAAAA"/>
        </a:accent5>
        <a:accent6>
          <a:srgbClr val="720000"/>
        </a:accent6>
        <a:hlink>
          <a:srgbClr val="800000"/>
        </a:hlink>
        <a:folHlink>
          <a:srgbClr val="FFCC99"/>
        </a:folHlink>
      </a:clrScheme>
    </a:extraClrScheme>
    <a:extraClrScheme>
      <a:clrScheme name="Default Color Scheme 15">
        <a:dk1>
          <a:srgbClr val="000000"/>
        </a:dk1>
        <a:lt1>
          <a:srgbClr val="FFFFFF"/>
        </a:lt1>
        <a:dk2>
          <a:srgbClr val="660066"/>
        </a:dk2>
        <a:lt2>
          <a:srgbClr val="000000"/>
        </a:lt2>
        <a:accent1>
          <a:srgbClr val="FF0000"/>
        </a:accent1>
        <a:accent2>
          <a:srgbClr val="FF9966"/>
        </a:accent2>
        <a:accent3>
          <a:srgbClr val="FFFFFF"/>
        </a:accent3>
        <a:accent4>
          <a:srgbClr val="000000"/>
        </a:accent4>
        <a:accent5>
          <a:srgbClr val="FFAAAA"/>
        </a:accent5>
        <a:accent6>
          <a:srgbClr val="E5895B"/>
        </a:accent6>
        <a:hlink>
          <a:srgbClr val="800000"/>
        </a:hlink>
        <a:folHlink>
          <a:srgbClr val="FFCC99"/>
        </a:folHlink>
      </a:clrScheme>
    </a:extraClrScheme>
    <a:extraClrScheme>
      <a:clrScheme name="Default Color Scheme 16">
        <a:dk1>
          <a:srgbClr val="000000"/>
        </a:dk1>
        <a:lt1>
          <a:srgbClr val="FFFFFF"/>
        </a:lt1>
        <a:dk2>
          <a:srgbClr val="660066"/>
        </a:dk2>
        <a:lt2>
          <a:srgbClr val="000000"/>
        </a:lt2>
        <a:accent1>
          <a:srgbClr val="FF0000"/>
        </a:accent1>
        <a:accent2>
          <a:srgbClr val="990000"/>
        </a:accent2>
        <a:accent3>
          <a:srgbClr val="FFFFFF"/>
        </a:accent3>
        <a:accent4>
          <a:srgbClr val="000000"/>
        </a:accent4>
        <a:accent5>
          <a:srgbClr val="FFAAAA"/>
        </a:accent5>
        <a:accent6>
          <a:srgbClr val="890000"/>
        </a:accent6>
        <a:hlink>
          <a:srgbClr val="800000"/>
        </a:hlink>
        <a:folHlink>
          <a:srgbClr val="FFCC99"/>
        </a:folHlink>
      </a:clrScheme>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第六章 中华民族的抗日战争</dc:title>
  <dc:creator>朱红勤</dc:creator>
  <cp:lastModifiedBy>dell</cp:lastModifiedBy>
  <dcterms:created xsi:type="dcterms:W3CDTF">2006-11-11T19:21:08Z</dcterms:created>
  <dcterms:modified xsi:type="dcterms:W3CDTF">2019-10-09T07:53:34Z</dcterms:modified>
</cp:coreProperties>
</file>