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7"/>
  </p:notesMasterIdLst>
  <p:sldIdLst>
    <p:sldId id="256" r:id="rId2"/>
    <p:sldId id="257" r:id="rId3"/>
    <p:sldId id="271" r:id="rId4"/>
    <p:sldId id="258" r:id="rId5"/>
    <p:sldId id="259" r:id="rId6"/>
    <p:sldId id="260" r:id="rId7"/>
    <p:sldId id="263" r:id="rId8"/>
    <p:sldId id="261" r:id="rId9"/>
    <p:sldId id="269" r:id="rId10"/>
    <p:sldId id="270" r:id="rId11"/>
    <p:sldId id="262" r:id="rId12"/>
    <p:sldId id="264" r:id="rId13"/>
    <p:sldId id="265" r:id="rId14"/>
    <p:sldId id="266"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82" autoAdjust="0"/>
    <p:restoredTop sz="94660"/>
  </p:normalViewPr>
  <p:slideViewPr>
    <p:cSldViewPr snapToGrid="0">
      <p:cViewPr varScale="1">
        <p:scale>
          <a:sx n="42" d="100"/>
          <a:sy n="42" d="100"/>
        </p:scale>
        <p:origin x="918" y="5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5B2089-B530-4975-951E-5C53A3BDCDD4}" type="doc">
      <dgm:prSet loTypeId="urn:microsoft.com/office/officeart/2005/8/layout/pyramid2" loCatId="list" qsTypeId="urn:microsoft.com/office/officeart/2005/8/quickstyle/simple4" qsCatId="simple" csTypeId="urn:microsoft.com/office/officeart/2005/8/colors/accent3_2" csCatId="accent3" phldr="1"/>
      <dgm:spPr/>
    </dgm:pt>
    <dgm:pt modelId="{FFDAFD22-7828-4D8A-A177-D7BDF5D0B3E3}">
      <dgm:prSet phldrT="[Text]"/>
      <dgm:spPr/>
      <dgm:t>
        <a:bodyPr/>
        <a:lstStyle/>
        <a:p>
          <a:r>
            <a:rPr lang="en-US" dirty="0" smtClean="0"/>
            <a:t>Mohd. Adnan</a:t>
          </a:r>
          <a:endParaRPr lang="en-US" dirty="0"/>
        </a:p>
      </dgm:t>
    </dgm:pt>
    <dgm:pt modelId="{241027CC-3925-4DD0-957C-0509680F1C97}" type="parTrans" cxnId="{62AFDBF4-3046-428A-8A1A-E861B0E93419}">
      <dgm:prSet/>
      <dgm:spPr/>
      <dgm:t>
        <a:bodyPr/>
        <a:lstStyle/>
        <a:p>
          <a:endParaRPr lang="en-US"/>
        </a:p>
      </dgm:t>
    </dgm:pt>
    <dgm:pt modelId="{4D9CB14E-3FCD-4FF2-9507-8C190B13994F}" type="sibTrans" cxnId="{62AFDBF4-3046-428A-8A1A-E861B0E93419}">
      <dgm:prSet/>
      <dgm:spPr/>
      <dgm:t>
        <a:bodyPr/>
        <a:lstStyle/>
        <a:p>
          <a:endParaRPr lang="en-US"/>
        </a:p>
      </dgm:t>
    </dgm:pt>
    <dgm:pt modelId="{7F8AA99C-E54A-4333-910F-8B4472F5B96F}">
      <dgm:prSet phldrT="[Text]"/>
      <dgm:spPr/>
      <dgm:t>
        <a:bodyPr/>
        <a:lstStyle/>
        <a:p>
          <a:r>
            <a:rPr lang="en-US" dirty="0" smtClean="0"/>
            <a:t>Lalit Reddy</a:t>
          </a:r>
          <a:endParaRPr lang="en-US" dirty="0"/>
        </a:p>
      </dgm:t>
    </dgm:pt>
    <dgm:pt modelId="{2FAA8978-BAC6-4E78-B684-106DB299B06D}" type="parTrans" cxnId="{88DC1FAC-0193-44C3-A76E-E72A7E5BD148}">
      <dgm:prSet/>
      <dgm:spPr/>
      <dgm:t>
        <a:bodyPr/>
        <a:lstStyle/>
        <a:p>
          <a:endParaRPr lang="en-US"/>
        </a:p>
      </dgm:t>
    </dgm:pt>
    <dgm:pt modelId="{992FB8B3-046D-467D-B18C-F900C0058289}" type="sibTrans" cxnId="{88DC1FAC-0193-44C3-A76E-E72A7E5BD148}">
      <dgm:prSet/>
      <dgm:spPr/>
      <dgm:t>
        <a:bodyPr/>
        <a:lstStyle/>
        <a:p>
          <a:endParaRPr lang="en-US"/>
        </a:p>
      </dgm:t>
    </dgm:pt>
    <dgm:pt modelId="{1224DC5F-A06D-4535-9D11-6383EB0FE070}">
      <dgm:prSet phldrT="[Text]"/>
      <dgm:spPr/>
      <dgm:t>
        <a:bodyPr/>
        <a:lstStyle/>
        <a:p>
          <a:r>
            <a:rPr lang="en-US" dirty="0" smtClean="0"/>
            <a:t>Pratuysh Kumar</a:t>
          </a:r>
          <a:endParaRPr lang="en-US" dirty="0"/>
        </a:p>
      </dgm:t>
    </dgm:pt>
    <dgm:pt modelId="{00492A60-1D82-4C34-8FB5-7CF48F265CBA}" type="parTrans" cxnId="{E2D0E935-C239-49A7-AD6E-03BEFDF3BAD8}">
      <dgm:prSet/>
      <dgm:spPr/>
      <dgm:t>
        <a:bodyPr/>
        <a:lstStyle/>
        <a:p>
          <a:endParaRPr lang="en-US"/>
        </a:p>
      </dgm:t>
    </dgm:pt>
    <dgm:pt modelId="{A8FC9F00-D7C8-46FB-B7E2-3C164D1ACDB3}" type="sibTrans" cxnId="{E2D0E935-C239-49A7-AD6E-03BEFDF3BAD8}">
      <dgm:prSet/>
      <dgm:spPr/>
      <dgm:t>
        <a:bodyPr/>
        <a:lstStyle/>
        <a:p>
          <a:endParaRPr lang="en-US"/>
        </a:p>
      </dgm:t>
    </dgm:pt>
    <dgm:pt modelId="{A5BA842E-8266-42E0-B1A4-2B7652B17BF3}" type="pres">
      <dgm:prSet presAssocID="{475B2089-B530-4975-951E-5C53A3BDCDD4}" presName="compositeShape" presStyleCnt="0">
        <dgm:presLayoutVars>
          <dgm:dir/>
          <dgm:resizeHandles/>
        </dgm:presLayoutVars>
      </dgm:prSet>
      <dgm:spPr/>
    </dgm:pt>
    <dgm:pt modelId="{B02205A1-70FD-4606-914B-0F93E55D9160}" type="pres">
      <dgm:prSet presAssocID="{475B2089-B530-4975-951E-5C53A3BDCDD4}" presName="pyramid" presStyleLbl="node1" presStyleIdx="0" presStyleCnt="1"/>
      <dgm:spPr/>
    </dgm:pt>
    <dgm:pt modelId="{F9A0ADB2-861C-4E39-808D-C96FB942817E}" type="pres">
      <dgm:prSet presAssocID="{475B2089-B530-4975-951E-5C53A3BDCDD4}" presName="theList" presStyleCnt="0"/>
      <dgm:spPr/>
    </dgm:pt>
    <dgm:pt modelId="{0338DBB5-F601-4BD6-9124-64505C04EDDA}" type="pres">
      <dgm:prSet presAssocID="{FFDAFD22-7828-4D8A-A177-D7BDF5D0B3E3}" presName="aNode" presStyleLbl="fgAcc1" presStyleIdx="0" presStyleCnt="3">
        <dgm:presLayoutVars>
          <dgm:bulletEnabled val="1"/>
        </dgm:presLayoutVars>
      </dgm:prSet>
      <dgm:spPr/>
      <dgm:t>
        <a:bodyPr/>
        <a:lstStyle/>
        <a:p>
          <a:endParaRPr lang="en-US"/>
        </a:p>
      </dgm:t>
    </dgm:pt>
    <dgm:pt modelId="{D5E49711-D40D-4D54-AF66-2BB9A71FFF15}" type="pres">
      <dgm:prSet presAssocID="{FFDAFD22-7828-4D8A-A177-D7BDF5D0B3E3}" presName="aSpace" presStyleCnt="0"/>
      <dgm:spPr/>
    </dgm:pt>
    <dgm:pt modelId="{ED210C4A-1792-4244-A25E-1D25C7AC387D}" type="pres">
      <dgm:prSet presAssocID="{7F8AA99C-E54A-4333-910F-8B4472F5B96F}" presName="aNode" presStyleLbl="fgAcc1" presStyleIdx="1" presStyleCnt="3">
        <dgm:presLayoutVars>
          <dgm:bulletEnabled val="1"/>
        </dgm:presLayoutVars>
      </dgm:prSet>
      <dgm:spPr/>
      <dgm:t>
        <a:bodyPr/>
        <a:lstStyle/>
        <a:p>
          <a:endParaRPr lang="en-US"/>
        </a:p>
      </dgm:t>
    </dgm:pt>
    <dgm:pt modelId="{8058D938-6324-44E3-A495-880A2FD340FB}" type="pres">
      <dgm:prSet presAssocID="{7F8AA99C-E54A-4333-910F-8B4472F5B96F}" presName="aSpace" presStyleCnt="0"/>
      <dgm:spPr/>
    </dgm:pt>
    <dgm:pt modelId="{5DEFA7F1-EB67-4D42-83E6-114006699B0B}" type="pres">
      <dgm:prSet presAssocID="{1224DC5F-A06D-4535-9D11-6383EB0FE070}" presName="aNode" presStyleLbl="fgAcc1" presStyleIdx="2" presStyleCnt="3">
        <dgm:presLayoutVars>
          <dgm:bulletEnabled val="1"/>
        </dgm:presLayoutVars>
      </dgm:prSet>
      <dgm:spPr/>
      <dgm:t>
        <a:bodyPr/>
        <a:lstStyle/>
        <a:p>
          <a:endParaRPr lang="en-US"/>
        </a:p>
      </dgm:t>
    </dgm:pt>
    <dgm:pt modelId="{39DFEFA7-B368-4E07-A140-58F6C4C3A9BA}" type="pres">
      <dgm:prSet presAssocID="{1224DC5F-A06D-4535-9D11-6383EB0FE070}" presName="aSpace" presStyleCnt="0"/>
      <dgm:spPr/>
    </dgm:pt>
  </dgm:ptLst>
  <dgm:cxnLst>
    <dgm:cxn modelId="{88DC1FAC-0193-44C3-A76E-E72A7E5BD148}" srcId="{475B2089-B530-4975-951E-5C53A3BDCDD4}" destId="{7F8AA99C-E54A-4333-910F-8B4472F5B96F}" srcOrd="1" destOrd="0" parTransId="{2FAA8978-BAC6-4E78-B684-106DB299B06D}" sibTransId="{992FB8B3-046D-467D-B18C-F900C0058289}"/>
    <dgm:cxn modelId="{62AFDBF4-3046-428A-8A1A-E861B0E93419}" srcId="{475B2089-B530-4975-951E-5C53A3BDCDD4}" destId="{FFDAFD22-7828-4D8A-A177-D7BDF5D0B3E3}" srcOrd="0" destOrd="0" parTransId="{241027CC-3925-4DD0-957C-0509680F1C97}" sibTransId="{4D9CB14E-3FCD-4FF2-9507-8C190B13994F}"/>
    <dgm:cxn modelId="{A18DF058-6289-425A-AFD4-EA734064CF58}" type="presOf" srcId="{1224DC5F-A06D-4535-9D11-6383EB0FE070}" destId="{5DEFA7F1-EB67-4D42-83E6-114006699B0B}" srcOrd="0" destOrd="0" presId="urn:microsoft.com/office/officeart/2005/8/layout/pyramid2"/>
    <dgm:cxn modelId="{1A77705B-2C75-4712-B2BB-6F9F291399B8}" type="presOf" srcId="{475B2089-B530-4975-951E-5C53A3BDCDD4}" destId="{A5BA842E-8266-42E0-B1A4-2B7652B17BF3}" srcOrd="0" destOrd="0" presId="urn:microsoft.com/office/officeart/2005/8/layout/pyramid2"/>
    <dgm:cxn modelId="{E2D0E935-C239-49A7-AD6E-03BEFDF3BAD8}" srcId="{475B2089-B530-4975-951E-5C53A3BDCDD4}" destId="{1224DC5F-A06D-4535-9D11-6383EB0FE070}" srcOrd="2" destOrd="0" parTransId="{00492A60-1D82-4C34-8FB5-7CF48F265CBA}" sibTransId="{A8FC9F00-D7C8-46FB-B7E2-3C164D1ACDB3}"/>
    <dgm:cxn modelId="{90665421-15EB-44D3-BAF0-12F1D937296C}" type="presOf" srcId="{FFDAFD22-7828-4D8A-A177-D7BDF5D0B3E3}" destId="{0338DBB5-F601-4BD6-9124-64505C04EDDA}" srcOrd="0" destOrd="0" presId="urn:microsoft.com/office/officeart/2005/8/layout/pyramid2"/>
    <dgm:cxn modelId="{E1DBDABF-A176-4860-BFE0-4C928FB72371}" type="presOf" srcId="{7F8AA99C-E54A-4333-910F-8B4472F5B96F}" destId="{ED210C4A-1792-4244-A25E-1D25C7AC387D}" srcOrd="0" destOrd="0" presId="urn:microsoft.com/office/officeart/2005/8/layout/pyramid2"/>
    <dgm:cxn modelId="{F2E44A3D-C737-4016-8034-E93935BA8376}" type="presParOf" srcId="{A5BA842E-8266-42E0-B1A4-2B7652B17BF3}" destId="{B02205A1-70FD-4606-914B-0F93E55D9160}" srcOrd="0" destOrd="0" presId="urn:microsoft.com/office/officeart/2005/8/layout/pyramid2"/>
    <dgm:cxn modelId="{74FD1CCB-30BA-4BF9-B535-316EA5F82361}" type="presParOf" srcId="{A5BA842E-8266-42E0-B1A4-2B7652B17BF3}" destId="{F9A0ADB2-861C-4E39-808D-C96FB942817E}" srcOrd="1" destOrd="0" presId="urn:microsoft.com/office/officeart/2005/8/layout/pyramid2"/>
    <dgm:cxn modelId="{2066F832-9881-41D6-8A81-41E31B03078C}" type="presParOf" srcId="{F9A0ADB2-861C-4E39-808D-C96FB942817E}" destId="{0338DBB5-F601-4BD6-9124-64505C04EDDA}" srcOrd="0" destOrd="0" presId="urn:microsoft.com/office/officeart/2005/8/layout/pyramid2"/>
    <dgm:cxn modelId="{706CAC4B-44B8-441E-93F0-1143312BAE6B}" type="presParOf" srcId="{F9A0ADB2-861C-4E39-808D-C96FB942817E}" destId="{D5E49711-D40D-4D54-AF66-2BB9A71FFF15}" srcOrd="1" destOrd="0" presId="urn:microsoft.com/office/officeart/2005/8/layout/pyramid2"/>
    <dgm:cxn modelId="{6729EA1E-3CC1-4D1B-9E0B-70164A38741A}" type="presParOf" srcId="{F9A0ADB2-861C-4E39-808D-C96FB942817E}" destId="{ED210C4A-1792-4244-A25E-1D25C7AC387D}" srcOrd="2" destOrd="0" presId="urn:microsoft.com/office/officeart/2005/8/layout/pyramid2"/>
    <dgm:cxn modelId="{29B43D06-90C8-4B97-9B15-5AD984F071C2}" type="presParOf" srcId="{F9A0ADB2-861C-4E39-808D-C96FB942817E}" destId="{8058D938-6324-44E3-A495-880A2FD340FB}" srcOrd="3" destOrd="0" presId="urn:microsoft.com/office/officeart/2005/8/layout/pyramid2"/>
    <dgm:cxn modelId="{E5F9DE51-BEE1-496D-8BD8-E89AECD0BEEA}" type="presParOf" srcId="{F9A0ADB2-861C-4E39-808D-C96FB942817E}" destId="{5DEFA7F1-EB67-4D42-83E6-114006699B0B}" srcOrd="4" destOrd="0" presId="urn:microsoft.com/office/officeart/2005/8/layout/pyramid2"/>
    <dgm:cxn modelId="{DE89B3F0-1A35-458E-8895-BEDF59B28922}" type="presParOf" srcId="{F9A0ADB2-861C-4E39-808D-C96FB942817E}" destId="{39DFEFA7-B368-4E07-A140-58F6C4C3A9BA}" srcOrd="5"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7F44C81-DFAB-4818-9E56-24E05CFC9714}" type="doc">
      <dgm:prSet loTypeId="urn:microsoft.com/office/officeart/2005/8/layout/vList5" loCatId="list" qsTypeId="urn:microsoft.com/office/officeart/2005/8/quickstyle/simple1" qsCatId="simple" csTypeId="urn:microsoft.com/office/officeart/2005/8/colors/colorful2" csCatId="colorful" phldr="1"/>
      <dgm:spPr/>
      <dgm:t>
        <a:bodyPr/>
        <a:lstStyle/>
        <a:p>
          <a:endParaRPr lang="en-US"/>
        </a:p>
      </dgm:t>
    </dgm:pt>
    <dgm:pt modelId="{7AFE8CFA-D9F7-4371-A530-185117712294}">
      <dgm:prSet phldrT="[Text]" custT="1"/>
      <dgm:spPr/>
      <dgm:t>
        <a:bodyPr/>
        <a:lstStyle/>
        <a:p>
          <a:r>
            <a:rPr lang="en-US" sz="2400" dirty="0" smtClean="0"/>
            <a:t>Add Task</a:t>
          </a:r>
          <a:endParaRPr lang="en-US" sz="2400" dirty="0"/>
        </a:p>
      </dgm:t>
    </dgm:pt>
    <dgm:pt modelId="{EADA8C06-3BCB-4C36-820F-67411BEF81DB}" type="parTrans" cxnId="{F8CDFAA0-4B20-49B1-95F9-7B83EC4EBE24}">
      <dgm:prSet/>
      <dgm:spPr/>
      <dgm:t>
        <a:bodyPr/>
        <a:lstStyle/>
        <a:p>
          <a:endParaRPr lang="en-US"/>
        </a:p>
      </dgm:t>
    </dgm:pt>
    <dgm:pt modelId="{1F6E5813-FDE5-46FC-B904-C46D909BA77A}" type="sibTrans" cxnId="{F8CDFAA0-4B20-49B1-95F9-7B83EC4EBE24}">
      <dgm:prSet/>
      <dgm:spPr/>
      <dgm:t>
        <a:bodyPr/>
        <a:lstStyle/>
        <a:p>
          <a:endParaRPr lang="en-US"/>
        </a:p>
      </dgm:t>
    </dgm:pt>
    <dgm:pt modelId="{26144AE0-5505-4BFD-8894-6C0C4A8470F0}">
      <dgm:prSet phldrT="[Text]"/>
      <dgm:spPr/>
      <dgm:t>
        <a:bodyPr/>
        <a:lstStyle/>
        <a:p>
          <a:r>
            <a:rPr lang="en-US" dirty="0" smtClean="0">
              <a:latin typeface="Arial" panose="020B0604020202020204" pitchFamily="34" charset="0"/>
              <a:cs typeface="Arial" panose="020B0604020202020204" pitchFamily="34" charset="0"/>
            </a:rPr>
            <a:t>Enter the task details in the intuitive task input field.
Include a title, description, due date, and assign a priority level.</a:t>
          </a:r>
          <a:endParaRPr lang="en-US" dirty="0">
            <a:latin typeface="Arial" panose="020B0604020202020204" pitchFamily="34" charset="0"/>
            <a:cs typeface="Arial" panose="020B0604020202020204" pitchFamily="34" charset="0"/>
          </a:endParaRPr>
        </a:p>
      </dgm:t>
    </dgm:pt>
    <dgm:pt modelId="{6B257702-943E-4763-8C53-678E24F2AF5F}" type="parTrans" cxnId="{07F22FD0-E3E0-4032-B9AF-437BD089D65B}">
      <dgm:prSet/>
      <dgm:spPr/>
      <dgm:t>
        <a:bodyPr/>
        <a:lstStyle/>
        <a:p>
          <a:endParaRPr lang="en-US"/>
        </a:p>
      </dgm:t>
    </dgm:pt>
    <dgm:pt modelId="{B5BA1C9B-2E28-4B80-9B6D-8F49FADE84BC}" type="sibTrans" cxnId="{07F22FD0-E3E0-4032-B9AF-437BD089D65B}">
      <dgm:prSet/>
      <dgm:spPr/>
      <dgm:t>
        <a:bodyPr/>
        <a:lstStyle/>
        <a:p>
          <a:endParaRPr lang="en-US"/>
        </a:p>
      </dgm:t>
    </dgm:pt>
    <dgm:pt modelId="{D73610DE-3056-42F4-BE50-9F8B85C24D1D}">
      <dgm:prSet phldrT="[Text]" custT="1"/>
      <dgm:spPr/>
      <dgm:t>
        <a:bodyPr/>
        <a:lstStyle/>
        <a:p>
          <a:r>
            <a:rPr lang="en-US" sz="2400" dirty="0" smtClean="0"/>
            <a:t>Update Task</a:t>
          </a:r>
          <a:endParaRPr lang="en-US" sz="2400" dirty="0"/>
        </a:p>
      </dgm:t>
    </dgm:pt>
    <dgm:pt modelId="{CA2FBA21-6259-4A8B-977B-DAEE031F0D34}" type="parTrans" cxnId="{CBF8412A-0AEF-493D-ACE2-E622F8B996CB}">
      <dgm:prSet/>
      <dgm:spPr/>
      <dgm:t>
        <a:bodyPr/>
        <a:lstStyle/>
        <a:p>
          <a:endParaRPr lang="en-US"/>
        </a:p>
      </dgm:t>
    </dgm:pt>
    <dgm:pt modelId="{3EEC7BB3-04F9-494B-8D33-FFDA4BB72366}" type="sibTrans" cxnId="{CBF8412A-0AEF-493D-ACE2-E622F8B996CB}">
      <dgm:prSet/>
      <dgm:spPr/>
      <dgm:t>
        <a:bodyPr/>
        <a:lstStyle/>
        <a:p>
          <a:endParaRPr lang="en-US"/>
        </a:p>
      </dgm:t>
    </dgm:pt>
    <dgm:pt modelId="{0935E82D-5219-4771-AC93-5580148EDD6E}">
      <dgm:prSet phldrT="[Text]"/>
      <dgm:spPr/>
      <dgm:t>
        <a:bodyPr/>
        <a:lstStyle/>
        <a:p>
          <a:r>
            <a:rPr lang="en-US" dirty="0" smtClean="0">
              <a:latin typeface="Arial" panose="020B0604020202020204" pitchFamily="34" charset="0"/>
              <a:cs typeface="Arial" panose="020B0604020202020204" pitchFamily="34" charset="0"/>
            </a:rPr>
            <a:t>Click on "Edit" option to open the task its details.</a:t>
          </a:r>
          <a:endParaRPr lang="en-US" dirty="0">
            <a:latin typeface="Arial" panose="020B0604020202020204" pitchFamily="34" charset="0"/>
            <a:cs typeface="Arial" panose="020B0604020202020204" pitchFamily="34" charset="0"/>
          </a:endParaRPr>
        </a:p>
      </dgm:t>
    </dgm:pt>
    <dgm:pt modelId="{EE89A680-8D34-4788-B302-F5717FBDEC6A}" type="parTrans" cxnId="{C3B54F42-F6E9-456A-B5CD-88C758F48981}">
      <dgm:prSet/>
      <dgm:spPr/>
      <dgm:t>
        <a:bodyPr/>
        <a:lstStyle/>
        <a:p>
          <a:endParaRPr lang="en-US"/>
        </a:p>
      </dgm:t>
    </dgm:pt>
    <dgm:pt modelId="{7C661877-7EEF-4049-BA31-D01CFA3B33BA}" type="sibTrans" cxnId="{C3B54F42-F6E9-456A-B5CD-88C758F48981}">
      <dgm:prSet/>
      <dgm:spPr/>
      <dgm:t>
        <a:bodyPr/>
        <a:lstStyle/>
        <a:p>
          <a:endParaRPr lang="en-US"/>
        </a:p>
      </dgm:t>
    </dgm:pt>
    <dgm:pt modelId="{3ABB5F92-EC72-481C-AA0E-E8A31981753D}">
      <dgm:prSet phldrT="[Text]" custT="1"/>
      <dgm:spPr/>
      <dgm:t>
        <a:bodyPr/>
        <a:lstStyle/>
        <a:p>
          <a:r>
            <a:rPr lang="en-US" sz="2400" dirty="0" smtClean="0"/>
            <a:t>Important</a:t>
          </a:r>
          <a:endParaRPr lang="en-US" sz="2400" dirty="0"/>
        </a:p>
      </dgm:t>
    </dgm:pt>
    <dgm:pt modelId="{B4FF086A-C01B-42DB-8C67-2088615D27F4}" type="parTrans" cxnId="{8043691E-7E6C-4CB4-940F-B3D36CCF1853}">
      <dgm:prSet/>
      <dgm:spPr/>
      <dgm:t>
        <a:bodyPr/>
        <a:lstStyle/>
        <a:p>
          <a:endParaRPr lang="en-US"/>
        </a:p>
      </dgm:t>
    </dgm:pt>
    <dgm:pt modelId="{86AC183F-DA74-45F9-93E2-8C34235351AA}" type="sibTrans" cxnId="{8043691E-7E6C-4CB4-940F-B3D36CCF1853}">
      <dgm:prSet/>
      <dgm:spPr/>
      <dgm:t>
        <a:bodyPr/>
        <a:lstStyle/>
        <a:p>
          <a:endParaRPr lang="en-US"/>
        </a:p>
      </dgm:t>
    </dgm:pt>
    <dgm:pt modelId="{765BC540-FFFF-4FCB-93FE-82B30A41E164}">
      <dgm:prSet phldrT="[Text]"/>
      <dgm:spPr/>
      <dgm:t>
        <a:bodyPr/>
        <a:lstStyle/>
        <a:p>
          <a:r>
            <a:rPr lang="en-US" dirty="0" smtClean="0">
              <a:latin typeface="Arial" panose="020B0604020202020204" pitchFamily="34" charset="0"/>
              <a:cs typeface="Arial" panose="020B0604020202020204" pitchFamily="34" charset="0"/>
            </a:rPr>
            <a:t>Apply the chosen option to mark the task as important. The task will now stand out in your important list, making it easily recognizable and ensuring that you prioritize it accordingly.</a:t>
          </a:r>
          <a:endParaRPr lang="en-US" dirty="0">
            <a:latin typeface="Arial" panose="020B0604020202020204" pitchFamily="34" charset="0"/>
            <a:cs typeface="Arial" panose="020B0604020202020204" pitchFamily="34" charset="0"/>
          </a:endParaRPr>
        </a:p>
      </dgm:t>
    </dgm:pt>
    <dgm:pt modelId="{16CF14D5-D2E4-4554-B691-3E7430DDCC9F}" type="parTrans" cxnId="{1A13335C-4ABB-4A7E-A91A-4121CB8BB7FA}">
      <dgm:prSet/>
      <dgm:spPr/>
      <dgm:t>
        <a:bodyPr/>
        <a:lstStyle/>
        <a:p>
          <a:endParaRPr lang="en-US"/>
        </a:p>
      </dgm:t>
    </dgm:pt>
    <dgm:pt modelId="{E2333664-C555-4406-875A-0989FE3EB3D6}" type="sibTrans" cxnId="{1A13335C-4ABB-4A7E-A91A-4121CB8BB7FA}">
      <dgm:prSet/>
      <dgm:spPr/>
      <dgm:t>
        <a:bodyPr/>
        <a:lstStyle/>
        <a:p>
          <a:endParaRPr lang="en-US"/>
        </a:p>
      </dgm:t>
    </dgm:pt>
    <dgm:pt modelId="{189554E5-2BAD-48B8-92F4-D8CC6EE343B9}">
      <dgm:prSet phldrT="[Text]"/>
      <dgm:spPr/>
      <dgm:t>
        <a:bodyPr/>
        <a:lstStyle/>
        <a:p>
          <a:r>
            <a:rPr lang="en-US" dirty="0" smtClean="0">
              <a:latin typeface="Arial" panose="020B0604020202020204" pitchFamily="34" charset="0"/>
              <a:cs typeface="Arial" panose="020B0604020202020204" pitchFamily="34" charset="0"/>
            </a:rPr>
            <a:t>Update the necessary information for the task. You can modify the description, due date, priority.</a:t>
          </a:r>
          <a:endParaRPr lang="en-US" dirty="0">
            <a:latin typeface="Arial" panose="020B0604020202020204" pitchFamily="34" charset="0"/>
            <a:cs typeface="Arial" panose="020B0604020202020204" pitchFamily="34" charset="0"/>
          </a:endParaRPr>
        </a:p>
      </dgm:t>
    </dgm:pt>
    <dgm:pt modelId="{C0D9F949-9697-440E-9B7A-661087AC8E8C}" type="parTrans" cxnId="{18441CD3-096D-41D1-800C-D710FA47999A}">
      <dgm:prSet/>
      <dgm:spPr/>
      <dgm:t>
        <a:bodyPr/>
        <a:lstStyle/>
        <a:p>
          <a:endParaRPr lang="en-IN"/>
        </a:p>
      </dgm:t>
    </dgm:pt>
    <dgm:pt modelId="{39F2F478-F47B-4732-8CB0-57C5C334B2DE}" type="sibTrans" cxnId="{18441CD3-096D-41D1-800C-D710FA47999A}">
      <dgm:prSet/>
      <dgm:spPr/>
      <dgm:t>
        <a:bodyPr/>
        <a:lstStyle/>
        <a:p>
          <a:endParaRPr lang="en-IN"/>
        </a:p>
      </dgm:t>
    </dgm:pt>
    <dgm:pt modelId="{89C2E263-778C-4F5A-B2F6-1EA3EEA8AD1D}" type="pres">
      <dgm:prSet presAssocID="{D7F44C81-DFAB-4818-9E56-24E05CFC9714}" presName="Name0" presStyleCnt="0">
        <dgm:presLayoutVars>
          <dgm:dir/>
          <dgm:animLvl val="lvl"/>
          <dgm:resizeHandles val="exact"/>
        </dgm:presLayoutVars>
      </dgm:prSet>
      <dgm:spPr/>
      <dgm:t>
        <a:bodyPr/>
        <a:lstStyle/>
        <a:p>
          <a:endParaRPr lang="en-US"/>
        </a:p>
      </dgm:t>
    </dgm:pt>
    <dgm:pt modelId="{F0F15E4A-2502-4775-A819-D04940805447}" type="pres">
      <dgm:prSet presAssocID="{7AFE8CFA-D9F7-4371-A530-185117712294}" presName="linNode" presStyleCnt="0"/>
      <dgm:spPr/>
    </dgm:pt>
    <dgm:pt modelId="{F49B9578-8D37-497F-A1EA-3FAE186C8B50}" type="pres">
      <dgm:prSet presAssocID="{7AFE8CFA-D9F7-4371-A530-185117712294}" presName="parentText" presStyleLbl="node1" presStyleIdx="0" presStyleCnt="3">
        <dgm:presLayoutVars>
          <dgm:chMax val="1"/>
          <dgm:bulletEnabled val="1"/>
        </dgm:presLayoutVars>
      </dgm:prSet>
      <dgm:spPr/>
      <dgm:t>
        <a:bodyPr/>
        <a:lstStyle/>
        <a:p>
          <a:endParaRPr lang="en-US"/>
        </a:p>
      </dgm:t>
    </dgm:pt>
    <dgm:pt modelId="{45E473B3-6026-4694-9698-A085CBDFF74E}" type="pres">
      <dgm:prSet presAssocID="{7AFE8CFA-D9F7-4371-A530-185117712294}" presName="descendantText" presStyleLbl="alignAccFollowNode1" presStyleIdx="0" presStyleCnt="3">
        <dgm:presLayoutVars>
          <dgm:bulletEnabled val="1"/>
        </dgm:presLayoutVars>
      </dgm:prSet>
      <dgm:spPr/>
      <dgm:t>
        <a:bodyPr/>
        <a:lstStyle/>
        <a:p>
          <a:endParaRPr lang="en-US"/>
        </a:p>
      </dgm:t>
    </dgm:pt>
    <dgm:pt modelId="{F341585F-C327-4A96-A852-959D180AC6C0}" type="pres">
      <dgm:prSet presAssocID="{1F6E5813-FDE5-46FC-B904-C46D909BA77A}" presName="sp" presStyleCnt="0"/>
      <dgm:spPr/>
    </dgm:pt>
    <dgm:pt modelId="{D149E7C3-2A8B-4B49-ADD8-26D5620B7997}" type="pres">
      <dgm:prSet presAssocID="{D73610DE-3056-42F4-BE50-9F8B85C24D1D}" presName="linNode" presStyleCnt="0"/>
      <dgm:spPr/>
    </dgm:pt>
    <dgm:pt modelId="{F0B7B63C-A885-4CD7-8420-E76A2DBBA067}" type="pres">
      <dgm:prSet presAssocID="{D73610DE-3056-42F4-BE50-9F8B85C24D1D}" presName="parentText" presStyleLbl="node1" presStyleIdx="1" presStyleCnt="3">
        <dgm:presLayoutVars>
          <dgm:chMax val="1"/>
          <dgm:bulletEnabled val="1"/>
        </dgm:presLayoutVars>
      </dgm:prSet>
      <dgm:spPr/>
      <dgm:t>
        <a:bodyPr/>
        <a:lstStyle/>
        <a:p>
          <a:endParaRPr lang="en-US"/>
        </a:p>
      </dgm:t>
    </dgm:pt>
    <dgm:pt modelId="{38404A82-9CA6-4459-AB3E-2DBE5FDBFB39}" type="pres">
      <dgm:prSet presAssocID="{D73610DE-3056-42F4-BE50-9F8B85C24D1D}" presName="descendantText" presStyleLbl="alignAccFollowNode1" presStyleIdx="1" presStyleCnt="3">
        <dgm:presLayoutVars>
          <dgm:bulletEnabled val="1"/>
        </dgm:presLayoutVars>
      </dgm:prSet>
      <dgm:spPr/>
      <dgm:t>
        <a:bodyPr/>
        <a:lstStyle/>
        <a:p>
          <a:endParaRPr lang="en-US"/>
        </a:p>
      </dgm:t>
    </dgm:pt>
    <dgm:pt modelId="{D099979F-5203-495F-A10C-7DB9BE40BEDF}" type="pres">
      <dgm:prSet presAssocID="{3EEC7BB3-04F9-494B-8D33-FFDA4BB72366}" presName="sp" presStyleCnt="0"/>
      <dgm:spPr/>
    </dgm:pt>
    <dgm:pt modelId="{EC256060-E693-4458-AD2D-F8BC57E83F38}" type="pres">
      <dgm:prSet presAssocID="{3ABB5F92-EC72-481C-AA0E-E8A31981753D}" presName="linNode" presStyleCnt="0"/>
      <dgm:spPr/>
    </dgm:pt>
    <dgm:pt modelId="{AD6155CB-1535-41E3-A838-E18FF68AEAA3}" type="pres">
      <dgm:prSet presAssocID="{3ABB5F92-EC72-481C-AA0E-E8A31981753D}" presName="parentText" presStyleLbl="node1" presStyleIdx="2" presStyleCnt="3">
        <dgm:presLayoutVars>
          <dgm:chMax val="1"/>
          <dgm:bulletEnabled val="1"/>
        </dgm:presLayoutVars>
      </dgm:prSet>
      <dgm:spPr/>
      <dgm:t>
        <a:bodyPr/>
        <a:lstStyle/>
        <a:p>
          <a:endParaRPr lang="en-US"/>
        </a:p>
      </dgm:t>
    </dgm:pt>
    <dgm:pt modelId="{FEE29CA9-416B-4743-9A60-CDB05DDF6E45}" type="pres">
      <dgm:prSet presAssocID="{3ABB5F92-EC72-481C-AA0E-E8A31981753D}" presName="descendantText" presStyleLbl="alignAccFollowNode1" presStyleIdx="2" presStyleCnt="3">
        <dgm:presLayoutVars>
          <dgm:bulletEnabled val="1"/>
        </dgm:presLayoutVars>
      </dgm:prSet>
      <dgm:spPr/>
      <dgm:t>
        <a:bodyPr/>
        <a:lstStyle/>
        <a:p>
          <a:endParaRPr lang="en-US"/>
        </a:p>
      </dgm:t>
    </dgm:pt>
  </dgm:ptLst>
  <dgm:cxnLst>
    <dgm:cxn modelId="{F8CDFAA0-4B20-49B1-95F9-7B83EC4EBE24}" srcId="{D7F44C81-DFAB-4818-9E56-24E05CFC9714}" destId="{7AFE8CFA-D9F7-4371-A530-185117712294}" srcOrd="0" destOrd="0" parTransId="{EADA8C06-3BCB-4C36-820F-67411BEF81DB}" sibTransId="{1F6E5813-FDE5-46FC-B904-C46D909BA77A}"/>
    <dgm:cxn modelId="{8043691E-7E6C-4CB4-940F-B3D36CCF1853}" srcId="{D7F44C81-DFAB-4818-9E56-24E05CFC9714}" destId="{3ABB5F92-EC72-481C-AA0E-E8A31981753D}" srcOrd="2" destOrd="0" parTransId="{B4FF086A-C01B-42DB-8C67-2088615D27F4}" sibTransId="{86AC183F-DA74-45F9-93E2-8C34235351AA}"/>
    <dgm:cxn modelId="{CBF8412A-0AEF-493D-ACE2-E622F8B996CB}" srcId="{D7F44C81-DFAB-4818-9E56-24E05CFC9714}" destId="{D73610DE-3056-42F4-BE50-9F8B85C24D1D}" srcOrd="1" destOrd="0" parTransId="{CA2FBA21-6259-4A8B-977B-DAEE031F0D34}" sibTransId="{3EEC7BB3-04F9-494B-8D33-FFDA4BB72366}"/>
    <dgm:cxn modelId="{73CA40FB-54B1-4325-A6F5-AA717472D751}" type="presOf" srcId="{3ABB5F92-EC72-481C-AA0E-E8A31981753D}" destId="{AD6155CB-1535-41E3-A838-E18FF68AEAA3}" srcOrd="0" destOrd="0" presId="urn:microsoft.com/office/officeart/2005/8/layout/vList5"/>
    <dgm:cxn modelId="{C3B54F42-F6E9-456A-B5CD-88C758F48981}" srcId="{D73610DE-3056-42F4-BE50-9F8B85C24D1D}" destId="{0935E82D-5219-4771-AC93-5580148EDD6E}" srcOrd="0" destOrd="0" parTransId="{EE89A680-8D34-4788-B302-F5717FBDEC6A}" sibTransId="{7C661877-7EEF-4049-BA31-D01CFA3B33BA}"/>
    <dgm:cxn modelId="{8C9FCBDE-0B92-41ED-A213-FA0CBBD2082F}" type="presOf" srcId="{0935E82D-5219-4771-AC93-5580148EDD6E}" destId="{38404A82-9CA6-4459-AB3E-2DBE5FDBFB39}" srcOrd="0" destOrd="0" presId="urn:microsoft.com/office/officeart/2005/8/layout/vList5"/>
    <dgm:cxn modelId="{18441CD3-096D-41D1-800C-D710FA47999A}" srcId="{D73610DE-3056-42F4-BE50-9F8B85C24D1D}" destId="{189554E5-2BAD-48B8-92F4-D8CC6EE343B9}" srcOrd="1" destOrd="0" parTransId="{C0D9F949-9697-440E-9B7A-661087AC8E8C}" sibTransId="{39F2F478-F47B-4732-8CB0-57C5C334B2DE}"/>
    <dgm:cxn modelId="{D67D44A5-0C87-4BCA-8082-1F09956F7ACE}" type="presOf" srcId="{189554E5-2BAD-48B8-92F4-D8CC6EE343B9}" destId="{38404A82-9CA6-4459-AB3E-2DBE5FDBFB39}" srcOrd="0" destOrd="1" presId="urn:microsoft.com/office/officeart/2005/8/layout/vList5"/>
    <dgm:cxn modelId="{9A793ECF-66CF-43DC-8904-5B9E196311C8}" type="presOf" srcId="{D7F44C81-DFAB-4818-9E56-24E05CFC9714}" destId="{89C2E263-778C-4F5A-B2F6-1EA3EEA8AD1D}" srcOrd="0" destOrd="0" presId="urn:microsoft.com/office/officeart/2005/8/layout/vList5"/>
    <dgm:cxn modelId="{37B85F31-25BC-4CF7-A6ED-619FD9DE66A0}" type="presOf" srcId="{D73610DE-3056-42F4-BE50-9F8B85C24D1D}" destId="{F0B7B63C-A885-4CD7-8420-E76A2DBBA067}" srcOrd="0" destOrd="0" presId="urn:microsoft.com/office/officeart/2005/8/layout/vList5"/>
    <dgm:cxn modelId="{9E2FCE35-61A5-44C9-8269-B9347564D50B}" type="presOf" srcId="{7AFE8CFA-D9F7-4371-A530-185117712294}" destId="{F49B9578-8D37-497F-A1EA-3FAE186C8B50}" srcOrd="0" destOrd="0" presId="urn:microsoft.com/office/officeart/2005/8/layout/vList5"/>
    <dgm:cxn modelId="{1A13335C-4ABB-4A7E-A91A-4121CB8BB7FA}" srcId="{3ABB5F92-EC72-481C-AA0E-E8A31981753D}" destId="{765BC540-FFFF-4FCB-93FE-82B30A41E164}" srcOrd="0" destOrd="0" parTransId="{16CF14D5-D2E4-4554-B691-3E7430DDCC9F}" sibTransId="{E2333664-C555-4406-875A-0989FE3EB3D6}"/>
    <dgm:cxn modelId="{94D6843F-0931-46FF-BA03-F7AAA9A95FA1}" type="presOf" srcId="{26144AE0-5505-4BFD-8894-6C0C4A8470F0}" destId="{45E473B3-6026-4694-9698-A085CBDFF74E}" srcOrd="0" destOrd="0" presId="urn:microsoft.com/office/officeart/2005/8/layout/vList5"/>
    <dgm:cxn modelId="{A08615DB-E075-4AF0-BBCD-CA7F7AE9D869}" type="presOf" srcId="{765BC540-FFFF-4FCB-93FE-82B30A41E164}" destId="{FEE29CA9-416B-4743-9A60-CDB05DDF6E45}" srcOrd="0" destOrd="0" presId="urn:microsoft.com/office/officeart/2005/8/layout/vList5"/>
    <dgm:cxn modelId="{07F22FD0-E3E0-4032-B9AF-437BD089D65B}" srcId="{7AFE8CFA-D9F7-4371-A530-185117712294}" destId="{26144AE0-5505-4BFD-8894-6C0C4A8470F0}" srcOrd="0" destOrd="0" parTransId="{6B257702-943E-4763-8C53-678E24F2AF5F}" sibTransId="{B5BA1C9B-2E28-4B80-9B6D-8F49FADE84BC}"/>
    <dgm:cxn modelId="{FD461B87-CE46-4D9D-8AAA-191F89F5A672}" type="presParOf" srcId="{89C2E263-778C-4F5A-B2F6-1EA3EEA8AD1D}" destId="{F0F15E4A-2502-4775-A819-D04940805447}" srcOrd="0" destOrd="0" presId="urn:microsoft.com/office/officeart/2005/8/layout/vList5"/>
    <dgm:cxn modelId="{28C0482A-5B32-4754-AE58-50F3EAC4A981}" type="presParOf" srcId="{F0F15E4A-2502-4775-A819-D04940805447}" destId="{F49B9578-8D37-497F-A1EA-3FAE186C8B50}" srcOrd="0" destOrd="0" presId="urn:microsoft.com/office/officeart/2005/8/layout/vList5"/>
    <dgm:cxn modelId="{3FF8FC5B-BEC5-4275-BA64-ADEB280A0C58}" type="presParOf" srcId="{F0F15E4A-2502-4775-A819-D04940805447}" destId="{45E473B3-6026-4694-9698-A085CBDFF74E}" srcOrd="1" destOrd="0" presId="urn:microsoft.com/office/officeart/2005/8/layout/vList5"/>
    <dgm:cxn modelId="{B82876E3-E927-43F9-AF54-180EC87AA5AB}" type="presParOf" srcId="{89C2E263-778C-4F5A-B2F6-1EA3EEA8AD1D}" destId="{F341585F-C327-4A96-A852-959D180AC6C0}" srcOrd="1" destOrd="0" presId="urn:microsoft.com/office/officeart/2005/8/layout/vList5"/>
    <dgm:cxn modelId="{5D5419F5-1FD6-42F8-AF9E-B1D48B543299}" type="presParOf" srcId="{89C2E263-778C-4F5A-B2F6-1EA3EEA8AD1D}" destId="{D149E7C3-2A8B-4B49-ADD8-26D5620B7997}" srcOrd="2" destOrd="0" presId="urn:microsoft.com/office/officeart/2005/8/layout/vList5"/>
    <dgm:cxn modelId="{C3C6DF44-6192-4078-B719-90BC75C66E48}" type="presParOf" srcId="{D149E7C3-2A8B-4B49-ADD8-26D5620B7997}" destId="{F0B7B63C-A885-4CD7-8420-E76A2DBBA067}" srcOrd="0" destOrd="0" presId="urn:microsoft.com/office/officeart/2005/8/layout/vList5"/>
    <dgm:cxn modelId="{1FA5DBEB-8332-4ABD-A083-FDB6D6EE449F}" type="presParOf" srcId="{D149E7C3-2A8B-4B49-ADD8-26D5620B7997}" destId="{38404A82-9CA6-4459-AB3E-2DBE5FDBFB39}" srcOrd="1" destOrd="0" presId="urn:microsoft.com/office/officeart/2005/8/layout/vList5"/>
    <dgm:cxn modelId="{E1A666F2-BD0A-4C94-B555-5660FBD0C086}" type="presParOf" srcId="{89C2E263-778C-4F5A-B2F6-1EA3EEA8AD1D}" destId="{D099979F-5203-495F-A10C-7DB9BE40BEDF}" srcOrd="3" destOrd="0" presId="urn:microsoft.com/office/officeart/2005/8/layout/vList5"/>
    <dgm:cxn modelId="{51BD4F4F-C559-43D3-B14B-A32DD51F1EF5}" type="presParOf" srcId="{89C2E263-778C-4F5A-B2F6-1EA3EEA8AD1D}" destId="{EC256060-E693-4458-AD2D-F8BC57E83F38}" srcOrd="4" destOrd="0" presId="urn:microsoft.com/office/officeart/2005/8/layout/vList5"/>
    <dgm:cxn modelId="{90F3D492-5BAE-46C5-B23D-2BDAE529D5CA}" type="presParOf" srcId="{EC256060-E693-4458-AD2D-F8BC57E83F38}" destId="{AD6155CB-1535-41E3-A838-E18FF68AEAA3}" srcOrd="0" destOrd="0" presId="urn:microsoft.com/office/officeart/2005/8/layout/vList5"/>
    <dgm:cxn modelId="{21491661-2A7E-4760-B3A3-B05EF1F0544D}" type="presParOf" srcId="{EC256060-E693-4458-AD2D-F8BC57E83F38}" destId="{FEE29CA9-416B-4743-9A60-CDB05DDF6E45}"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7F44C81-DFAB-4818-9E56-24E05CFC9714}" type="doc">
      <dgm:prSet loTypeId="urn:microsoft.com/office/officeart/2005/8/layout/vList5" loCatId="list" qsTypeId="urn:microsoft.com/office/officeart/2005/8/quickstyle/simple1" qsCatId="simple" csTypeId="urn:microsoft.com/office/officeart/2005/8/colors/colorful2" csCatId="colorful" phldr="1"/>
      <dgm:spPr/>
      <dgm:t>
        <a:bodyPr/>
        <a:lstStyle/>
        <a:p>
          <a:endParaRPr lang="en-US"/>
        </a:p>
      </dgm:t>
    </dgm:pt>
    <dgm:pt modelId="{7AFE8CFA-D9F7-4371-A530-185117712294}">
      <dgm:prSet phldrT="[Text]" custT="1"/>
      <dgm:spPr/>
      <dgm:t>
        <a:bodyPr/>
        <a:lstStyle/>
        <a:p>
          <a:r>
            <a:rPr lang="en-US" sz="2400" dirty="0" smtClean="0"/>
            <a:t>Archive</a:t>
          </a:r>
          <a:endParaRPr lang="en-US" sz="2400" dirty="0"/>
        </a:p>
      </dgm:t>
    </dgm:pt>
    <dgm:pt modelId="{EADA8C06-3BCB-4C36-820F-67411BEF81DB}" type="parTrans" cxnId="{F8CDFAA0-4B20-49B1-95F9-7B83EC4EBE24}">
      <dgm:prSet/>
      <dgm:spPr/>
      <dgm:t>
        <a:bodyPr/>
        <a:lstStyle/>
        <a:p>
          <a:endParaRPr lang="en-US"/>
        </a:p>
      </dgm:t>
    </dgm:pt>
    <dgm:pt modelId="{1F6E5813-FDE5-46FC-B904-C46D909BA77A}" type="sibTrans" cxnId="{F8CDFAA0-4B20-49B1-95F9-7B83EC4EBE24}">
      <dgm:prSet/>
      <dgm:spPr/>
      <dgm:t>
        <a:bodyPr/>
        <a:lstStyle/>
        <a:p>
          <a:endParaRPr lang="en-US"/>
        </a:p>
      </dgm:t>
    </dgm:pt>
    <dgm:pt modelId="{26144AE0-5505-4BFD-8894-6C0C4A8470F0}">
      <dgm:prSet phldrT="[Text]"/>
      <dgm:spPr/>
      <dgm:t>
        <a:bodyPr/>
        <a:lstStyle/>
        <a:p>
          <a:r>
            <a:rPr lang="en-US" dirty="0" smtClean="0">
              <a:latin typeface="Arial" panose="020B0604020202020204" pitchFamily="34" charset="0"/>
              <a:cs typeface="Arial" panose="020B0604020202020204" pitchFamily="34" charset="0"/>
            </a:rPr>
            <a:t>Archiving tasks helps declutter your task list by moving completed task. This allows you to focus on your current and upcoming tasks while still maintaining access to archived tasks for future reference.</a:t>
          </a:r>
          <a:endParaRPr lang="en-US" dirty="0">
            <a:latin typeface="Arial" panose="020B0604020202020204" pitchFamily="34" charset="0"/>
            <a:cs typeface="Arial" panose="020B0604020202020204" pitchFamily="34" charset="0"/>
          </a:endParaRPr>
        </a:p>
      </dgm:t>
    </dgm:pt>
    <dgm:pt modelId="{6B257702-943E-4763-8C53-678E24F2AF5F}" type="parTrans" cxnId="{07F22FD0-E3E0-4032-B9AF-437BD089D65B}">
      <dgm:prSet/>
      <dgm:spPr/>
      <dgm:t>
        <a:bodyPr/>
        <a:lstStyle/>
        <a:p>
          <a:endParaRPr lang="en-US"/>
        </a:p>
      </dgm:t>
    </dgm:pt>
    <dgm:pt modelId="{B5BA1C9B-2E28-4B80-9B6D-8F49FADE84BC}" type="sibTrans" cxnId="{07F22FD0-E3E0-4032-B9AF-437BD089D65B}">
      <dgm:prSet/>
      <dgm:spPr/>
      <dgm:t>
        <a:bodyPr/>
        <a:lstStyle/>
        <a:p>
          <a:endParaRPr lang="en-US"/>
        </a:p>
      </dgm:t>
    </dgm:pt>
    <dgm:pt modelId="{D73610DE-3056-42F4-BE50-9F8B85C24D1D}">
      <dgm:prSet phldrT="[Text]" custT="1"/>
      <dgm:spPr/>
      <dgm:t>
        <a:bodyPr/>
        <a:lstStyle/>
        <a:p>
          <a:r>
            <a:rPr lang="en-US" sz="2400" dirty="0" smtClean="0"/>
            <a:t>Complete</a:t>
          </a:r>
          <a:endParaRPr lang="en-US" sz="2400" dirty="0"/>
        </a:p>
      </dgm:t>
    </dgm:pt>
    <dgm:pt modelId="{CA2FBA21-6259-4A8B-977B-DAEE031F0D34}" type="parTrans" cxnId="{CBF8412A-0AEF-493D-ACE2-E622F8B996CB}">
      <dgm:prSet/>
      <dgm:spPr/>
      <dgm:t>
        <a:bodyPr/>
        <a:lstStyle/>
        <a:p>
          <a:endParaRPr lang="en-US"/>
        </a:p>
      </dgm:t>
    </dgm:pt>
    <dgm:pt modelId="{3EEC7BB3-04F9-494B-8D33-FFDA4BB72366}" type="sibTrans" cxnId="{CBF8412A-0AEF-493D-ACE2-E622F8B996CB}">
      <dgm:prSet/>
      <dgm:spPr/>
      <dgm:t>
        <a:bodyPr/>
        <a:lstStyle/>
        <a:p>
          <a:endParaRPr lang="en-US"/>
        </a:p>
      </dgm:t>
    </dgm:pt>
    <dgm:pt modelId="{0935E82D-5219-4771-AC93-5580148EDD6E}">
      <dgm:prSet phldrT="[Text]"/>
      <dgm:spPr/>
      <dgm:t>
        <a:bodyPr/>
        <a:lstStyle/>
        <a:p>
          <a:r>
            <a:rPr lang="en-US" dirty="0" smtClean="0">
              <a:latin typeface="Arial" panose="020B0604020202020204" pitchFamily="34" charset="0"/>
              <a:cs typeface="Arial" panose="020B0604020202020204" pitchFamily="34" charset="0"/>
            </a:rPr>
            <a:t>Marking tasks as complete helps you track your progress and maintain an organized task list. By visually differentiating completed tasks, you can focus on the remaining active tasks and have a clear overview of your accomplishments..</a:t>
          </a:r>
          <a:endParaRPr lang="en-US" dirty="0">
            <a:latin typeface="Arial" panose="020B0604020202020204" pitchFamily="34" charset="0"/>
            <a:cs typeface="Arial" panose="020B0604020202020204" pitchFamily="34" charset="0"/>
          </a:endParaRPr>
        </a:p>
      </dgm:t>
    </dgm:pt>
    <dgm:pt modelId="{EE89A680-8D34-4788-B302-F5717FBDEC6A}" type="parTrans" cxnId="{C3B54F42-F6E9-456A-B5CD-88C758F48981}">
      <dgm:prSet/>
      <dgm:spPr/>
      <dgm:t>
        <a:bodyPr/>
        <a:lstStyle/>
        <a:p>
          <a:endParaRPr lang="en-US"/>
        </a:p>
      </dgm:t>
    </dgm:pt>
    <dgm:pt modelId="{7C661877-7EEF-4049-BA31-D01CFA3B33BA}" type="sibTrans" cxnId="{C3B54F42-F6E9-456A-B5CD-88C758F48981}">
      <dgm:prSet/>
      <dgm:spPr/>
      <dgm:t>
        <a:bodyPr/>
        <a:lstStyle/>
        <a:p>
          <a:endParaRPr lang="en-US"/>
        </a:p>
      </dgm:t>
    </dgm:pt>
    <dgm:pt modelId="{3ABB5F92-EC72-481C-AA0E-E8A31981753D}">
      <dgm:prSet phldrT="[Text]" custT="1"/>
      <dgm:spPr/>
      <dgm:t>
        <a:bodyPr/>
        <a:lstStyle/>
        <a:p>
          <a:r>
            <a:rPr lang="en-US" sz="2400" dirty="0" smtClean="0"/>
            <a:t>Delete</a:t>
          </a:r>
          <a:endParaRPr lang="en-US" sz="2400" dirty="0"/>
        </a:p>
      </dgm:t>
    </dgm:pt>
    <dgm:pt modelId="{B4FF086A-C01B-42DB-8C67-2088615D27F4}" type="parTrans" cxnId="{8043691E-7E6C-4CB4-940F-B3D36CCF1853}">
      <dgm:prSet/>
      <dgm:spPr/>
      <dgm:t>
        <a:bodyPr/>
        <a:lstStyle/>
        <a:p>
          <a:endParaRPr lang="en-US"/>
        </a:p>
      </dgm:t>
    </dgm:pt>
    <dgm:pt modelId="{86AC183F-DA74-45F9-93E2-8C34235351AA}" type="sibTrans" cxnId="{8043691E-7E6C-4CB4-940F-B3D36CCF1853}">
      <dgm:prSet/>
      <dgm:spPr/>
      <dgm:t>
        <a:bodyPr/>
        <a:lstStyle/>
        <a:p>
          <a:endParaRPr lang="en-US"/>
        </a:p>
      </dgm:t>
    </dgm:pt>
    <dgm:pt modelId="{765BC540-FFFF-4FCB-93FE-82B30A41E164}">
      <dgm:prSet phldrT="[Text]"/>
      <dgm:spPr/>
      <dgm:t>
        <a:bodyPr/>
        <a:lstStyle/>
        <a:p>
          <a:r>
            <a:rPr lang="en-US" baseline="0" dirty="0" smtClean="0">
              <a:latin typeface="Arial" panose="020B0604020202020204" pitchFamily="34" charset="0"/>
              <a:cs typeface="Arial" panose="020B0604020202020204" pitchFamily="34" charset="0"/>
            </a:rPr>
            <a:t>Deleting tasks allows you to remove unnecessary or completed tasks from your task list, keeping it organized and focused on your active and relevant tasks.</a:t>
          </a:r>
          <a:endParaRPr lang="en-US" dirty="0">
            <a:latin typeface="Arial" panose="020B0604020202020204" pitchFamily="34" charset="0"/>
            <a:cs typeface="Arial" panose="020B0604020202020204" pitchFamily="34" charset="0"/>
          </a:endParaRPr>
        </a:p>
      </dgm:t>
    </dgm:pt>
    <dgm:pt modelId="{16CF14D5-D2E4-4554-B691-3E7430DDCC9F}" type="parTrans" cxnId="{1A13335C-4ABB-4A7E-A91A-4121CB8BB7FA}">
      <dgm:prSet/>
      <dgm:spPr/>
      <dgm:t>
        <a:bodyPr/>
        <a:lstStyle/>
        <a:p>
          <a:endParaRPr lang="en-US"/>
        </a:p>
      </dgm:t>
    </dgm:pt>
    <dgm:pt modelId="{E2333664-C555-4406-875A-0989FE3EB3D6}" type="sibTrans" cxnId="{1A13335C-4ABB-4A7E-A91A-4121CB8BB7FA}">
      <dgm:prSet/>
      <dgm:spPr/>
      <dgm:t>
        <a:bodyPr/>
        <a:lstStyle/>
        <a:p>
          <a:endParaRPr lang="en-US"/>
        </a:p>
      </dgm:t>
    </dgm:pt>
    <dgm:pt modelId="{89C2E263-778C-4F5A-B2F6-1EA3EEA8AD1D}" type="pres">
      <dgm:prSet presAssocID="{D7F44C81-DFAB-4818-9E56-24E05CFC9714}" presName="Name0" presStyleCnt="0">
        <dgm:presLayoutVars>
          <dgm:dir/>
          <dgm:animLvl val="lvl"/>
          <dgm:resizeHandles val="exact"/>
        </dgm:presLayoutVars>
      </dgm:prSet>
      <dgm:spPr/>
      <dgm:t>
        <a:bodyPr/>
        <a:lstStyle/>
        <a:p>
          <a:endParaRPr lang="en-US"/>
        </a:p>
      </dgm:t>
    </dgm:pt>
    <dgm:pt modelId="{F0F15E4A-2502-4775-A819-D04940805447}" type="pres">
      <dgm:prSet presAssocID="{7AFE8CFA-D9F7-4371-A530-185117712294}" presName="linNode" presStyleCnt="0"/>
      <dgm:spPr/>
    </dgm:pt>
    <dgm:pt modelId="{F49B9578-8D37-497F-A1EA-3FAE186C8B50}" type="pres">
      <dgm:prSet presAssocID="{7AFE8CFA-D9F7-4371-A530-185117712294}" presName="parentText" presStyleLbl="node1" presStyleIdx="0" presStyleCnt="3">
        <dgm:presLayoutVars>
          <dgm:chMax val="1"/>
          <dgm:bulletEnabled val="1"/>
        </dgm:presLayoutVars>
      </dgm:prSet>
      <dgm:spPr/>
      <dgm:t>
        <a:bodyPr/>
        <a:lstStyle/>
        <a:p>
          <a:endParaRPr lang="en-US"/>
        </a:p>
      </dgm:t>
    </dgm:pt>
    <dgm:pt modelId="{45E473B3-6026-4694-9698-A085CBDFF74E}" type="pres">
      <dgm:prSet presAssocID="{7AFE8CFA-D9F7-4371-A530-185117712294}" presName="descendantText" presStyleLbl="alignAccFollowNode1" presStyleIdx="0" presStyleCnt="3">
        <dgm:presLayoutVars>
          <dgm:bulletEnabled val="1"/>
        </dgm:presLayoutVars>
      </dgm:prSet>
      <dgm:spPr/>
      <dgm:t>
        <a:bodyPr/>
        <a:lstStyle/>
        <a:p>
          <a:endParaRPr lang="en-US"/>
        </a:p>
      </dgm:t>
    </dgm:pt>
    <dgm:pt modelId="{F341585F-C327-4A96-A852-959D180AC6C0}" type="pres">
      <dgm:prSet presAssocID="{1F6E5813-FDE5-46FC-B904-C46D909BA77A}" presName="sp" presStyleCnt="0"/>
      <dgm:spPr/>
    </dgm:pt>
    <dgm:pt modelId="{D149E7C3-2A8B-4B49-ADD8-26D5620B7997}" type="pres">
      <dgm:prSet presAssocID="{D73610DE-3056-42F4-BE50-9F8B85C24D1D}" presName="linNode" presStyleCnt="0"/>
      <dgm:spPr/>
    </dgm:pt>
    <dgm:pt modelId="{F0B7B63C-A885-4CD7-8420-E76A2DBBA067}" type="pres">
      <dgm:prSet presAssocID="{D73610DE-3056-42F4-BE50-9F8B85C24D1D}" presName="parentText" presStyleLbl="node1" presStyleIdx="1" presStyleCnt="3">
        <dgm:presLayoutVars>
          <dgm:chMax val="1"/>
          <dgm:bulletEnabled val="1"/>
        </dgm:presLayoutVars>
      </dgm:prSet>
      <dgm:spPr/>
      <dgm:t>
        <a:bodyPr/>
        <a:lstStyle/>
        <a:p>
          <a:endParaRPr lang="en-US"/>
        </a:p>
      </dgm:t>
    </dgm:pt>
    <dgm:pt modelId="{38404A82-9CA6-4459-AB3E-2DBE5FDBFB39}" type="pres">
      <dgm:prSet presAssocID="{D73610DE-3056-42F4-BE50-9F8B85C24D1D}" presName="descendantText" presStyleLbl="alignAccFollowNode1" presStyleIdx="1" presStyleCnt="3">
        <dgm:presLayoutVars>
          <dgm:bulletEnabled val="1"/>
        </dgm:presLayoutVars>
      </dgm:prSet>
      <dgm:spPr/>
      <dgm:t>
        <a:bodyPr/>
        <a:lstStyle/>
        <a:p>
          <a:endParaRPr lang="en-US"/>
        </a:p>
      </dgm:t>
    </dgm:pt>
    <dgm:pt modelId="{D099979F-5203-495F-A10C-7DB9BE40BEDF}" type="pres">
      <dgm:prSet presAssocID="{3EEC7BB3-04F9-494B-8D33-FFDA4BB72366}" presName="sp" presStyleCnt="0"/>
      <dgm:spPr/>
    </dgm:pt>
    <dgm:pt modelId="{EC256060-E693-4458-AD2D-F8BC57E83F38}" type="pres">
      <dgm:prSet presAssocID="{3ABB5F92-EC72-481C-AA0E-E8A31981753D}" presName="linNode" presStyleCnt="0"/>
      <dgm:spPr/>
    </dgm:pt>
    <dgm:pt modelId="{AD6155CB-1535-41E3-A838-E18FF68AEAA3}" type="pres">
      <dgm:prSet presAssocID="{3ABB5F92-EC72-481C-AA0E-E8A31981753D}" presName="parentText" presStyleLbl="node1" presStyleIdx="2" presStyleCnt="3">
        <dgm:presLayoutVars>
          <dgm:chMax val="1"/>
          <dgm:bulletEnabled val="1"/>
        </dgm:presLayoutVars>
      </dgm:prSet>
      <dgm:spPr/>
      <dgm:t>
        <a:bodyPr/>
        <a:lstStyle/>
        <a:p>
          <a:endParaRPr lang="en-US"/>
        </a:p>
      </dgm:t>
    </dgm:pt>
    <dgm:pt modelId="{FEE29CA9-416B-4743-9A60-CDB05DDF6E45}" type="pres">
      <dgm:prSet presAssocID="{3ABB5F92-EC72-481C-AA0E-E8A31981753D}" presName="descendantText" presStyleLbl="alignAccFollowNode1" presStyleIdx="2" presStyleCnt="3">
        <dgm:presLayoutVars>
          <dgm:bulletEnabled val="1"/>
        </dgm:presLayoutVars>
      </dgm:prSet>
      <dgm:spPr/>
      <dgm:t>
        <a:bodyPr/>
        <a:lstStyle/>
        <a:p>
          <a:endParaRPr lang="en-US"/>
        </a:p>
      </dgm:t>
    </dgm:pt>
  </dgm:ptLst>
  <dgm:cxnLst>
    <dgm:cxn modelId="{8C9FCBDE-0B92-41ED-A213-FA0CBBD2082F}" type="presOf" srcId="{0935E82D-5219-4771-AC93-5580148EDD6E}" destId="{38404A82-9CA6-4459-AB3E-2DBE5FDBFB39}" srcOrd="0" destOrd="0" presId="urn:microsoft.com/office/officeart/2005/8/layout/vList5"/>
    <dgm:cxn modelId="{9A793ECF-66CF-43DC-8904-5B9E196311C8}" type="presOf" srcId="{D7F44C81-DFAB-4818-9E56-24E05CFC9714}" destId="{89C2E263-778C-4F5A-B2F6-1EA3EEA8AD1D}" srcOrd="0" destOrd="0" presId="urn:microsoft.com/office/officeart/2005/8/layout/vList5"/>
    <dgm:cxn modelId="{94D6843F-0931-46FF-BA03-F7AAA9A95FA1}" type="presOf" srcId="{26144AE0-5505-4BFD-8894-6C0C4A8470F0}" destId="{45E473B3-6026-4694-9698-A085CBDFF74E}" srcOrd="0" destOrd="0" presId="urn:microsoft.com/office/officeart/2005/8/layout/vList5"/>
    <dgm:cxn modelId="{C3B54F42-F6E9-456A-B5CD-88C758F48981}" srcId="{D73610DE-3056-42F4-BE50-9F8B85C24D1D}" destId="{0935E82D-5219-4771-AC93-5580148EDD6E}" srcOrd="0" destOrd="0" parTransId="{EE89A680-8D34-4788-B302-F5717FBDEC6A}" sibTransId="{7C661877-7EEF-4049-BA31-D01CFA3B33BA}"/>
    <dgm:cxn modelId="{1A13335C-4ABB-4A7E-A91A-4121CB8BB7FA}" srcId="{3ABB5F92-EC72-481C-AA0E-E8A31981753D}" destId="{765BC540-FFFF-4FCB-93FE-82B30A41E164}" srcOrd="0" destOrd="0" parTransId="{16CF14D5-D2E4-4554-B691-3E7430DDCC9F}" sibTransId="{E2333664-C555-4406-875A-0989FE3EB3D6}"/>
    <dgm:cxn modelId="{37B85F31-25BC-4CF7-A6ED-619FD9DE66A0}" type="presOf" srcId="{D73610DE-3056-42F4-BE50-9F8B85C24D1D}" destId="{F0B7B63C-A885-4CD7-8420-E76A2DBBA067}" srcOrd="0" destOrd="0" presId="urn:microsoft.com/office/officeart/2005/8/layout/vList5"/>
    <dgm:cxn modelId="{07F22FD0-E3E0-4032-B9AF-437BD089D65B}" srcId="{7AFE8CFA-D9F7-4371-A530-185117712294}" destId="{26144AE0-5505-4BFD-8894-6C0C4A8470F0}" srcOrd="0" destOrd="0" parTransId="{6B257702-943E-4763-8C53-678E24F2AF5F}" sibTransId="{B5BA1C9B-2E28-4B80-9B6D-8F49FADE84BC}"/>
    <dgm:cxn modelId="{8043691E-7E6C-4CB4-940F-B3D36CCF1853}" srcId="{D7F44C81-DFAB-4818-9E56-24E05CFC9714}" destId="{3ABB5F92-EC72-481C-AA0E-E8A31981753D}" srcOrd="2" destOrd="0" parTransId="{B4FF086A-C01B-42DB-8C67-2088615D27F4}" sibTransId="{86AC183F-DA74-45F9-93E2-8C34235351AA}"/>
    <dgm:cxn modelId="{CBF8412A-0AEF-493D-ACE2-E622F8B996CB}" srcId="{D7F44C81-DFAB-4818-9E56-24E05CFC9714}" destId="{D73610DE-3056-42F4-BE50-9F8B85C24D1D}" srcOrd="1" destOrd="0" parTransId="{CA2FBA21-6259-4A8B-977B-DAEE031F0D34}" sibTransId="{3EEC7BB3-04F9-494B-8D33-FFDA4BB72366}"/>
    <dgm:cxn modelId="{9E2FCE35-61A5-44C9-8269-B9347564D50B}" type="presOf" srcId="{7AFE8CFA-D9F7-4371-A530-185117712294}" destId="{F49B9578-8D37-497F-A1EA-3FAE186C8B50}" srcOrd="0" destOrd="0" presId="urn:microsoft.com/office/officeart/2005/8/layout/vList5"/>
    <dgm:cxn modelId="{A08615DB-E075-4AF0-BBCD-CA7F7AE9D869}" type="presOf" srcId="{765BC540-FFFF-4FCB-93FE-82B30A41E164}" destId="{FEE29CA9-416B-4743-9A60-CDB05DDF6E45}" srcOrd="0" destOrd="0" presId="urn:microsoft.com/office/officeart/2005/8/layout/vList5"/>
    <dgm:cxn modelId="{F8CDFAA0-4B20-49B1-95F9-7B83EC4EBE24}" srcId="{D7F44C81-DFAB-4818-9E56-24E05CFC9714}" destId="{7AFE8CFA-D9F7-4371-A530-185117712294}" srcOrd="0" destOrd="0" parTransId="{EADA8C06-3BCB-4C36-820F-67411BEF81DB}" sibTransId="{1F6E5813-FDE5-46FC-B904-C46D909BA77A}"/>
    <dgm:cxn modelId="{73CA40FB-54B1-4325-A6F5-AA717472D751}" type="presOf" srcId="{3ABB5F92-EC72-481C-AA0E-E8A31981753D}" destId="{AD6155CB-1535-41E3-A838-E18FF68AEAA3}" srcOrd="0" destOrd="0" presId="urn:microsoft.com/office/officeart/2005/8/layout/vList5"/>
    <dgm:cxn modelId="{FD461B87-CE46-4D9D-8AAA-191F89F5A672}" type="presParOf" srcId="{89C2E263-778C-4F5A-B2F6-1EA3EEA8AD1D}" destId="{F0F15E4A-2502-4775-A819-D04940805447}" srcOrd="0" destOrd="0" presId="urn:microsoft.com/office/officeart/2005/8/layout/vList5"/>
    <dgm:cxn modelId="{28C0482A-5B32-4754-AE58-50F3EAC4A981}" type="presParOf" srcId="{F0F15E4A-2502-4775-A819-D04940805447}" destId="{F49B9578-8D37-497F-A1EA-3FAE186C8B50}" srcOrd="0" destOrd="0" presId="urn:microsoft.com/office/officeart/2005/8/layout/vList5"/>
    <dgm:cxn modelId="{3FF8FC5B-BEC5-4275-BA64-ADEB280A0C58}" type="presParOf" srcId="{F0F15E4A-2502-4775-A819-D04940805447}" destId="{45E473B3-6026-4694-9698-A085CBDFF74E}" srcOrd="1" destOrd="0" presId="urn:microsoft.com/office/officeart/2005/8/layout/vList5"/>
    <dgm:cxn modelId="{B82876E3-E927-43F9-AF54-180EC87AA5AB}" type="presParOf" srcId="{89C2E263-778C-4F5A-B2F6-1EA3EEA8AD1D}" destId="{F341585F-C327-4A96-A852-959D180AC6C0}" srcOrd="1" destOrd="0" presId="urn:microsoft.com/office/officeart/2005/8/layout/vList5"/>
    <dgm:cxn modelId="{5D5419F5-1FD6-42F8-AF9E-B1D48B543299}" type="presParOf" srcId="{89C2E263-778C-4F5A-B2F6-1EA3EEA8AD1D}" destId="{D149E7C3-2A8B-4B49-ADD8-26D5620B7997}" srcOrd="2" destOrd="0" presId="urn:microsoft.com/office/officeart/2005/8/layout/vList5"/>
    <dgm:cxn modelId="{C3C6DF44-6192-4078-B719-90BC75C66E48}" type="presParOf" srcId="{D149E7C3-2A8B-4B49-ADD8-26D5620B7997}" destId="{F0B7B63C-A885-4CD7-8420-E76A2DBBA067}" srcOrd="0" destOrd="0" presId="urn:microsoft.com/office/officeart/2005/8/layout/vList5"/>
    <dgm:cxn modelId="{1FA5DBEB-8332-4ABD-A083-FDB6D6EE449F}" type="presParOf" srcId="{D149E7C3-2A8B-4B49-ADD8-26D5620B7997}" destId="{38404A82-9CA6-4459-AB3E-2DBE5FDBFB39}" srcOrd="1" destOrd="0" presId="urn:microsoft.com/office/officeart/2005/8/layout/vList5"/>
    <dgm:cxn modelId="{E1A666F2-BD0A-4C94-B555-5660FBD0C086}" type="presParOf" srcId="{89C2E263-778C-4F5A-B2F6-1EA3EEA8AD1D}" destId="{D099979F-5203-495F-A10C-7DB9BE40BEDF}" srcOrd="3" destOrd="0" presId="urn:microsoft.com/office/officeart/2005/8/layout/vList5"/>
    <dgm:cxn modelId="{51BD4F4F-C559-43D3-B14B-A32DD51F1EF5}" type="presParOf" srcId="{89C2E263-778C-4F5A-B2F6-1EA3EEA8AD1D}" destId="{EC256060-E693-4458-AD2D-F8BC57E83F38}" srcOrd="4" destOrd="0" presId="urn:microsoft.com/office/officeart/2005/8/layout/vList5"/>
    <dgm:cxn modelId="{90F3D492-5BAE-46C5-B23D-2BDAE529D5CA}" type="presParOf" srcId="{EC256060-E693-4458-AD2D-F8BC57E83F38}" destId="{AD6155CB-1535-41E3-A838-E18FF68AEAA3}" srcOrd="0" destOrd="0" presId="urn:microsoft.com/office/officeart/2005/8/layout/vList5"/>
    <dgm:cxn modelId="{21491661-2A7E-4760-B3A3-B05EF1F0544D}" type="presParOf" srcId="{EC256060-E693-4458-AD2D-F8BC57E83F38}" destId="{FEE29CA9-416B-4743-9A60-CDB05DDF6E45}"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2205A1-70FD-4606-914B-0F93E55D9160}">
      <dsp:nvSpPr>
        <dsp:cNvPr id="0" name=""/>
        <dsp:cNvSpPr/>
      </dsp:nvSpPr>
      <dsp:spPr>
        <a:xfrm>
          <a:off x="948266" y="0"/>
          <a:ext cx="5418667" cy="5418667"/>
        </a:xfrm>
        <a:prstGeom prst="triangle">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0338DBB5-F601-4BD6-9124-64505C04EDDA}">
      <dsp:nvSpPr>
        <dsp:cNvPr id="0" name=""/>
        <dsp:cNvSpPr/>
      </dsp:nvSpPr>
      <dsp:spPr>
        <a:xfrm>
          <a:off x="3657599" y="544777"/>
          <a:ext cx="3522133" cy="1282700"/>
        </a:xfrm>
        <a:prstGeom prst="roundRect">
          <a:avLst/>
        </a:prstGeom>
        <a:solidFill>
          <a:schemeClr val="lt1">
            <a:alpha val="90000"/>
            <a:hueOff val="0"/>
            <a:satOff val="0"/>
            <a:lumOff val="0"/>
            <a:alphaOff val="0"/>
          </a:schemeClr>
        </a:solidFill>
        <a:ln w="9525" cap="rnd"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smtClean="0"/>
            <a:t>Mohd. Adnan</a:t>
          </a:r>
          <a:endParaRPr lang="en-US" sz="3300" kern="1200" dirty="0"/>
        </a:p>
      </dsp:txBody>
      <dsp:txXfrm>
        <a:off x="3720215" y="607393"/>
        <a:ext cx="3396901" cy="1157468"/>
      </dsp:txXfrm>
    </dsp:sp>
    <dsp:sp modelId="{ED210C4A-1792-4244-A25E-1D25C7AC387D}">
      <dsp:nvSpPr>
        <dsp:cNvPr id="0" name=""/>
        <dsp:cNvSpPr/>
      </dsp:nvSpPr>
      <dsp:spPr>
        <a:xfrm>
          <a:off x="3657599" y="1987814"/>
          <a:ext cx="3522133" cy="1282700"/>
        </a:xfrm>
        <a:prstGeom prst="roundRect">
          <a:avLst/>
        </a:prstGeom>
        <a:solidFill>
          <a:schemeClr val="lt1">
            <a:alpha val="90000"/>
            <a:hueOff val="0"/>
            <a:satOff val="0"/>
            <a:lumOff val="0"/>
            <a:alphaOff val="0"/>
          </a:schemeClr>
        </a:solidFill>
        <a:ln w="9525" cap="rnd"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smtClean="0"/>
            <a:t>Lalit Reddy</a:t>
          </a:r>
          <a:endParaRPr lang="en-US" sz="3300" kern="1200" dirty="0"/>
        </a:p>
      </dsp:txBody>
      <dsp:txXfrm>
        <a:off x="3720215" y="2050430"/>
        <a:ext cx="3396901" cy="1157468"/>
      </dsp:txXfrm>
    </dsp:sp>
    <dsp:sp modelId="{5DEFA7F1-EB67-4D42-83E6-114006699B0B}">
      <dsp:nvSpPr>
        <dsp:cNvPr id="0" name=""/>
        <dsp:cNvSpPr/>
      </dsp:nvSpPr>
      <dsp:spPr>
        <a:xfrm>
          <a:off x="3657599" y="3430852"/>
          <a:ext cx="3522133" cy="1282700"/>
        </a:xfrm>
        <a:prstGeom prst="roundRect">
          <a:avLst/>
        </a:prstGeom>
        <a:solidFill>
          <a:schemeClr val="lt1">
            <a:alpha val="90000"/>
            <a:hueOff val="0"/>
            <a:satOff val="0"/>
            <a:lumOff val="0"/>
            <a:alphaOff val="0"/>
          </a:schemeClr>
        </a:solidFill>
        <a:ln w="9525" cap="rnd"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smtClean="0"/>
            <a:t>Pratuysh Kumar</a:t>
          </a:r>
          <a:endParaRPr lang="en-US" sz="3300" kern="1200" dirty="0"/>
        </a:p>
      </dsp:txBody>
      <dsp:txXfrm>
        <a:off x="3720215" y="3493468"/>
        <a:ext cx="3396901" cy="11574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E473B3-6026-4694-9698-A085CBDFF74E}">
      <dsp:nvSpPr>
        <dsp:cNvPr id="0" name=""/>
        <dsp:cNvSpPr/>
      </dsp:nvSpPr>
      <dsp:spPr>
        <a:xfrm rot="5400000">
          <a:off x="5560558" y="-2271826"/>
          <a:ext cx="880764" cy="5647944"/>
        </a:xfrm>
        <a:prstGeom prst="round2SameRect">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smtClean="0">
              <a:latin typeface="Arial" panose="020B0604020202020204" pitchFamily="34" charset="0"/>
              <a:cs typeface="Arial" panose="020B0604020202020204" pitchFamily="34" charset="0"/>
            </a:rPr>
            <a:t>Enter the task details in the intuitive task input field.
Include a title, description, due date, and assign a priority level.</a:t>
          </a:r>
          <a:endParaRPr lang="en-US" sz="1500" kern="1200" dirty="0">
            <a:latin typeface="Arial" panose="020B0604020202020204" pitchFamily="34" charset="0"/>
            <a:cs typeface="Arial" panose="020B0604020202020204" pitchFamily="34" charset="0"/>
          </a:endParaRPr>
        </a:p>
      </dsp:txBody>
      <dsp:txXfrm rot="-5400000">
        <a:off x="3176969" y="154758"/>
        <a:ext cx="5604949" cy="794774"/>
      </dsp:txXfrm>
    </dsp:sp>
    <dsp:sp modelId="{F49B9578-8D37-497F-A1EA-3FAE186C8B50}">
      <dsp:nvSpPr>
        <dsp:cNvPr id="0" name=""/>
        <dsp:cNvSpPr/>
      </dsp:nvSpPr>
      <dsp:spPr>
        <a:xfrm>
          <a:off x="0" y="1668"/>
          <a:ext cx="3176968" cy="1100956"/>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n-US" sz="2400" kern="1200" dirty="0" smtClean="0"/>
            <a:t>Add Task</a:t>
          </a:r>
          <a:endParaRPr lang="en-US" sz="2400" kern="1200" dirty="0"/>
        </a:p>
      </dsp:txBody>
      <dsp:txXfrm>
        <a:off x="53744" y="55412"/>
        <a:ext cx="3069480" cy="993468"/>
      </dsp:txXfrm>
    </dsp:sp>
    <dsp:sp modelId="{38404A82-9CA6-4459-AB3E-2DBE5FDBFB39}">
      <dsp:nvSpPr>
        <dsp:cNvPr id="0" name=""/>
        <dsp:cNvSpPr/>
      </dsp:nvSpPr>
      <dsp:spPr>
        <a:xfrm rot="5400000">
          <a:off x="5560558" y="-1115822"/>
          <a:ext cx="880764" cy="5647944"/>
        </a:xfrm>
        <a:prstGeom prst="round2SameRect">
          <a:avLst/>
        </a:prstGeom>
        <a:solidFill>
          <a:schemeClr val="accent2">
            <a:tint val="40000"/>
            <a:alpha val="90000"/>
            <a:hueOff val="-4347535"/>
            <a:satOff val="-5071"/>
            <a:lumOff val="-846"/>
            <a:alphaOff val="0"/>
          </a:schemeClr>
        </a:solidFill>
        <a:ln w="19050" cap="rnd" cmpd="sng" algn="ctr">
          <a:solidFill>
            <a:schemeClr val="accent2">
              <a:tint val="40000"/>
              <a:alpha val="90000"/>
              <a:hueOff val="-4347535"/>
              <a:satOff val="-5071"/>
              <a:lumOff val="-84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smtClean="0">
              <a:latin typeface="Arial" panose="020B0604020202020204" pitchFamily="34" charset="0"/>
              <a:cs typeface="Arial" panose="020B0604020202020204" pitchFamily="34" charset="0"/>
            </a:rPr>
            <a:t>Click on "Edit" option to open the task its details.</a:t>
          </a:r>
          <a:endParaRPr lang="en-US" sz="1500" kern="1200" dirty="0">
            <a:latin typeface="Arial" panose="020B0604020202020204" pitchFamily="34" charset="0"/>
            <a:cs typeface="Arial" panose="020B0604020202020204" pitchFamily="34" charset="0"/>
          </a:endParaRPr>
        </a:p>
        <a:p>
          <a:pPr marL="114300" lvl="1" indent="-114300" algn="l" defTabSz="666750">
            <a:lnSpc>
              <a:spcPct val="90000"/>
            </a:lnSpc>
            <a:spcBef>
              <a:spcPct val="0"/>
            </a:spcBef>
            <a:spcAft>
              <a:spcPct val="15000"/>
            </a:spcAft>
            <a:buChar char="••"/>
          </a:pPr>
          <a:r>
            <a:rPr lang="en-US" sz="1500" kern="1200" dirty="0" smtClean="0">
              <a:latin typeface="Arial" panose="020B0604020202020204" pitchFamily="34" charset="0"/>
              <a:cs typeface="Arial" panose="020B0604020202020204" pitchFamily="34" charset="0"/>
            </a:rPr>
            <a:t>Update the necessary information for the task. You can modify the description, due date, priority.</a:t>
          </a:r>
          <a:endParaRPr lang="en-US" sz="1500" kern="1200" dirty="0">
            <a:latin typeface="Arial" panose="020B0604020202020204" pitchFamily="34" charset="0"/>
            <a:cs typeface="Arial" panose="020B0604020202020204" pitchFamily="34" charset="0"/>
          </a:endParaRPr>
        </a:p>
      </dsp:txBody>
      <dsp:txXfrm rot="-5400000">
        <a:off x="3176969" y="1310762"/>
        <a:ext cx="5604949" cy="794774"/>
      </dsp:txXfrm>
    </dsp:sp>
    <dsp:sp modelId="{F0B7B63C-A885-4CD7-8420-E76A2DBBA067}">
      <dsp:nvSpPr>
        <dsp:cNvPr id="0" name=""/>
        <dsp:cNvSpPr/>
      </dsp:nvSpPr>
      <dsp:spPr>
        <a:xfrm>
          <a:off x="0" y="1157671"/>
          <a:ext cx="3176968" cy="1100956"/>
        </a:xfrm>
        <a:prstGeom prst="roundRect">
          <a:avLst/>
        </a:prstGeom>
        <a:solidFill>
          <a:schemeClr val="accent2">
            <a:hueOff val="-4533602"/>
            <a:satOff val="2618"/>
            <a:lumOff val="-480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n-US" sz="2400" kern="1200" dirty="0" smtClean="0"/>
            <a:t>Update Task</a:t>
          </a:r>
          <a:endParaRPr lang="en-US" sz="2400" kern="1200" dirty="0"/>
        </a:p>
      </dsp:txBody>
      <dsp:txXfrm>
        <a:off x="53744" y="1211415"/>
        <a:ext cx="3069480" cy="993468"/>
      </dsp:txXfrm>
    </dsp:sp>
    <dsp:sp modelId="{FEE29CA9-416B-4743-9A60-CDB05DDF6E45}">
      <dsp:nvSpPr>
        <dsp:cNvPr id="0" name=""/>
        <dsp:cNvSpPr/>
      </dsp:nvSpPr>
      <dsp:spPr>
        <a:xfrm rot="5400000">
          <a:off x="5560558" y="40181"/>
          <a:ext cx="880764" cy="5647944"/>
        </a:xfrm>
        <a:prstGeom prst="round2SameRect">
          <a:avLst/>
        </a:prstGeom>
        <a:solidFill>
          <a:schemeClr val="accent2">
            <a:tint val="40000"/>
            <a:alpha val="90000"/>
            <a:hueOff val="-8695070"/>
            <a:satOff val="-10141"/>
            <a:lumOff val="-1691"/>
            <a:alphaOff val="0"/>
          </a:schemeClr>
        </a:solidFill>
        <a:ln w="19050" cap="rnd" cmpd="sng" algn="ctr">
          <a:solidFill>
            <a:schemeClr val="accent2">
              <a:tint val="40000"/>
              <a:alpha val="90000"/>
              <a:hueOff val="-8695070"/>
              <a:satOff val="-10141"/>
              <a:lumOff val="-169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smtClean="0">
              <a:latin typeface="Arial" panose="020B0604020202020204" pitchFamily="34" charset="0"/>
              <a:cs typeface="Arial" panose="020B0604020202020204" pitchFamily="34" charset="0"/>
            </a:rPr>
            <a:t>Apply the chosen option to mark the task as important. The task will now stand out in your important list, making it easily recognizable and ensuring that you prioritize it accordingly.</a:t>
          </a:r>
          <a:endParaRPr lang="en-US" sz="1500" kern="1200" dirty="0">
            <a:latin typeface="Arial" panose="020B0604020202020204" pitchFamily="34" charset="0"/>
            <a:cs typeface="Arial" panose="020B0604020202020204" pitchFamily="34" charset="0"/>
          </a:endParaRPr>
        </a:p>
      </dsp:txBody>
      <dsp:txXfrm rot="-5400000">
        <a:off x="3176969" y="2466766"/>
        <a:ext cx="5604949" cy="794774"/>
      </dsp:txXfrm>
    </dsp:sp>
    <dsp:sp modelId="{AD6155CB-1535-41E3-A838-E18FF68AEAA3}">
      <dsp:nvSpPr>
        <dsp:cNvPr id="0" name=""/>
        <dsp:cNvSpPr/>
      </dsp:nvSpPr>
      <dsp:spPr>
        <a:xfrm>
          <a:off x="0" y="2313675"/>
          <a:ext cx="3176968" cy="1100956"/>
        </a:xfrm>
        <a:prstGeom prst="roundRect">
          <a:avLst/>
        </a:prstGeom>
        <a:solidFill>
          <a:schemeClr val="accent2">
            <a:hueOff val="-9067203"/>
            <a:satOff val="5236"/>
            <a:lumOff val="-960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n-US" sz="2400" kern="1200" dirty="0" smtClean="0"/>
            <a:t>Important</a:t>
          </a:r>
          <a:endParaRPr lang="en-US" sz="2400" kern="1200" dirty="0"/>
        </a:p>
      </dsp:txBody>
      <dsp:txXfrm>
        <a:off x="53744" y="2367419"/>
        <a:ext cx="3069480" cy="99346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E473B3-6026-4694-9698-A085CBDFF74E}">
      <dsp:nvSpPr>
        <dsp:cNvPr id="0" name=""/>
        <dsp:cNvSpPr/>
      </dsp:nvSpPr>
      <dsp:spPr>
        <a:xfrm rot="5400000">
          <a:off x="5560558" y="-2271826"/>
          <a:ext cx="880764" cy="5647944"/>
        </a:xfrm>
        <a:prstGeom prst="round2SameRect">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smtClean="0">
              <a:latin typeface="Arial" panose="020B0604020202020204" pitchFamily="34" charset="0"/>
              <a:cs typeface="Arial" panose="020B0604020202020204" pitchFamily="34" charset="0"/>
            </a:rPr>
            <a:t>Archiving tasks helps declutter your task list by moving completed task. This allows you to focus on your current and upcoming tasks while still maintaining access to archived tasks for future reference.</a:t>
          </a:r>
          <a:endParaRPr lang="en-US" sz="1400" kern="1200" dirty="0">
            <a:latin typeface="Arial" panose="020B0604020202020204" pitchFamily="34" charset="0"/>
            <a:cs typeface="Arial" panose="020B0604020202020204" pitchFamily="34" charset="0"/>
          </a:endParaRPr>
        </a:p>
      </dsp:txBody>
      <dsp:txXfrm rot="-5400000">
        <a:off x="3176969" y="154758"/>
        <a:ext cx="5604949" cy="794774"/>
      </dsp:txXfrm>
    </dsp:sp>
    <dsp:sp modelId="{F49B9578-8D37-497F-A1EA-3FAE186C8B50}">
      <dsp:nvSpPr>
        <dsp:cNvPr id="0" name=""/>
        <dsp:cNvSpPr/>
      </dsp:nvSpPr>
      <dsp:spPr>
        <a:xfrm>
          <a:off x="0" y="1668"/>
          <a:ext cx="3176968" cy="1100956"/>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n-US" sz="2400" kern="1200" dirty="0" smtClean="0"/>
            <a:t>Archive</a:t>
          </a:r>
          <a:endParaRPr lang="en-US" sz="2400" kern="1200" dirty="0"/>
        </a:p>
      </dsp:txBody>
      <dsp:txXfrm>
        <a:off x="53744" y="55412"/>
        <a:ext cx="3069480" cy="993468"/>
      </dsp:txXfrm>
    </dsp:sp>
    <dsp:sp modelId="{38404A82-9CA6-4459-AB3E-2DBE5FDBFB39}">
      <dsp:nvSpPr>
        <dsp:cNvPr id="0" name=""/>
        <dsp:cNvSpPr/>
      </dsp:nvSpPr>
      <dsp:spPr>
        <a:xfrm rot="5400000">
          <a:off x="5560558" y="-1115822"/>
          <a:ext cx="880764" cy="5647944"/>
        </a:xfrm>
        <a:prstGeom prst="round2SameRect">
          <a:avLst/>
        </a:prstGeom>
        <a:solidFill>
          <a:schemeClr val="accent2">
            <a:tint val="40000"/>
            <a:alpha val="90000"/>
            <a:hueOff val="-4347535"/>
            <a:satOff val="-5071"/>
            <a:lumOff val="-846"/>
            <a:alphaOff val="0"/>
          </a:schemeClr>
        </a:solidFill>
        <a:ln w="19050" cap="rnd" cmpd="sng" algn="ctr">
          <a:solidFill>
            <a:schemeClr val="accent2">
              <a:tint val="40000"/>
              <a:alpha val="90000"/>
              <a:hueOff val="-4347535"/>
              <a:satOff val="-5071"/>
              <a:lumOff val="-84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smtClean="0">
              <a:latin typeface="Arial" panose="020B0604020202020204" pitchFamily="34" charset="0"/>
              <a:cs typeface="Arial" panose="020B0604020202020204" pitchFamily="34" charset="0"/>
            </a:rPr>
            <a:t>Marking tasks as complete helps you track your progress and maintain an organized task list. By visually differentiating completed tasks, you can focus on the remaining active tasks and have a clear overview of your accomplishments..</a:t>
          </a:r>
          <a:endParaRPr lang="en-US" sz="1400" kern="1200" dirty="0">
            <a:latin typeface="Arial" panose="020B0604020202020204" pitchFamily="34" charset="0"/>
            <a:cs typeface="Arial" panose="020B0604020202020204" pitchFamily="34" charset="0"/>
          </a:endParaRPr>
        </a:p>
      </dsp:txBody>
      <dsp:txXfrm rot="-5400000">
        <a:off x="3176969" y="1310762"/>
        <a:ext cx="5604949" cy="794774"/>
      </dsp:txXfrm>
    </dsp:sp>
    <dsp:sp modelId="{F0B7B63C-A885-4CD7-8420-E76A2DBBA067}">
      <dsp:nvSpPr>
        <dsp:cNvPr id="0" name=""/>
        <dsp:cNvSpPr/>
      </dsp:nvSpPr>
      <dsp:spPr>
        <a:xfrm>
          <a:off x="0" y="1157671"/>
          <a:ext cx="3176968" cy="1100956"/>
        </a:xfrm>
        <a:prstGeom prst="roundRect">
          <a:avLst/>
        </a:prstGeom>
        <a:solidFill>
          <a:schemeClr val="accent2">
            <a:hueOff val="-4533602"/>
            <a:satOff val="2618"/>
            <a:lumOff val="-480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n-US" sz="2400" kern="1200" dirty="0" smtClean="0"/>
            <a:t>Complete</a:t>
          </a:r>
          <a:endParaRPr lang="en-US" sz="2400" kern="1200" dirty="0"/>
        </a:p>
      </dsp:txBody>
      <dsp:txXfrm>
        <a:off x="53744" y="1211415"/>
        <a:ext cx="3069480" cy="993468"/>
      </dsp:txXfrm>
    </dsp:sp>
    <dsp:sp modelId="{FEE29CA9-416B-4743-9A60-CDB05DDF6E45}">
      <dsp:nvSpPr>
        <dsp:cNvPr id="0" name=""/>
        <dsp:cNvSpPr/>
      </dsp:nvSpPr>
      <dsp:spPr>
        <a:xfrm rot="5400000">
          <a:off x="5560558" y="40181"/>
          <a:ext cx="880764" cy="5647944"/>
        </a:xfrm>
        <a:prstGeom prst="round2SameRect">
          <a:avLst/>
        </a:prstGeom>
        <a:solidFill>
          <a:schemeClr val="accent2">
            <a:tint val="40000"/>
            <a:alpha val="90000"/>
            <a:hueOff val="-8695070"/>
            <a:satOff val="-10141"/>
            <a:lumOff val="-1691"/>
            <a:alphaOff val="0"/>
          </a:schemeClr>
        </a:solidFill>
        <a:ln w="19050" cap="rnd" cmpd="sng" algn="ctr">
          <a:solidFill>
            <a:schemeClr val="accent2">
              <a:tint val="40000"/>
              <a:alpha val="90000"/>
              <a:hueOff val="-8695070"/>
              <a:satOff val="-10141"/>
              <a:lumOff val="-169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baseline="0" dirty="0" smtClean="0">
              <a:latin typeface="Arial" panose="020B0604020202020204" pitchFamily="34" charset="0"/>
              <a:cs typeface="Arial" panose="020B0604020202020204" pitchFamily="34" charset="0"/>
            </a:rPr>
            <a:t>Deleting tasks allows you to remove unnecessary or completed tasks from your task list, keeping it organized and focused on your active and relevant tasks.</a:t>
          </a:r>
          <a:endParaRPr lang="en-US" sz="1400" kern="1200" dirty="0">
            <a:latin typeface="Arial" panose="020B0604020202020204" pitchFamily="34" charset="0"/>
            <a:cs typeface="Arial" panose="020B0604020202020204" pitchFamily="34" charset="0"/>
          </a:endParaRPr>
        </a:p>
      </dsp:txBody>
      <dsp:txXfrm rot="-5400000">
        <a:off x="3176969" y="2466766"/>
        <a:ext cx="5604949" cy="794774"/>
      </dsp:txXfrm>
    </dsp:sp>
    <dsp:sp modelId="{AD6155CB-1535-41E3-A838-E18FF68AEAA3}">
      <dsp:nvSpPr>
        <dsp:cNvPr id="0" name=""/>
        <dsp:cNvSpPr/>
      </dsp:nvSpPr>
      <dsp:spPr>
        <a:xfrm>
          <a:off x="0" y="2313675"/>
          <a:ext cx="3176968" cy="1100956"/>
        </a:xfrm>
        <a:prstGeom prst="roundRect">
          <a:avLst/>
        </a:prstGeom>
        <a:solidFill>
          <a:schemeClr val="accent2">
            <a:hueOff val="-9067203"/>
            <a:satOff val="5236"/>
            <a:lumOff val="-960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n-US" sz="2400" kern="1200" dirty="0" smtClean="0"/>
            <a:t>Delete</a:t>
          </a:r>
          <a:endParaRPr lang="en-US" sz="2400" kern="1200" dirty="0"/>
        </a:p>
      </dsp:txBody>
      <dsp:txXfrm>
        <a:off x="53744" y="2367419"/>
        <a:ext cx="3069480" cy="993468"/>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9B6186-60A3-4A6E-BC83-3D7F1D76B766}" type="datetimeFigureOut">
              <a:rPr lang="en-IN" smtClean="0"/>
              <a:t>11-07-2023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4A8749-4B49-4A8A-B70C-B3EAEE6B84FE}" type="slidenum">
              <a:rPr lang="en-IN" smtClean="0"/>
              <a:t>‹#›</a:t>
            </a:fld>
            <a:endParaRPr lang="en-IN"/>
          </a:p>
        </p:txBody>
      </p:sp>
    </p:spTree>
    <p:extLst>
      <p:ext uri="{BB962C8B-B14F-4D97-AF65-F5344CB8AC3E}">
        <p14:creationId xmlns:p14="http://schemas.microsoft.com/office/powerpoint/2010/main" val="1359884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04A8749-4B49-4A8A-B70C-B3EAEE6B84FE}" type="slidenum">
              <a:rPr lang="en-IN" smtClean="0"/>
              <a:t>2</a:t>
            </a:fld>
            <a:endParaRPr lang="en-IN"/>
          </a:p>
        </p:txBody>
      </p:sp>
    </p:spTree>
    <p:extLst>
      <p:ext uri="{BB962C8B-B14F-4D97-AF65-F5344CB8AC3E}">
        <p14:creationId xmlns:p14="http://schemas.microsoft.com/office/powerpoint/2010/main" val="10509879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04A8749-4B49-4A8A-B70C-B3EAEE6B84FE}" type="slidenum">
              <a:rPr lang="en-IN" smtClean="0"/>
              <a:t>8</a:t>
            </a:fld>
            <a:endParaRPr lang="en-IN"/>
          </a:p>
        </p:txBody>
      </p:sp>
    </p:spTree>
    <p:extLst>
      <p:ext uri="{BB962C8B-B14F-4D97-AF65-F5344CB8AC3E}">
        <p14:creationId xmlns:p14="http://schemas.microsoft.com/office/powerpoint/2010/main" val="25158672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04A8749-4B49-4A8A-B70C-B3EAEE6B84FE}" type="slidenum">
              <a:rPr lang="en-IN" smtClean="0"/>
              <a:t>9</a:t>
            </a:fld>
            <a:endParaRPr lang="en-IN"/>
          </a:p>
        </p:txBody>
      </p:sp>
    </p:spTree>
    <p:extLst>
      <p:ext uri="{BB962C8B-B14F-4D97-AF65-F5344CB8AC3E}">
        <p14:creationId xmlns:p14="http://schemas.microsoft.com/office/powerpoint/2010/main" val="6129237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04A8749-4B49-4A8A-B70C-B3EAEE6B84FE}" type="slidenum">
              <a:rPr lang="en-IN" smtClean="0"/>
              <a:t>10</a:t>
            </a:fld>
            <a:endParaRPr lang="en-IN"/>
          </a:p>
        </p:txBody>
      </p:sp>
    </p:spTree>
    <p:extLst>
      <p:ext uri="{BB962C8B-B14F-4D97-AF65-F5344CB8AC3E}">
        <p14:creationId xmlns:p14="http://schemas.microsoft.com/office/powerpoint/2010/main" val="9631347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3C366796-E980-4BAB-A61F-29251D469670}" type="datetime1">
              <a:rPr lang="en-IN" smtClean="0"/>
              <a:t>11-07-2023</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7902B266-94FA-4120-9437-0C32F36FE825}" type="slidenum">
              <a:rPr lang="en-IN" smtClean="0"/>
              <a:t>‹#›</a:t>
            </a:fld>
            <a:endParaRPr lang="en-IN"/>
          </a:p>
        </p:txBody>
      </p:sp>
    </p:spTree>
    <p:extLst>
      <p:ext uri="{BB962C8B-B14F-4D97-AF65-F5344CB8AC3E}">
        <p14:creationId xmlns:p14="http://schemas.microsoft.com/office/powerpoint/2010/main" val="2892033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7541ADB-14BE-4615-88D4-225DB701FE6D}" type="datetime1">
              <a:rPr lang="en-IN" smtClean="0"/>
              <a:t>11-07-2023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902B266-94FA-4120-9437-0C32F36FE825}" type="slidenum">
              <a:rPr lang="en-IN" smtClean="0"/>
              <a:t>‹#›</a:t>
            </a:fld>
            <a:endParaRPr lang="en-IN"/>
          </a:p>
        </p:txBody>
      </p:sp>
    </p:spTree>
    <p:extLst>
      <p:ext uri="{BB962C8B-B14F-4D97-AF65-F5344CB8AC3E}">
        <p14:creationId xmlns:p14="http://schemas.microsoft.com/office/powerpoint/2010/main" val="2989909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1E91C1ED-D41F-4F42-9CC3-F8BCC9F9D7B7}" type="datetime1">
              <a:rPr lang="en-IN" smtClean="0"/>
              <a:t>11-07-2023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902B266-94FA-4120-9437-0C32F36FE825}" type="slidenum">
              <a:rPr lang="en-IN" smtClean="0"/>
              <a:t>‹#›</a:t>
            </a:fld>
            <a:endParaRPr lang="en-IN"/>
          </a:p>
        </p:txBody>
      </p:sp>
    </p:spTree>
    <p:extLst>
      <p:ext uri="{BB962C8B-B14F-4D97-AF65-F5344CB8AC3E}">
        <p14:creationId xmlns:p14="http://schemas.microsoft.com/office/powerpoint/2010/main" val="16438967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CA05B987-CEDF-4C55-8E38-9F5396164941}" type="datetime1">
              <a:rPr lang="en-IN" smtClean="0"/>
              <a:t>11-07-2023</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902B266-94FA-4120-9437-0C32F36FE825}" type="slidenum">
              <a:rPr lang="en-IN" smtClean="0"/>
              <a:t>‹#›</a:t>
            </a:fld>
            <a:endParaRPr lang="en-IN"/>
          </a:p>
        </p:txBody>
      </p:sp>
    </p:spTree>
    <p:extLst>
      <p:ext uri="{BB962C8B-B14F-4D97-AF65-F5344CB8AC3E}">
        <p14:creationId xmlns:p14="http://schemas.microsoft.com/office/powerpoint/2010/main" val="701896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C1207EC-164B-49C5-A406-4AD09EFECB56}" type="datetime1">
              <a:rPr lang="en-IN" smtClean="0"/>
              <a:t>11-07-2023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902B266-94FA-4120-9437-0C32F36FE825}" type="slidenum">
              <a:rPr lang="en-IN" smtClean="0"/>
              <a:t>‹#›</a:t>
            </a:fld>
            <a:endParaRPr lang="en-IN"/>
          </a:p>
        </p:txBody>
      </p:sp>
    </p:spTree>
    <p:extLst>
      <p:ext uri="{BB962C8B-B14F-4D97-AF65-F5344CB8AC3E}">
        <p14:creationId xmlns:p14="http://schemas.microsoft.com/office/powerpoint/2010/main" val="27388896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50C9700-97B5-4E88-9BE8-6AB3897BDAF3}" type="datetime1">
              <a:rPr lang="en-IN" smtClean="0"/>
              <a:t>11-07-2023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902B266-94FA-4120-9437-0C32F36FE825}" type="slidenum">
              <a:rPr lang="en-IN" smtClean="0"/>
              <a:t>‹#›</a:t>
            </a:fld>
            <a:endParaRPr lang="en-IN"/>
          </a:p>
        </p:txBody>
      </p:sp>
    </p:spTree>
    <p:extLst>
      <p:ext uri="{BB962C8B-B14F-4D97-AF65-F5344CB8AC3E}">
        <p14:creationId xmlns:p14="http://schemas.microsoft.com/office/powerpoint/2010/main" val="19246850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6DB5EC6-54A8-4BD4-8148-D9F8B6AC27B0}" type="datetime1">
              <a:rPr lang="en-IN" smtClean="0"/>
              <a:t>11-07-2023</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7902B266-94FA-4120-9437-0C32F36FE825}" type="slidenum">
              <a:rPr lang="en-IN" smtClean="0"/>
              <a:t>‹#›</a:t>
            </a:fld>
            <a:endParaRPr lang="en-IN"/>
          </a:p>
        </p:txBody>
      </p:sp>
    </p:spTree>
    <p:extLst>
      <p:ext uri="{BB962C8B-B14F-4D97-AF65-F5344CB8AC3E}">
        <p14:creationId xmlns:p14="http://schemas.microsoft.com/office/powerpoint/2010/main" val="38431219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93EC8F87-9A9F-4AA9-8B58-65F2160D191B}" type="datetime1">
              <a:rPr lang="en-IN" smtClean="0"/>
              <a:t>11-07-2023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02B266-94FA-4120-9437-0C32F36FE825}" type="slidenum">
              <a:rPr lang="en-IN" smtClean="0"/>
              <a:t>‹#›</a:t>
            </a:fld>
            <a:endParaRPr lang="en-IN"/>
          </a:p>
        </p:txBody>
      </p:sp>
    </p:spTree>
    <p:extLst>
      <p:ext uri="{BB962C8B-B14F-4D97-AF65-F5344CB8AC3E}">
        <p14:creationId xmlns:p14="http://schemas.microsoft.com/office/powerpoint/2010/main" val="9297794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8D790F51-28F5-4E23-8AAC-93EC89044FF0}" type="datetime1">
              <a:rPr lang="en-IN" smtClean="0"/>
              <a:t>11-07-2023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902B266-94FA-4120-9437-0C32F36FE825}" type="slidenum">
              <a:rPr lang="en-IN" smtClean="0"/>
              <a:t>‹#›</a:t>
            </a:fld>
            <a:endParaRPr lang="en-IN"/>
          </a:p>
        </p:txBody>
      </p:sp>
    </p:spTree>
    <p:extLst>
      <p:ext uri="{BB962C8B-B14F-4D97-AF65-F5344CB8AC3E}">
        <p14:creationId xmlns:p14="http://schemas.microsoft.com/office/powerpoint/2010/main" val="1044074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44E273-4BAD-46E4-96C9-581E2A23D8DA}" type="datetime1">
              <a:rPr lang="en-IN" smtClean="0"/>
              <a:t>11-07-2023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02B266-94FA-4120-9437-0C32F36FE825}" type="slidenum">
              <a:rPr lang="en-IN" smtClean="0"/>
              <a:t>‹#›</a:t>
            </a:fld>
            <a:endParaRPr lang="en-IN"/>
          </a:p>
        </p:txBody>
      </p:sp>
    </p:spTree>
    <p:extLst>
      <p:ext uri="{BB962C8B-B14F-4D97-AF65-F5344CB8AC3E}">
        <p14:creationId xmlns:p14="http://schemas.microsoft.com/office/powerpoint/2010/main" val="3201122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6F79EE1-1840-4350-B7A6-A4B55E28F3B3}" type="datetime1">
              <a:rPr lang="en-IN" smtClean="0"/>
              <a:t>11-07-2023</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902B266-94FA-4120-9437-0C32F36FE825}" type="slidenum">
              <a:rPr lang="en-IN" smtClean="0"/>
              <a:t>‹#›</a:t>
            </a:fld>
            <a:endParaRPr lang="en-IN"/>
          </a:p>
        </p:txBody>
      </p:sp>
    </p:spTree>
    <p:extLst>
      <p:ext uri="{BB962C8B-B14F-4D97-AF65-F5344CB8AC3E}">
        <p14:creationId xmlns:p14="http://schemas.microsoft.com/office/powerpoint/2010/main" val="2648045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41CFDEB-A661-49E5-881C-6B9F5B2C9CC7}" type="datetime1">
              <a:rPr lang="en-IN" smtClean="0"/>
              <a:t>11-07-2023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02B266-94FA-4120-9437-0C32F36FE825}" type="slidenum">
              <a:rPr lang="en-IN" smtClean="0"/>
              <a:t>‹#›</a:t>
            </a:fld>
            <a:endParaRPr lang="en-IN"/>
          </a:p>
        </p:txBody>
      </p:sp>
    </p:spTree>
    <p:extLst>
      <p:ext uri="{BB962C8B-B14F-4D97-AF65-F5344CB8AC3E}">
        <p14:creationId xmlns:p14="http://schemas.microsoft.com/office/powerpoint/2010/main" val="3895143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2EE003C-E5CA-4251-994A-C21FE9A31485}" type="datetime1">
              <a:rPr lang="en-IN" smtClean="0"/>
              <a:t>11-07-2023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902B266-94FA-4120-9437-0C32F36FE825}" type="slidenum">
              <a:rPr lang="en-IN" smtClean="0"/>
              <a:t>‹#›</a:t>
            </a:fld>
            <a:endParaRPr lang="en-IN"/>
          </a:p>
        </p:txBody>
      </p:sp>
    </p:spTree>
    <p:extLst>
      <p:ext uri="{BB962C8B-B14F-4D97-AF65-F5344CB8AC3E}">
        <p14:creationId xmlns:p14="http://schemas.microsoft.com/office/powerpoint/2010/main" val="3356419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E159B67-AEC4-47BF-B1E9-07FC7D28BE74}" type="datetime1">
              <a:rPr lang="en-IN" smtClean="0"/>
              <a:t>11-07-2023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902B266-94FA-4120-9437-0C32F36FE825}" type="slidenum">
              <a:rPr lang="en-IN" smtClean="0"/>
              <a:t>‹#›</a:t>
            </a:fld>
            <a:endParaRPr lang="en-IN"/>
          </a:p>
        </p:txBody>
      </p:sp>
    </p:spTree>
    <p:extLst>
      <p:ext uri="{BB962C8B-B14F-4D97-AF65-F5344CB8AC3E}">
        <p14:creationId xmlns:p14="http://schemas.microsoft.com/office/powerpoint/2010/main" val="168907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24D0F1-7B2B-4C00-9003-1FAED7691539}" type="datetime1">
              <a:rPr lang="en-IN" smtClean="0"/>
              <a:t>11-07-2023</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7902B266-94FA-4120-9437-0C32F36FE825}" type="slidenum">
              <a:rPr lang="en-IN" smtClean="0"/>
              <a:t>‹#›</a:t>
            </a:fld>
            <a:endParaRPr lang="en-IN"/>
          </a:p>
        </p:txBody>
      </p:sp>
    </p:spTree>
    <p:extLst>
      <p:ext uri="{BB962C8B-B14F-4D97-AF65-F5344CB8AC3E}">
        <p14:creationId xmlns:p14="http://schemas.microsoft.com/office/powerpoint/2010/main" val="3545040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7A8DA6E-D4FF-496C-86B9-CAC6484065BB}" type="datetime1">
              <a:rPr lang="en-IN" smtClean="0"/>
              <a:t>11-07-2023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902B266-94FA-4120-9437-0C32F36FE825}" type="slidenum">
              <a:rPr lang="en-IN" smtClean="0"/>
              <a:t>‹#›</a:t>
            </a:fld>
            <a:endParaRPr lang="en-IN"/>
          </a:p>
        </p:txBody>
      </p:sp>
    </p:spTree>
    <p:extLst>
      <p:ext uri="{BB962C8B-B14F-4D97-AF65-F5344CB8AC3E}">
        <p14:creationId xmlns:p14="http://schemas.microsoft.com/office/powerpoint/2010/main" val="235955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13CD93C-1F3E-419B-A1EF-2B8FF94A101F}" type="datetime1">
              <a:rPr lang="en-IN" smtClean="0"/>
              <a:t>11-07-2023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902B266-94FA-4120-9437-0C32F36FE825}" type="slidenum">
              <a:rPr lang="en-IN" smtClean="0"/>
              <a:t>‹#›</a:t>
            </a:fld>
            <a:endParaRPr lang="en-IN"/>
          </a:p>
        </p:txBody>
      </p:sp>
    </p:spTree>
    <p:extLst>
      <p:ext uri="{BB962C8B-B14F-4D97-AF65-F5344CB8AC3E}">
        <p14:creationId xmlns:p14="http://schemas.microsoft.com/office/powerpoint/2010/main" val="592705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CE489A4-1586-4118-955A-4D697DA290B0}" type="datetime1">
              <a:rPr lang="en-IN" smtClean="0"/>
              <a:t>11-07-2023</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7902B266-94FA-4120-9437-0C32F36FE825}" type="slidenum">
              <a:rPr lang="en-IN" smtClean="0"/>
              <a:t>‹#›</a:t>
            </a:fld>
            <a:endParaRPr lang="en-IN"/>
          </a:p>
        </p:txBody>
      </p:sp>
    </p:spTree>
    <p:extLst>
      <p:ext uri="{BB962C8B-B14F-4D97-AF65-F5344CB8AC3E}">
        <p14:creationId xmlns:p14="http://schemas.microsoft.com/office/powerpoint/2010/main" val="376087805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Layout" Target="../diagrams/layout2.xml"/><Relationship Id="rId7" Type="http://schemas.openxmlformats.org/officeDocument/2006/relationships/image" Target="../media/image5.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9"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Layout" Target="../diagrams/layout3.xml"/><Relationship Id="rId7" Type="http://schemas.openxmlformats.org/officeDocument/2006/relationships/image" Target="../media/image8.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10" Type="http://schemas.openxmlformats.org/officeDocument/2006/relationships/image" Target="../media/image11.png"/><Relationship Id="rId4" Type="http://schemas.openxmlformats.org/officeDocument/2006/relationships/diagramQuickStyle" Target="../diagrams/quickStyle3.xml"/><Relationship Id="rId9"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jpe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1.jpeg"/><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30055" y="860448"/>
            <a:ext cx="5786650" cy="2677648"/>
          </a:xfrm>
        </p:spPr>
        <p:txBody>
          <a:bodyPr/>
          <a:lstStyle/>
          <a:p>
            <a:r>
              <a:rPr lang="en" sz="6000" dirty="0">
                <a:ln w="0"/>
                <a:solidFill>
                  <a:schemeClr val="accent1"/>
                </a:solidFill>
                <a:effectLst>
                  <a:outerShdw blurRad="38100" dist="25400" dir="5400000" algn="ctr" rotWithShape="0">
                    <a:srgbClr val="6E747A">
                      <a:alpha val="43000"/>
                    </a:srgbClr>
                  </a:outerShdw>
                </a:effectLst>
              </a:rPr>
              <a:t>To-Do App</a:t>
            </a:r>
            <a:br>
              <a:rPr lang="en" sz="6000" dirty="0">
                <a:ln w="0"/>
                <a:solidFill>
                  <a:schemeClr val="accent1"/>
                </a:solidFill>
                <a:effectLst>
                  <a:outerShdw blurRad="38100" dist="25400" dir="5400000" algn="ctr" rotWithShape="0">
                    <a:srgbClr val="6E747A">
                      <a:alpha val="43000"/>
                    </a:srgbClr>
                  </a:outerShdw>
                </a:effectLst>
              </a:rPr>
            </a:br>
            <a:r>
              <a:rPr lang="en" sz="6000" dirty="0">
                <a:ln w="0"/>
                <a:solidFill>
                  <a:schemeClr val="accent1"/>
                </a:solidFill>
                <a:effectLst>
                  <a:outerShdw blurRad="38100" dist="25400" dir="5400000" algn="ctr" rotWithShape="0">
                    <a:srgbClr val="6E747A">
                      <a:alpha val="43000"/>
                    </a:srgbClr>
                  </a:outerShdw>
                </a:effectLst>
              </a:rPr>
              <a:t>  </a:t>
            </a:r>
            <a:r>
              <a:rPr lang="en" sz="4400" dirty="0" smtClean="0">
                <a:ln w="0"/>
                <a:solidFill>
                  <a:schemeClr val="accent1"/>
                </a:solidFill>
                <a:effectLst>
                  <a:outerShdw blurRad="38100" dist="25400" dir="5400000" algn="ctr" rotWithShape="0">
                    <a:srgbClr val="6E747A">
                      <a:alpha val="43000"/>
                    </a:srgbClr>
                  </a:outerShdw>
                </a:effectLst>
              </a:rPr>
              <a:t>TASK ZEN</a:t>
            </a:r>
            <a:endParaRPr lang="en-IN" sz="6000" dirty="0">
              <a:ln w="0"/>
              <a:solidFill>
                <a:schemeClr val="accent1"/>
              </a:solidFill>
              <a:effectLst>
                <a:outerShdw blurRad="38100" dist="25400" dir="5400000" algn="ctr" rotWithShape="0">
                  <a:srgbClr val="6E747A">
                    <a:alpha val="43000"/>
                  </a:srgbClr>
                </a:outerShdw>
              </a:effectLst>
            </a:endParaRPr>
          </a:p>
        </p:txBody>
      </p:sp>
      <p:sp>
        <p:nvSpPr>
          <p:cNvPr id="3" name="Subtitle 2"/>
          <p:cNvSpPr>
            <a:spLocks noGrp="1"/>
          </p:cNvSpPr>
          <p:nvPr>
            <p:ph type="subTitle" idx="1"/>
          </p:nvPr>
        </p:nvSpPr>
        <p:spPr>
          <a:xfrm>
            <a:off x="3646260" y="4330726"/>
            <a:ext cx="3514027" cy="861420"/>
          </a:xfrm>
        </p:spPr>
        <p:txBody>
          <a:bodyPr>
            <a:noAutofit/>
          </a:bodyPr>
          <a:lstStyle/>
          <a:p>
            <a:pPr lvl="0" algn="ctr"/>
            <a:r>
              <a:rPr lang="en-IN" sz="2000" dirty="0">
                <a:latin typeface="Fira Sans"/>
                <a:ea typeface="Fira Sans"/>
                <a:cs typeface="Fira Sans"/>
                <a:sym typeface="Fira Sans"/>
              </a:rPr>
              <a:t>Capstone Project </a:t>
            </a:r>
            <a:r>
              <a:rPr lang="en-IN" sz="2000" dirty="0" smtClean="0">
                <a:latin typeface="Fira Sans"/>
                <a:ea typeface="Fira Sans"/>
                <a:cs typeface="Fira Sans"/>
                <a:sym typeface="Fira Sans"/>
              </a:rPr>
              <a:t/>
            </a:r>
            <a:br>
              <a:rPr lang="en-IN" sz="2000" dirty="0" smtClean="0">
                <a:latin typeface="Fira Sans"/>
                <a:ea typeface="Fira Sans"/>
                <a:cs typeface="Fira Sans"/>
                <a:sym typeface="Fira Sans"/>
              </a:rPr>
            </a:br>
            <a:r>
              <a:rPr lang="en-IN" sz="2000" dirty="0" smtClean="0">
                <a:latin typeface="Fira Sans"/>
                <a:ea typeface="Fira Sans"/>
                <a:cs typeface="Fira Sans"/>
                <a:sym typeface="Fira Sans"/>
              </a:rPr>
              <a:t>Wave - 44</a:t>
            </a:r>
            <a:endParaRPr lang="en-IN" sz="2000" dirty="0">
              <a:latin typeface="Fira Sans"/>
              <a:ea typeface="Fira Sans"/>
              <a:cs typeface="Fira Sans"/>
              <a:sym typeface="Fira Sans"/>
            </a:endParaRPr>
          </a:p>
          <a:p>
            <a:endParaRPr lang="en-IN" sz="20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44759" y="4653518"/>
            <a:ext cx="1540292" cy="1540292"/>
          </a:xfrm>
          <a:prstGeom prst="rect">
            <a:avLst/>
          </a:prstGeom>
        </p:spPr>
      </p:pic>
      <p:sp>
        <p:nvSpPr>
          <p:cNvPr id="5" name="Slide Number Placeholder 4"/>
          <p:cNvSpPr>
            <a:spLocks noGrp="1"/>
          </p:cNvSpPr>
          <p:nvPr>
            <p:ph type="sldNum" sz="quarter" idx="12"/>
          </p:nvPr>
        </p:nvSpPr>
        <p:spPr/>
        <p:txBody>
          <a:bodyPr/>
          <a:lstStyle/>
          <a:p>
            <a:fld id="{7902B266-94FA-4120-9437-0C32F36FE825}" type="slidenum">
              <a:rPr lang="en-IN" smtClean="0"/>
              <a:t>1</a:t>
            </a:fld>
            <a:endParaRPr lang="en-IN"/>
          </a:p>
        </p:txBody>
      </p:sp>
    </p:spTree>
    <p:extLst>
      <p:ext uri="{BB962C8B-B14F-4D97-AF65-F5344CB8AC3E}">
        <p14:creationId xmlns:p14="http://schemas.microsoft.com/office/powerpoint/2010/main" val="2825102697"/>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smtClean="0"/>
              <a:t>Continue :  </a:t>
            </a:r>
            <a:endParaRPr lang="en-IN" dirty="0"/>
          </a:p>
        </p:txBody>
      </p:sp>
      <p:sp>
        <p:nvSpPr>
          <p:cNvPr id="22" name="Rounded Rectangle 21"/>
          <p:cNvSpPr/>
          <p:nvPr/>
        </p:nvSpPr>
        <p:spPr>
          <a:xfrm>
            <a:off x="7319749" y="3004971"/>
            <a:ext cx="3425588" cy="818866"/>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t>           MONGO DB</a:t>
            </a:r>
            <a:endParaRPr lang="en-US" dirty="0"/>
          </a:p>
        </p:txBody>
      </p:sp>
      <p:sp>
        <p:nvSpPr>
          <p:cNvPr id="24" name="Rounded Rectangle 23"/>
          <p:cNvSpPr/>
          <p:nvPr/>
        </p:nvSpPr>
        <p:spPr>
          <a:xfrm>
            <a:off x="7319749" y="4947503"/>
            <a:ext cx="3425588" cy="818866"/>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t>MY SQL</a:t>
            </a:r>
            <a:endParaRPr lang="en-US" dirty="0"/>
          </a:p>
        </p:txBody>
      </p:sp>
      <p:sp>
        <p:nvSpPr>
          <p:cNvPr id="26" name="Oval 25"/>
          <p:cNvSpPr/>
          <p:nvPr/>
        </p:nvSpPr>
        <p:spPr>
          <a:xfrm>
            <a:off x="1378425" y="3460086"/>
            <a:ext cx="3657600" cy="2044700"/>
          </a:xfrm>
          <a:prstGeom prst="ellipse">
            <a:avLst/>
          </a:prstGeom>
          <a:solidFill>
            <a:schemeClr val="accent6">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b="1" dirty="0" smtClean="0">
                <a:ln w="9525">
                  <a:solidFill>
                    <a:schemeClr val="bg1"/>
                  </a:solidFill>
                  <a:prstDash val="solid"/>
                </a:ln>
                <a:solidFill>
                  <a:schemeClr val="tx1">
                    <a:lumMod val="95000"/>
                    <a:lumOff val="5000"/>
                  </a:schemeClr>
                </a:solidFill>
                <a:effectLst>
                  <a:outerShdw blurRad="12700" dist="38100" dir="2700000" algn="tl" rotWithShape="0">
                    <a:schemeClr val="accent5">
                      <a:lumMod val="60000"/>
                      <a:lumOff val="40000"/>
                    </a:schemeClr>
                  </a:outerShdw>
                </a:effectLst>
              </a:rPr>
              <a:t>DATA-BASE</a:t>
            </a:r>
            <a:endParaRPr lang="en-US" sz="3200" b="1" dirty="0">
              <a:ln w="9525">
                <a:solidFill>
                  <a:schemeClr val="bg1"/>
                </a:solidFill>
                <a:prstDash val="solid"/>
              </a:ln>
              <a:solidFill>
                <a:schemeClr val="tx1">
                  <a:lumMod val="95000"/>
                  <a:lumOff val="5000"/>
                </a:schemeClr>
              </a:solidFill>
              <a:effectLst>
                <a:outerShdw blurRad="12700" dist="38100" dir="2700000" algn="tl" rotWithShape="0">
                  <a:schemeClr val="accent5">
                    <a:lumMod val="60000"/>
                    <a:lumOff val="40000"/>
                  </a:schemeClr>
                </a:outerShdw>
              </a:effectLst>
            </a:endParaRPr>
          </a:p>
        </p:txBody>
      </p:sp>
      <p:cxnSp>
        <p:nvCxnSpPr>
          <p:cNvPr id="29" name="Straight Arrow Connector 28"/>
          <p:cNvCxnSpPr>
            <a:stCxn id="26" idx="6"/>
          </p:cNvCxnSpPr>
          <p:nvPr/>
        </p:nvCxnSpPr>
        <p:spPr>
          <a:xfrm flipV="1">
            <a:off x="5036025" y="3414404"/>
            <a:ext cx="2283724" cy="1068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6" idx="6"/>
            <a:endCxn id="24" idx="1"/>
          </p:cNvCxnSpPr>
          <p:nvPr/>
        </p:nvCxnSpPr>
        <p:spPr>
          <a:xfrm>
            <a:off x="5036025" y="4482436"/>
            <a:ext cx="2283724" cy="874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 xmlns:a16="http://schemas.microsoft.com/office/drawing/2014/main" xmlns:lc="http://schemas.openxmlformats.org/drawingml/2006/lockedCanvas" id="{5E253AD8-32A5-9580-02F8-03DE5E45FF2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33336" y="4987027"/>
            <a:ext cx="626624" cy="779342"/>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6" descr="What is MongoDB? NoSQL database explained in an easy way.">
            <a:extLst>
              <a:ext uri="{FF2B5EF4-FFF2-40B4-BE49-F238E27FC236}">
                <a16:creationId xmlns="" xmlns:a16="http://schemas.microsoft.com/office/drawing/2014/main" xmlns:lc="http://schemas.openxmlformats.org/drawingml/2006/lockedCanvas" id="{712929E5-2DBB-E948-7FB1-9C75CAF2514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26848" y="3046052"/>
            <a:ext cx="549693" cy="736703"/>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7902B266-94FA-4120-9437-0C32F36FE825}" type="slidenum">
              <a:rPr lang="en-IN" smtClean="0"/>
              <a:t>10</a:t>
            </a:fld>
            <a:endParaRPr lang="en-IN"/>
          </a:p>
        </p:txBody>
      </p:sp>
    </p:spTree>
    <p:extLst>
      <p:ext uri="{BB962C8B-B14F-4D97-AF65-F5344CB8AC3E}">
        <p14:creationId xmlns:p14="http://schemas.microsoft.com/office/powerpoint/2010/main" val="2484849478"/>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Showcase  :</a:t>
            </a:r>
            <a:endParaRPr lang="en-IN" dirty="0"/>
          </a:p>
        </p:txBody>
      </p:sp>
      <p:sp>
        <p:nvSpPr>
          <p:cNvPr id="3" name="Content Placeholder 2"/>
          <p:cNvSpPr>
            <a:spLocks noGrp="1"/>
          </p:cNvSpPr>
          <p:nvPr>
            <p:ph idx="1"/>
          </p:nvPr>
        </p:nvSpPr>
        <p:spPr/>
        <p:txBody>
          <a:bodyPr/>
          <a:lstStyle/>
          <a:p>
            <a:r>
              <a:rPr lang="en-US" b="1" dirty="0" smtClean="0"/>
              <a:t>Registration </a:t>
            </a:r>
            <a:r>
              <a:rPr lang="en-US" b="1" dirty="0"/>
              <a:t>and </a:t>
            </a:r>
            <a:r>
              <a:rPr lang="en-US" b="1" dirty="0" smtClean="0"/>
              <a:t>Login</a:t>
            </a:r>
          </a:p>
          <a:p>
            <a:r>
              <a:rPr lang="en-US" b="1" dirty="0"/>
              <a:t>Creating and Managing </a:t>
            </a:r>
            <a:r>
              <a:rPr lang="en-US" b="1" dirty="0" smtClean="0"/>
              <a:t>Tasks</a:t>
            </a:r>
          </a:p>
          <a:p>
            <a:r>
              <a:rPr lang="en-US" b="1" dirty="0"/>
              <a:t>Setting Priorities and </a:t>
            </a:r>
            <a:r>
              <a:rPr lang="en-US" b="1" dirty="0" smtClean="0"/>
              <a:t>Due Dates</a:t>
            </a:r>
            <a:endParaRPr lang="en-IN" b="1" dirty="0"/>
          </a:p>
          <a:p>
            <a:r>
              <a:rPr lang="en-US" b="1" dirty="0" smtClean="0"/>
              <a:t>Search Task and Filter Task</a:t>
            </a:r>
          </a:p>
          <a:p>
            <a:r>
              <a:rPr lang="en-US" b="1" dirty="0" smtClean="0"/>
              <a:t>Complete  and Archive Task</a:t>
            </a:r>
            <a:endParaRPr lang="en-IN" b="1" dirty="0" smtClean="0"/>
          </a:p>
          <a:p>
            <a:r>
              <a:rPr lang="en-IN" b="1" dirty="0" smtClean="0"/>
              <a:t>Notifications</a:t>
            </a:r>
            <a:endParaRPr lang="en-IN" b="1" dirty="0"/>
          </a:p>
        </p:txBody>
      </p:sp>
      <p:sp>
        <p:nvSpPr>
          <p:cNvPr id="4" name="Slide Number Placeholder 3"/>
          <p:cNvSpPr>
            <a:spLocks noGrp="1"/>
          </p:cNvSpPr>
          <p:nvPr>
            <p:ph type="sldNum" sz="quarter" idx="12"/>
          </p:nvPr>
        </p:nvSpPr>
        <p:spPr/>
        <p:txBody>
          <a:bodyPr/>
          <a:lstStyle/>
          <a:p>
            <a:fld id="{7902B266-94FA-4120-9437-0C32F36FE825}" type="slidenum">
              <a:rPr lang="en-IN" smtClean="0"/>
              <a:t>11</a:t>
            </a:fld>
            <a:endParaRPr lang="en-IN"/>
          </a:p>
        </p:txBody>
      </p:sp>
    </p:spTree>
    <p:extLst>
      <p:ext uri="{BB962C8B-B14F-4D97-AF65-F5344CB8AC3E}">
        <p14:creationId xmlns:p14="http://schemas.microsoft.com/office/powerpoint/2010/main" val="2350552671"/>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a:t>
            </a:r>
            <a:endParaRPr lang="en-IN" dirty="0"/>
          </a:p>
        </p:txBody>
      </p:sp>
      <p:pic>
        <p:nvPicPr>
          <p:cNvPr id="3080" name="Picture 8" descr="GIF Stickers for HelloAdamsFamily – carolynnyoe blog"/>
          <p:cNvPicPr>
            <a:picLocks noChangeAspect="1" noChangeArrowheads="1" noCrop="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59790" y="3217245"/>
            <a:ext cx="1524000" cy="152400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7"/>
          <p:cNvSpPr>
            <a:spLocks noGrp="1"/>
          </p:cNvSpPr>
          <p:nvPr>
            <p:ph idx="1"/>
          </p:nvPr>
        </p:nvSpPr>
        <p:spPr>
          <a:xfrm>
            <a:off x="1257932" y="2582719"/>
            <a:ext cx="8825659" cy="3416300"/>
          </a:xfrm>
        </p:spPr>
        <p:txBody>
          <a:bodyPr/>
          <a:lstStyle/>
          <a:p>
            <a:r>
              <a:rPr lang="en-IN" sz="2000" b="1" dirty="0"/>
              <a:t>Increases </a:t>
            </a:r>
            <a:r>
              <a:rPr lang="en-IN" sz="2000" b="1" dirty="0" smtClean="0"/>
              <a:t>productivity</a:t>
            </a:r>
          </a:p>
          <a:p>
            <a:r>
              <a:rPr lang="en-IN" sz="2000" b="1" dirty="0"/>
              <a:t>Improves your </a:t>
            </a:r>
            <a:r>
              <a:rPr lang="en-IN" sz="2000" b="1" dirty="0" smtClean="0"/>
              <a:t> task management </a:t>
            </a:r>
          </a:p>
          <a:p>
            <a:r>
              <a:rPr lang="en-IN" sz="2000" b="1" dirty="0"/>
              <a:t>Set deadlines for each goal</a:t>
            </a:r>
          </a:p>
          <a:p>
            <a:r>
              <a:rPr lang="en-IN" sz="2000" b="1" dirty="0"/>
              <a:t>Prioritize your </a:t>
            </a:r>
            <a:r>
              <a:rPr lang="en-IN" sz="2000" b="1" dirty="0" smtClean="0"/>
              <a:t>goals</a:t>
            </a:r>
          </a:p>
          <a:p>
            <a:r>
              <a:rPr lang="en-US" sz="2000" b="1" dirty="0"/>
              <a:t>Time Management</a:t>
            </a:r>
            <a:endParaRPr lang="en-IN" sz="2000" b="1" dirty="0"/>
          </a:p>
          <a:p>
            <a:r>
              <a:rPr lang="en-US" sz="2000" b="1" dirty="0"/>
              <a:t>Goal</a:t>
            </a:r>
            <a:r>
              <a:rPr lang="en-US" sz="2000" dirty="0"/>
              <a:t> </a:t>
            </a:r>
            <a:r>
              <a:rPr lang="en-US" sz="2000" b="1" dirty="0"/>
              <a:t>Alignment</a:t>
            </a:r>
            <a:endParaRPr lang="en-US" sz="2000" b="1" dirty="0" smtClean="0"/>
          </a:p>
          <a:p>
            <a:endParaRPr lang="en-IN" dirty="0"/>
          </a:p>
        </p:txBody>
      </p:sp>
      <p:sp>
        <p:nvSpPr>
          <p:cNvPr id="3" name="Slide Number Placeholder 2"/>
          <p:cNvSpPr>
            <a:spLocks noGrp="1"/>
          </p:cNvSpPr>
          <p:nvPr>
            <p:ph type="sldNum" sz="quarter" idx="12"/>
          </p:nvPr>
        </p:nvSpPr>
        <p:spPr/>
        <p:txBody>
          <a:bodyPr/>
          <a:lstStyle/>
          <a:p>
            <a:fld id="{7902B266-94FA-4120-9437-0C32F36FE825}" type="slidenum">
              <a:rPr lang="en-IN" smtClean="0"/>
              <a:t>12</a:t>
            </a:fld>
            <a:endParaRPr lang="en-IN"/>
          </a:p>
        </p:txBody>
      </p:sp>
    </p:spTree>
    <p:extLst>
      <p:ext uri="{BB962C8B-B14F-4D97-AF65-F5344CB8AC3E}">
        <p14:creationId xmlns:p14="http://schemas.microsoft.com/office/powerpoint/2010/main" val="717780107"/>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Enhancement  :</a:t>
            </a:r>
            <a:endParaRPr lang="en-IN" dirty="0"/>
          </a:p>
        </p:txBody>
      </p:sp>
      <p:sp>
        <p:nvSpPr>
          <p:cNvPr id="9" name="Content Placeholder 8"/>
          <p:cNvSpPr>
            <a:spLocks noGrp="1"/>
          </p:cNvSpPr>
          <p:nvPr>
            <p:ph idx="1"/>
          </p:nvPr>
        </p:nvSpPr>
        <p:spPr>
          <a:xfrm>
            <a:off x="531499" y="2326218"/>
            <a:ext cx="8825659" cy="3416300"/>
          </a:xfrm>
        </p:spPr>
        <p:txBody>
          <a:bodyPr/>
          <a:lstStyle/>
          <a:p>
            <a:r>
              <a:rPr lang="en-US" b="1" dirty="0" smtClean="0"/>
              <a:t>To provide better ui for the users</a:t>
            </a:r>
          </a:p>
          <a:p>
            <a:r>
              <a:rPr lang="en-US" b="1" dirty="0" smtClean="0"/>
              <a:t>To make login using gmail and facebook</a:t>
            </a:r>
          </a:p>
          <a:p>
            <a:r>
              <a:rPr lang="en-US" b="1" dirty="0" smtClean="0"/>
              <a:t>Better notification system to keep track of tasks</a:t>
            </a:r>
          </a:p>
          <a:p>
            <a:r>
              <a:rPr lang="en-US" b="1" dirty="0" smtClean="0"/>
              <a:t>To take the feedback from the users directly </a:t>
            </a:r>
          </a:p>
          <a:p>
            <a:r>
              <a:rPr lang="en-US" b="1" dirty="0" smtClean="0"/>
              <a:t>Reminder mail to be sent a day before the due date.</a:t>
            </a:r>
            <a:endParaRPr lang="en-IN" b="1" dirty="0"/>
          </a:p>
        </p:txBody>
      </p:sp>
      <p:pic>
        <p:nvPicPr>
          <p:cNvPr id="4098" name="Picture 2" descr="Social Login &amp; 3rd-Party App Authorization | by Alan Golman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9328" y="1327150"/>
            <a:ext cx="4114078" cy="3085559"/>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The Best Feedback Form: Master them all in 2022 (UPDATED!)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10985" y="3720286"/>
            <a:ext cx="4262421" cy="2764761"/>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7902B266-94FA-4120-9437-0C32F36FE825}" type="slidenum">
              <a:rPr lang="en-IN" smtClean="0"/>
              <a:t>13</a:t>
            </a:fld>
            <a:endParaRPr lang="en-IN"/>
          </a:p>
        </p:txBody>
      </p:sp>
    </p:spTree>
    <p:extLst>
      <p:ext uri="{BB962C8B-B14F-4D97-AF65-F5344CB8AC3E}">
        <p14:creationId xmlns:p14="http://schemas.microsoft.com/office/powerpoint/2010/main" val="1334486531"/>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ny ques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4702" y="2196433"/>
            <a:ext cx="7658389" cy="4307844"/>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oogle Shape;894;p26"/>
          <p:cNvGrpSpPr/>
          <p:nvPr/>
        </p:nvGrpSpPr>
        <p:grpSpPr>
          <a:xfrm rot="19454485">
            <a:off x="4778720" y="5036615"/>
            <a:ext cx="1070600" cy="1474751"/>
            <a:chOff x="7757448" y="1628770"/>
            <a:chExt cx="1070600" cy="1474751"/>
          </a:xfrm>
        </p:grpSpPr>
        <p:sp>
          <p:nvSpPr>
            <p:cNvPr id="6" name="Google Shape;895;p26"/>
            <p:cNvSpPr/>
            <p:nvPr/>
          </p:nvSpPr>
          <p:spPr>
            <a:xfrm>
              <a:off x="7895858" y="1760191"/>
              <a:ext cx="335853" cy="313654"/>
            </a:xfrm>
            <a:custGeom>
              <a:avLst/>
              <a:gdLst/>
              <a:ahLst/>
              <a:cxnLst/>
              <a:rect l="l" t="t" r="r" b="b"/>
              <a:pathLst>
                <a:path w="14615" h="13649" extrusionOk="0">
                  <a:moveTo>
                    <a:pt x="1" y="0"/>
                  </a:moveTo>
                  <a:lnTo>
                    <a:pt x="13039" y="13648"/>
                  </a:lnTo>
                  <a:lnTo>
                    <a:pt x="14615" y="6456"/>
                  </a:lnTo>
                  <a:lnTo>
                    <a:pt x="1" y="0"/>
                  </a:lnTo>
                  <a:close/>
                </a:path>
              </a:pathLst>
            </a:custGeom>
            <a:solidFill>
              <a:srgbClr val="F2D2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96;p26"/>
            <p:cNvSpPr/>
            <p:nvPr/>
          </p:nvSpPr>
          <p:spPr>
            <a:xfrm>
              <a:off x="7895858" y="1760191"/>
              <a:ext cx="314251" cy="313654"/>
            </a:xfrm>
            <a:custGeom>
              <a:avLst/>
              <a:gdLst/>
              <a:ahLst/>
              <a:cxnLst/>
              <a:rect l="l" t="t" r="r" b="b"/>
              <a:pathLst>
                <a:path w="13675" h="13649" extrusionOk="0">
                  <a:moveTo>
                    <a:pt x="1" y="0"/>
                  </a:moveTo>
                  <a:lnTo>
                    <a:pt x="13039" y="13648"/>
                  </a:lnTo>
                  <a:lnTo>
                    <a:pt x="13675" y="6456"/>
                  </a:lnTo>
                  <a:lnTo>
                    <a:pt x="9328" y="4117"/>
                  </a:lnTo>
                  <a:lnTo>
                    <a:pt x="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97;p26"/>
            <p:cNvSpPr/>
            <p:nvPr/>
          </p:nvSpPr>
          <p:spPr>
            <a:xfrm>
              <a:off x="7779050" y="1643362"/>
              <a:ext cx="477203" cy="430484"/>
            </a:xfrm>
            <a:custGeom>
              <a:avLst/>
              <a:gdLst/>
              <a:ahLst/>
              <a:cxnLst/>
              <a:rect l="l" t="t" r="r" b="b"/>
              <a:pathLst>
                <a:path w="20766" h="18733" extrusionOk="0">
                  <a:moveTo>
                    <a:pt x="1" y="1"/>
                  </a:moveTo>
                  <a:lnTo>
                    <a:pt x="3915" y="3381"/>
                  </a:lnTo>
                  <a:lnTo>
                    <a:pt x="18758" y="11540"/>
                  </a:lnTo>
                  <a:lnTo>
                    <a:pt x="18122" y="18732"/>
                  </a:lnTo>
                  <a:lnTo>
                    <a:pt x="20765" y="10904"/>
                  </a:lnTo>
                  <a:lnTo>
                    <a:pt x="19927" y="8769"/>
                  </a:lnTo>
                  <a:lnTo>
                    <a:pt x="1" y="1"/>
                  </a:lnTo>
                  <a:close/>
                </a:path>
              </a:pathLst>
            </a:custGeom>
            <a:solidFill>
              <a:srgbClr val="F2D2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98;p26"/>
            <p:cNvSpPr/>
            <p:nvPr/>
          </p:nvSpPr>
          <p:spPr>
            <a:xfrm>
              <a:off x="7779050" y="1643362"/>
              <a:ext cx="477203" cy="430484"/>
            </a:xfrm>
            <a:custGeom>
              <a:avLst/>
              <a:gdLst/>
              <a:ahLst/>
              <a:cxnLst/>
              <a:rect l="l" t="t" r="r" b="b"/>
              <a:pathLst>
                <a:path w="20766" h="18733" extrusionOk="0">
                  <a:moveTo>
                    <a:pt x="1" y="1"/>
                  </a:moveTo>
                  <a:lnTo>
                    <a:pt x="3915" y="3381"/>
                  </a:lnTo>
                  <a:lnTo>
                    <a:pt x="18758" y="11540"/>
                  </a:lnTo>
                  <a:lnTo>
                    <a:pt x="18122" y="18732"/>
                  </a:lnTo>
                  <a:lnTo>
                    <a:pt x="20765" y="10904"/>
                  </a:lnTo>
                  <a:lnTo>
                    <a:pt x="19927" y="8769"/>
                  </a:lnTo>
                  <a:lnTo>
                    <a:pt x="1" y="1"/>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99;p26"/>
            <p:cNvSpPr/>
            <p:nvPr/>
          </p:nvSpPr>
          <p:spPr>
            <a:xfrm>
              <a:off x="7757448" y="1628770"/>
              <a:ext cx="452660" cy="338197"/>
            </a:xfrm>
            <a:custGeom>
              <a:avLst/>
              <a:gdLst/>
              <a:ahLst/>
              <a:cxnLst/>
              <a:rect l="l" t="t" r="r" b="b"/>
              <a:pathLst>
                <a:path w="19698" h="14717" extrusionOk="0">
                  <a:moveTo>
                    <a:pt x="0" y="0"/>
                  </a:moveTo>
                  <a:lnTo>
                    <a:pt x="12480" y="14716"/>
                  </a:lnTo>
                  <a:lnTo>
                    <a:pt x="19698" y="12175"/>
                  </a:lnTo>
                  <a:lnTo>
                    <a:pt x="0"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00;p26"/>
            <p:cNvSpPr/>
            <p:nvPr/>
          </p:nvSpPr>
          <p:spPr>
            <a:xfrm>
              <a:off x="7757448" y="1628770"/>
              <a:ext cx="608028" cy="265189"/>
            </a:xfrm>
            <a:custGeom>
              <a:avLst/>
              <a:gdLst/>
              <a:ahLst/>
              <a:cxnLst/>
              <a:rect l="l" t="t" r="r" b="b"/>
              <a:pathLst>
                <a:path w="26459" h="11540" extrusionOk="0">
                  <a:moveTo>
                    <a:pt x="0" y="0"/>
                  </a:moveTo>
                  <a:lnTo>
                    <a:pt x="21705" y="11539"/>
                  </a:lnTo>
                  <a:lnTo>
                    <a:pt x="26458" y="10040"/>
                  </a:lnTo>
                  <a:lnTo>
                    <a:pt x="19596" y="7396"/>
                  </a:lnTo>
                  <a:lnTo>
                    <a:pt x="0"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901;p26"/>
            <p:cNvGrpSpPr/>
            <p:nvPr/>
          </p:nvGrpSpPr>
          <p:grpSpPr>
            <a:xfrm>
              <a:off x="8263242" y="2115275"/>
              <a:ext cx="564806" cy="988246"/>
              <a:chOff x="8263242" y="2115275"/>
              <a:chExt cx="564806" cy="988246"/>
            </a:xfrm>
          </p:grpSpPr>
          <p:sp>
            <p:nvSpPr>
              <p:cNvPr id="13" name="Google Shape;902;p26"/>
              <p:cNvSpPr/>
              <p:nvPr/>
            </p:nvSpPr>
            <p:spPr>
              <a:xfrm>
                <a:off x="8263242" y="2115275"/>
                <a:ext cx="39158" cy="21647"/>
              </a:xfrm>
              <a:custGeom>
                <a:avLst/>
                <a:gdLst/>
                <a:ahLst/>
                <a:cxnLst/>
                <a:rect l="l" t="t" r="r" b="b"/>
                <a:pathLst>
                  <a:path w="1704" h="942" extrusionOk="0">
                    <a:moveTo>
                      <a:pt x="0" y="1"/>
                    </a:moveTo>
                    <a:lnTo>
                      <a:pt x="1703" y="941"/>
                    </a:lnTo>
                    <a:lnTo>
                      <a:pt x="1703" y="840"/>
                    </a:lnTo>
                    <a:lnTo>
                      <a:pt x="0" y="1"/>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03;p26"/>
              <p:cNvSpPr/>
              <p:nvPr/>
            </p:nvSpPr>
            <p:spPr>
              <a:xfrm>
                <a:off x="8373041" y="2178354"/>
                <a:ext cx="75374" cy="56094"/>
              </a:xfrm>
              <a:custGeom>
                <a:avLst/>
                <a:gdLst/>
                <a:ahLst/>
                <a:cxnLst/>
                <a:rect l="l" t="t" r="r" b="b"/>
                <a:pathLst>
                  <a:path w="3280" h="2441" extrusionOk="0">
                    <a:moveTo>
                      <a:pt x="204" y="1"/>
                    </a:moveTo>
                    <a:lnTo>
                      <a:pt x="1" y="331"/>
                    </a:lnTo>
                    <a:cubicBezTo>
                      <a:pt x="941" y="1068"/>
                      <a:pt x="2008" y="1704"/>
                      <a:pt x="2974" y="2441"/>
                    </a:cubicBezTo>
                    <a:lnTo>
                      <a:pt x="3279" y="2136"/>
                    </a:lnTo>
                    <a:cubicBezTo>
                      <a:pt x="2212" y="1373"/>
                      <a:pt x="1170" y="738"/>
                      <a:pt x="204" y="1"/>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04;p26"/>
              <p:cNvSpPr/>
              <p:nvPr/>
            </p:nvSpPr>
            <p:spPr>
              <a:xfrm>
                <a:off x="8506786" y="2278224"/>
                <a:ext cx="73030" cy="68365"/>
              </a:xfrm>
              <a:custGeom>
                <a:avLst/>
                <a:gdLst/>
                <a:ahLst/>
                <a:cxnLst/>
                <a:rect l="l" t="t" r="r" b="b"/>
                <a:pathLst>
                  <a:path w="3178" h="2975" extrusionOk="0">
                    <a:moveTo>
                      <a:pt x="433" y="1"/>
                    </a:moveTo>
                    <a:lnTo>
                      <a:pt x="1" y="433"/>
                    </a:lnTo>
                    <a:lnTo>
                      <a:pt x="2746" y="2974"/>
                    </a:lnTo>
                    <a:lnTo>
                      <a:pt x="3178" y="2441"/>
                    </a:lnTo>
                    <a:lnTo>
                      <a:pt x="433" y="1"/>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05;p26"/>
              <p:cNvSpPr/>
              <p:nvPr/>
            </p:nvSpPr>
            <p:spPr>
              <a:xfrm>
                <a:off x="8628282" y="2395030"/>
                <a:ext cx="68343" cy="77718"/>
              </a:xfrm>
              <a:custGeom>
                <a:avLst/>
                <a:gdLst/>
                <a:ahLst/>
                <a:cxnLst/>
                <a:rect l="l" t="t" r="r" b="b"/>
                <a:pathLst>
                  <a:path w="2974" h="3382" extrusionOk="0">
                    <a:moveTo>
                      <a:pt x="534" y="1"/>
                    </a:moveTo>
                    <a:lnTo>
                      <a:pt x="0" y="535"/>
                    </a:lnTo>
                    <a:lnTo>
                      <a:pt x="2339" y="3381"/>
                    </a:lnTo>
                    <a:lnTo>
                      <a:pt x="2974" y="2873"/>
                    </a:lnTo>
                    <a:lnTo>
                      <a:pt x="534" y="1"/>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06;p26"/>
              <p:cNvSpPr/>
              <p:nvPr/>
            </p:nvSpPr>
            <p:spPr>
              <a:xfrm>
                <a:off x="8728153" y="2531116"/>
                <a:ext cx="58415" cy="85302"/>
              </a:xfrm>
              <a:custGeom>
                <a:avLst/>
                <a:gdLst/>
                <a:ahLst/>
                <a:cxnLst/>
                <a:rect l="l" t="t" r="r" b="b"/>
                <a:pathLst>
                  <a:path w="2542" h="3712" extrusionOk="0">
                    <a:moveTo>
                      <a:pt x="737" y="1"/>
                    </a:moveTo>
                    <a:lnTo>
                      <a:pt x="0" y="433"/>
                    </a:lnTo>
                    <a:cubicBezTo>
                      <a:pt x="331" y="967"/>
                      <a:pt x="636" y="1500"/>
                      <a:pt x="966" y="2034"/>
                    </a:cubicBezTo>
                    <a:cubicBezTo>
                      <a:pt x="1271" y="2542"/>
                      <a:pt x="1500" y="3076"/>
                      <a:pt x="1703" y="3712"/>
                    </a:cubicBezTo>
                    <a:lnTo>
                      <a:pt x="2542" y="3305"/>
                    </a:lnTo>
                    <a:cubicBezTo>
                      <a:pt x="2237" y="2771"/>
                      <a:pt x="2008" y="2237"/>
                      <a:pt x="1703" y="1602"/>
                    </a:cubicBezTo>
                    <a:cubicBezTo>
                      <a:pt x="1373" y="1068"/>
                      <a:pt x="1068" y="535"/>
                      <a:pt x="737" y="1"/>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07;p26"/>
              <p:cNvSpPr/>
              <p:nvPr/>
            </p:nvSpPr>
            <p:spPr>
              <a:xfrm>
                <a:off x="8796496" y="2689401"/>
                <a:ext cx="31552" cy="87623"/>
              </a:xfrm>
              <a:custGeom>
                <a:avLst/>
                <a:gdLst/>
                <a:ahLst/>
                <a:cxnLst/>
                <a:rect l="l" t="t" r="r" b="b"/>
                <a:pathLst>
                  <a:path w="1373" h="3813" extrusionOk="0">
                    <a:moveTo>
                      <a:pt x="737" y="1"/>
                    </a:moveTo>
                    <a:lnTo>
                      <a:pt x="0" y="229"/>
                    </a:lnTo>
                    <a:cubicBezTo>
                      <a:pt x="203" y="1373"/>
                      <a:pt x="432" y="2644"/>
                      <a:pt x="635" y="3813"/>
                    </a:cubicBezTo>
                    <a:lnTo>
                      <a:pt x="1373" y="3711"/>
                    </a:lnTo>
                    <a:cubicBezTo>
                      <a:pt x="1271" y="2440"/>
                      <a:pt x="1068" y="1271"/>
                      <a:pt x="737" y="1"/>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08;p26"/>
              <p:cNvSpPr/>
              <p:nvPr/>
            </p:nvSpPr>
            <p:spPr>
              <a:xfrm>
                <a:off x="8798817" y="2859934"/>
                <a:ext cx="29231" cy="87646"/>
              </a:xfrm>
              <a:custGeom>
                <a:avLst/>
                <a:gdLst/>
                <a:ahLst/>
                <a:cxnLst/>
                <a:rect l="l" t="t" r="r" b="b"/>
                <a:pathLst>
                  <a:path w="1272" h="3814" extrusionOk="0">
                    <a:moveTo>
                      <a:pt x="534" y="1"/>
                    </a:moveTo>
                    <a:cubicBezTo>
                      <a:pt x="433" y="1272"/>
                      <a:pt x="331" y="2441"/>
                      <a:pt x="1" y="3610"/>
                    </a:cubicBezTo>
                    <a:lnTo>
                      <a:pt x="636" y="3813"/>
                    </a:lnTo>
                    <a:cubicBezTo>
                      <a:pt x="967" y="2542"/>
                      <a:pt x="1170" y="1373"/>
                      <a:pt x="1272" y="103"/>
                    </a:cubicBezTo>
                    <a:lnTo>
                      <a:pt x="534" y="1"/>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909;p26"/>
              <p:cNvSpPr/>
              <p:nvPr/>
            </p:nvSpPr>
            <p:spPr>
              <a:xfrm>
                <a:off x="8735737" y="3022884"/>
                <a:ext cx="48511" cy="80637"/>
              </a:xfrm>
              <a:custGeom>
                <a:avLst/>
                <a:gdLst/>
                <a:ahLst/>
                <a:cxnLst/>
                <a:rect l="l" t="t" r="r" b="b"/>
                <a:pathLst>
                  <a:path w="2111" h="3509" extrusionOk="0">
                    <a:moveTo>
                      <a:pt x="1678" y="1"/>
                    </a:moveTo>
                    <a:cubicBezTo>
                      <a:pt x="1170" y="1170"/>
                      <a:pt x="636" y="2237"/>
                      <a:pt x="1" y="3280"/>
                    </a:cubicBezTo>
                    <a:lnTo>
                      <a:pt x="306" y="3508"/>
                    </a:lnTo>
                    <a:cubicBezTo>
                      <a:pt x="941" y="2441"/>
                      <a:pt x="1577" y="1373"/>
                      <a:pt x="2110" y="204"/>
                    </a:cubicBezTo>
                    <a:lnTo>
                      <a:pt x="1678" y="1"/>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Slide Number Placeholder 1"/>
          <p:cNvSpPr>
            <a:spLocks noGrp="1"/>
          </p:cNvSpPr>
          <p:nvPr>
            <p:ph type="sldNum" sz="quarter" idx="12"/>
          </p:nvPr>
        </p:nvSpPr>
        <p:spPr/>
        <p:txBody>
          <a:bodyPr/>
          <a:lstStyle/>
          <a:p>
            <a:fld id="{7902B266-94FA-4120-9437-0C32F36FE825}" type="slidenum">
              <a:rPr lang="en-IN" smtClean="0"/>
              <a:t>14</a:t>
            </a:fld>
            <a:endParaRPr lang="en-IN"/>
          </a:p>
        </p:txBody>
      </p:sp>
    </p:spTree>
    <p:extLst>
      <p:ext uri="{BB962C8B-B14F-4D97-AF65-F5344CB8AC3E}">
        <p14:creationId xmlns:p14="http://schemas.microsoft.com/office/powerpoint/2010/main" val="3275040061"/>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black and brown wooden Thank You signage on top of brown table, HD wallpap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5720" y="553749"/>
            <a:ext cx="8667750" cy="5753101"/>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7902B266-94FA-4120-9437-0C32F36FE825}" type="slidenum">
              <a:rPr lang="en-IN" smtClean="0"/>
              <a:t>15</a:t>
            </a:fld>
            <a:endParaRPr lang="en-IN"/>
          </a:p>
        </p:txBody>
      </p:sp>
    </p:spTree>
    <p:extLst>
      <p:ext uri="{BB962C8B-B14F-4D97-AF65-F5344CB8AC3E}">
        <p14:creationId xmlns:p14="http://schemas.microsoft.com/office/powerpoint/2010/main" val="580261347"/>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2115370665"/>
              </p:ext>
            </p:extLst>
          </p:nvPr>
        </p:nvGraphicFramePr>
        <p:xfrm>
          <a:off x="1854579" y="66848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p:cNvSpPr/>
          <p:nvPr/>
        </p:nvSpPr>
        <p:spPr>
          <a:xfrm>
            <a:off x="1815153" y="2715904"/>
            <a:ext cx="3439236" cy="1105469"/>
          </a:xfrm>
          <a:prstGeom prst="rect">
            <a:avLst/>
          </a:prstGeom>
          <a:solidFill>
            <a:schemeClr val="tx1"/>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2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Task - Zen </a:t>
            </a:r>
            <a:r>
              <a:rPr lang="en-US" sz="24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Team </a:t>
            </a:r>
            <a:r>
              <a:rPr lang="en-US" sz="2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a:t>
            </a:r>
            <a:endParaRPr lang="en-US" sz="24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8" name="Slide Number Placeholder 7"/>
          <p:cNvSpPr>
            <a:spLocks noGrp="1"/>
          </p:cNvSpPr>
          <p:nvPr>
            <p:ph type="sldNum" sz="quarter" idx="12"/>
          </p:nvPr>
        </p:nvSpPr>
        <p:spPr/>
        <p:txBody>
          <a:bodyPr/>
          <a:lstStyle/>
          <a:p>
            <a:fld id="{7902B266-94FA-4120-9437-0C32F36FE825}" type="slidenum">
              <a:rPr lang="en-IN" smtClean="0"/>
              <a:t>2</a:t>
            </a:fld>
            <a:endParaRPr lang="en-IN"/>
          </a:p>
        </p:txBody>
      </p:sp>
    </p:spTree>
    <p:extLst>
      <p:ext uri="{BB962C8B-B14F-4D97-AF65-F5344CB8AC3E}">
        <p14:creationId xmlns:p14="http://schemas.microsoft.com/office/powerpoint/2010/main" val="871570499"/>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66349" y="387916"/>
            <a:ext cx="4864253" cy="1350999"/>
          </a:xfrm>
        </p:spPr>
        <p:txBody>
          <a:bodyPr/>
          <a:lstStyle/>
          <a:p>
            <a:r>
              <a:rPr lang="en-US" dirty="0" smtClean="0"/>
              <a:t>WHY </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7902B266-94FA-4120-9437-0C32F36FE825}" type="slidenum">
              <a:rPr lang="en-IN" smtClean="0"/>
              <a:t>3</a:t>
            </a:fld>
            <a:endParaRPr lang="en-IN"/>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67400" y="1906516"/>
            <a:ext cx="6731190" cy="4487460"/>
          </a:xfrm>
          <a:prstGeom prst="rect">
            <a:avLst/>
          </a:prstGeom>
        </p:spPr>
      </p:pic>
    </p:spTree>
    <p:extLst>
      <p:ext uri="{BB962C8B-B14F-4D97-AF65-F5344CB8AC3E}">
        <p14:creationId xmlns:p14="http://schemas.microsoft.com/office/powerpoint/2010/main" val="1548754515"/>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endParaRPr lang="en-IN" dirty="0"/>
          </a:p>
        </p:txBody>
      </p:sp>
      <p:sp>
        <p:nvSpPr>
          <p:cNvPr id="3" name="Content Placeholder 2"/>
          <p:cNvSpPr>
            <a:spLocks noGrp="1"/>
          </p:cNvSpPr>
          <p:nvPr>
            <p:ph idx="1"/>
          </p:nvPr>
        </p:nvSpPr>
        <p:spPr>
          <a:xfrm>
            <a:off x="4161390" y="2617355"/>
            <a:ext cx="7448719" cy="3416300"/>
          </a:xfrm>
        </p:spPr>
        <p:txBody>
          <a:bodyPr>
            <a:normAutofit/>
          </a:bodyPr>
          <a:lstStyle/>
          <a:p>
            <a:pPr algn="just"/>
            <a:r>
              <a:rPr lang="en-US" sz="2000" dirty="0" smtClean="0">
                <a:latin typeface="Arial" panose="020B0604020202020204" pitchFamily="34" charset="0"/>
                <a:cs typeface="Arial" panose="020B0604020202020204" pitchFamily="34" charset="0"/>
              </a:rPr>
              <a:t>A to-do is a simple list of tasks that follows  you to visually see what you need to accomplish.</a:t>
            </a:r>
          </a:p>
          <a:p>
            <a:pPr algn="just"/>
            <a:r>
              <a:rPr lang="en-IN" sz="2000" dirty="0">
                <a:latin typeface="Arial" panose="020B0604020202020204" pitchFamily="34" charset="0"/>
                <a:cs typeface="Arial" panose="020B0604020202020204" pitchFamily="34" charset="0"/>
              </a:rPr>
              <a:t>You can use a to-do tracker as a tool to manage your to-do lists and tasks</a:t>
            </a:r>
            <a:r>
              <a:rPr lang="en-IN" sz="2000" dirty="0" smtClean="0">
                <a:latin typeface="Arial" panose="020B0604020202020204" pitchFamily="34" charset="0"/>
                <a:cs typeface="Arial" panose="020B0604020202020204" pitchFamily="34" charset="0"/>
              </a:rPr>
              <a:t>.</a:t>
            </a:r>
          </a:p>
          <a:p>
            <a:pPr algn="just"/>
            <a:r>
              <a:rPr lang="en-IN" sz="2000" dirty="0">
                <a:latin typeface="Arial" panose="020B0604020202020204" pitchFamily="34" charset="0"/>
                <a:cs typeface="Arial" panose="020B0604020202020204" pitchFamily="34" charset="0"/>
              </a:rPr>
              <a:t>You can normally create and organise tasks, set deadlines, and prioritise items using to-do trackers.</a:t>
            </a:r>
          </a:p>
          <a:p>
            <a:pPr algn="just"/>
            <a:r>
              <a:rPr lang="en-IN" sz="2000" dirty="0">
                <a:latin typeface="Arial" panose="020B0604020202020204" pitchFamily="34" charset="0"/>
                <a:cs typeface="Arial" panose="020B0604020202020204" pitchFamily="34" charset="0"/>
              </a:rPr>
              <a:t>Whether you're handling personal or professional projects, a to-do tracker may be a really helpful tool for remaining organised and productive.</a:t>
            </a:r>
          </a:p>
          <a:p>
            <a:endParaRPr lang="en-IN"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291" y="2341417"/>
            <a:ext cx="3328713" cy="3328713"/>
          </a:xfrm>
          <a:prstGeom prst="rect">
            <a:avLst/>
          </a:prstGeom>
        </p:spPr>
      </p:pic>
      <p:sp>
        <p:nvSpPr>
          <p:cNvPr id="6" name="Slide Number Placeholder 5"/>
          <p:cNvSpPr>
            <a:spLocks noGrp="1"/>
          </p:cNvSpPr>
          <p:nvPr>
            <p:ph type="sldNum" sz="quarter" idx="12"/>
          </p:nvPr>
        </p:nvSpPr>
        <p:spPr/>
        <p:txBody>
          <a:bodyPr/>
          <a:lstStyle/>
          <a:p>
            <a:fld id="{7902B266-94FA-4120-9437-0C32F36FE825}" type="slidenum">
              <a:rPr lang="en-IN" smtClean="0"/>
              <a:t>4</a:t>
            </a:fld>
            <a:endParaRPr lang="en-IN"/>
          </a:p>
        </p:txBody>
      </p:sp>
    </p:spTree>
    <p:extLst>
      <p:ext uri="{BB962C8B-B14F-4D97-AF65-F5344CB8AC3E}">
        <p14:creationId xmlns:p14="http://schemas.microsoft.com/office/powerpoint/2010/main" val="370149121"/>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To-Do </a:t>
            </a:r>
            <a:r>
              <a:rPr lang="en-US" dirty="0" smtClean="0"/>
              <a:t>Functionality</a:t>
            </a:r>
            <a:r>
              <a:rPr lang="en" dirty="0" smtClean="0"/>
              <a:t>:</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81440488"/>
              </p:ext>
            </p:extLst>
          </p:nvPr>
        </p:nvGraphicFramePr>
        <p:xfrm>
          <a:off x="2471881" y="2672773"/>
          <a:ext cx="8824913" cy="3416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203414" y="5042205"/>
            <a:ext cx="1036332" cy="1036332"/>
          </a:xfrm>
          <a:prstGeom prst="rect">
            <a:avLst/>
          </a:prstGeom>
        </p:spPr>
      </p:pic>
      <p:pic>
        <p:nvPicPr>
          <p:cNvPr id="6" name="Picture 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288778" y="3930438"/>
            <a:ext cx="900970" cy="900970"/>
          </a:xfrm>
          <a:prstGeom prst="rect">
            <a:avLst/>
          </a:prstGeom>
        </p:spPr>
      </p:pic>
      <p:pic>
        <p:nvPicPr>
          <p:cNvPr id="7" name="Picture 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288778" y="2854037"/>
            <a:ext cx="865604" cy="865604"/>
          </a:xfrm>
          <a:prstGeom prst="rect">
            <a:avLst/>
          </a:prstGeom>
        </p:spPr>
      </p:pic>
      <p:sp>
        <p:nvSpPr>
          <p:cNvPr id="3" name="Slide Number Placeholder 2"/>
          <p:cNvSpPr>
            <a:spLocks noGrp="1"/>
          </p:cNvSpPr>
          <p:nvPr>
            <p:ph type="sldNum" sz="quarter" idx="12"/>
          </p:nvPr>
        </p:nvSpPr>
        <p:spPr/>
        <p:txBody>
          <a:bodyPr/>
          <a:lstStyle/>
          <a:p>
            <a:fld id="{7902B266-94FA-4120-9437-0C32F36FE825}" type="slidenum">
              <a:rPr lang="en-IN" smtClean="0"/>
              <a:t>5</a:t>
            </a:fld>
            <a:endParaRPr lang="en-IN"/>
          </a:p>
        </p:txBody>
      </p:sp>
    </p:spTree>
    <p:extLst>
      <p:ext uri="{BB962C8B-B14F-4D97-AF65-F5344CB8AC3E}">
        <p14:creationId xmlns:p14="http://schemas.microsoft.com/office/powerpoint/2010/main" val="1361722006"/>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smtClean="0"/>
              <a:t>Continue :</a:t>
            </a:r>
            <a:endParaRPr lang="en-IN" dirty="0"/>
          </a:p>
        </p:txBody>
      </p:sp>
      <p:graphicFrame>
        <p:nvGraphicFramePr>
          <p:cNvPr id="5" name="Content Placeholder 3"/>
          <p:cNvGraphicFramePr>
            <a:graphicFrameLocks/>
          </p:cNvGraphicFramePr>
          <p:nvPr>
            <p:extLst>
              <p:ext uri="{D42A27DB-BD31-4B8C-83A1-F6EECF244321}">
                <p14:modId xmlns:p14="http://schemas.microsoft.com/office/powerpoint/2010/main" val="2495046858"/>
              </p:ext>
            </p:extLst>
          </p:nvPr>
        </p:nvGraphicFramePr>
        <p:xfrm>
          <a:off x="2264063" y="2187864"/>
          <a:ext cx="8824913" cy="3416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496209" y="2349283"/>
            <a:ext cx="690632" cy="690632"/>
          </a:xfrm>
          <a:prstGeom prst="rect">
            <a:avLst/>
          </a:prstGeom>
        </p:spPr>
      </p:pic>
      <p:pic>
        <p:nvPicPr>
          <p:cNvPr id="7" name="Picture 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589851" y="3578213"/>
            <a:ext cx="635601" cy="635601"/>
          </a:xfrm>
          <a:prstGeom prst="rect">
            <a:avLst/>
          </a:prstGeom>
        </p:spPr>
      </p:pic>
      <p:pic>
        <p:nvPicPr>
          <p:cNvPr id="8" name="Picture 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480257" y="4752112"/>
            <a:ext cx="706584" cy="706584"/>
          </a:xfrm>
          <a:prstGeom prst="rect">
            <a:avLst/>
          </a:prstGeom>
        </p:spPr>
      </p:pic>
      <p:grpSp>
        <p:nvGrpSpPr>
          <p:cNvPr id="9" name="Group 8"/>
          <p:cNvGrpSpPr/>
          <p:nvPr/>
        </p:nvGrpSpPr>
        <p:grpSpPr>
          <a:xfrm>
            <a:off x="2262386" y="5623752"/>
            <a:ext cx="3176968" cy="1100956"/>
            <a:chOff x="0" y="2313675"/>
            <a:chExt cx="3176968" cy="1100956"/>
          </a:xfrm>
        </p:grpSpPr>
        <p:sp>
          <p:nvSpPr>
            <p:cNvPr id="10" name="Rounded Rectangle 9"/>
            <p:cNvSpPr/>
            <p:nvPr/>
          </p:nvSpPr>
          <p:spPr>
            <a:xfrm>
              <a:off x="0" y="2313675"/>
              <a:ext cx="3176968" cy="1100956"/>
            </a:xfrm>
            <a:prstGeom prst="roundRect">
              <a:avLst/>
            </a:prstGeom>
          </p:spPr>
          <p:style>
            <a:lnRef idx="2">
              <a:schemeClr val="lt1">
                <a:hueOff val="0"/>
                <a:satOff val="0"/>
                <a:lumOff val="0"/>
                <a:alphaOff val="0"/>
              </a:schemeClr>
            </a:lnRef>
            <a:fillRef idx="1">
              <a:schemeClr val="accent2">
                <a:hueOff val="-9067203"/>
                <a:satOff val="5236"/>
                <a:lumOff val="-9607"/>
                <a:alphaOff val="0"/>
              </a:schemeClr>
            </a:fillRef>
            <a:effectRef idx="0">
              <a:schemeClr val="accent2">
                <a:hueOff val="-9067203"/>
                <a:satOff val="5236"/>
                <a:lumOff val="-9607"/>
                <a:alphaOff val="0"/>
              </a:schemeClr>
            </a:effectRef>
            <a:fontRef idx="minor">
              <a:schemeClr val="lt1"/>
            </a:fontRef>
          </p:style>
        </p:sp>
        <p:sp>
          <p:nvSpPr>
            <p:cNvPr id="11" name="Rounded Rectangle 4"/>
            <p:cNvSpPr txBox="1"/>
            <p:nvPr/>
          </p:nvSpPr>
          <p:spPr>
            <a:xfrm>
              <a:off x="53744" y="2367419"/>
              <a:ext cx="3069480" cy="9934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n-US" sz="2400" kern="1200" dirty="0" smtClean="0"/>
                <a:t>Notification</a:t>
              </a:r>
              <a:endParaRPr lang="en-US" sz="2400" kern="1200" dirty="0"/>
            </a:p>
          </p:txBody>
        </p:sp>
      </p:grpSp>
      <p:grpSp>
        <p:nvGrpSpPr>
          <p:cNvPr id="12" name="Group 11"/>
          <p:cNvGrpSpPr/>
          <p:nvPr/>
        </p:nvGrpSpPr>
        <p:grpSpPr>
          <a:xfrm>
            <a:off x="5439354" y="5733848"/>
            <a:ext cx="5647944" cy="880764"/>
            <a:chOff x="3176968" y="2423771"/>
            <a:chExt cx="5647944" cy="880764"/>
          </a:xfrm>
        </p:grpSpPr>
        <p:sp>
          <p:nvSpPr>
            <p:cNvPr id="13" name="Round Same Side Corner Rectangle 12"/>
            <p:cNvSpPr/>
            <p:nvPr/>
          </p:nvSpPr>
          <p:spPr>
            <a:xfrm rot="5400000">
              <a:off x="5560558" y="40181"/>
              <a:ext cx="880764" cy="5647944"/>
            </a:xfrm>
            <a:prstGeom prst="round2SameRect">
              <a:avLst/>
            </a:prstGeom>
          </p:spPr>
          <p:style>
            <a:lnRef idx="2">
              <a:schemeClr val="accent2">
                <a:tint val="40000"/>
                <a:alpha val="90000"/>
                <a:hueOff val="-8695070"/>
                <a:satOff val="-10141"/>
                <a:lumOff val="-1691"/>
                <a:alphaOff val="0"/>
              </a:schemeClr>
            </a:lnRef>
            <a:fillRef idx="1">
              <a:schemeClr val="accent2">
                <a:tint val="40000"/>
                <a:alpha val="90000"/>
                <a:hueOff val="-8695070"/>
                <a:satOff val="-10141"/>
                <a:lumOff val="-1691"/>
                <a:alphaOff val="0"/>
              </a:schemeClr>
            </a:fillRef>
            <a:effectRef idx="0">
              <a:schemeClr val="accent2">
                <a:tint val="40000"/>
                <a:alpha val="90000"/>
                <a:hueOff val="-8695070"/>
                <a:satOff val="-10141"/>
                <a:lumOff val="-1691"/>
                <a:alphaOff val="0"/>
              </a:schemeClr>
            </a:effectRef>
            <a:fontRef idx="minor">
              <a:schemeClr val="dk1">
                <a:hueOff val="0"/>
                <a:satOff val="0"/>
                <a:lumOff val="0"/>
                <a:alphaOff val="0"/>
              </a:schemeClr>
            </a:fontRef>
          </p:style>
        </p:sp>
        <p:sp>
          <p:nvSpPr>
            <p:cNvPr id="14" name="Round Same Side Corner Rectangle 4"/>
            <p:cNvSpPr txBox="1"/>
            <p:nvPr/>
          </p:nvSpPr>
          <p:spPr>
            <a:xfrm>
              <a:off x="3176969" y="2466766"/>
              <a:ext cx="5604949" cy="79477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83820" tIns="41910" rIns="83820" bIns="41910" numCol="1" spcCol="1270" anchor="ctr" anchorCtr="0">
              <a:noAutofit/>
            </a:bodyPr>
            <a:lstStyle/>
            <a:p>
              <a:pPr marL="228600" lvl="1" indent="-228600" defTabSz="977900">
                <a:lnSpc>
                  <a:spcPct val="90000"/>
                </a:lnSpc>
                <a:spcBef>
                  <a:spcPct val="0"/>
                </a:spcBef>
                <a:spcAft>
                  <a:spcPct val="15000"/>
                </a:spcAft>
                <a:buChar char="••"/>
              </a:pPr>
              <a:r>
                <a:rPr lang="en-US" sz="1400" dirty="0" smtClean="0">
                  <a:latin typeface="Arial" panose="020B0604020202020204" pitchFamily="34" charset="0"/>
                  <a:cs typeface="Arial" panose="020B0604020202020204" pitchFamily="34" charset="0"/>
                </a:rPr>
                <a:t>Setting notifications for tasks  helps you stay informed and on track</a:t>
              </a:r>
              <a:r>
                <a:rPr lang="en-US" sz="2200" dirty="0" smtClean="0">
                  <a:latin typeface="Arial" panose="020B0604020202020204" pitchFamily="34" charset="0"/>
                  <a:cs typeface="Arial" panose="020B0604020202020204" pitchFamily="34" charset="0"/>
                </a:rPr>
                <a:t>.</a:t>
              </a:r>
              <a:endParaRPr lang="en-US" sz="2200" kern="1200" dirty="0">
                <a:latin typeface="Arial" panose="020B0604020202020204" pitchFamily="34" charset="0"/>
                <a:cs typeface="Arial" panose="020B0604020202020204" pitchFamily="34" charset="0"/>
              </a:endParaRPr>
            </a:p>
          </p:txBody>
        </p:sp>
      </p:grpSp>
      <p:pic>
        <p:nvPicPr>
          <p:cNvPr id="3" name="Picture 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589851" y="5795268"/>
            <a:ext cx="632254" cy="632254"/>
          </a:xfrm>
          <a:prstGeom prst="rect">
            <a:avLst/>
          </a:prstGeom>
        </p:spPr>
      </p:pic>
      <p:sp>
        <p:nvSpPr>
          <p:cNvPr id="4" name="Slide Number Placeholder 3"/>
          <p:cNvSpPr>
            <a:spLocks noGrp="1"/>
          </p:cNvSpPr>
          <p:nvPr>
            <p:ph type="sldNum" sz="quarter" idx="12"/>
          </p:nvPr>
        </p:nvSpPr>
        <p:spPr/>
        <p:txBody>
          <a:bodyPr/>
          <a:lstStyle/>
          <a:p>
            <a:fld id="{7902B266-94FA-4120-9437-0C32F36FE825}" type="slidenum">
              <a:rPr lang="en-IN" smtClean="0"/>
              <a:t>6</a:t>
            </a:fld>
            <a:endParaRPr lang="en-IN"/>
          </a:p>
        </p:txBody>
      </p:sp>
    </p:spTree>
    <p:extLst>
      <p:ext uri="{BB962C8B-B14F-4D97-AF65-F5344CB8AC3E}">
        <p14:creationId xmlns:p14="http://schemas.microsoft.com/office/powerpoint/2010/main" val="2526257158"/>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Design :</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1559" y="1993899"/>
            <a:ext cx="9301131" cy="4503882"/>
          </a:xfrm>
        </p:spPr>
      </p:pic>
      <p:sp>
        <p:nvSpPr>
          <p:cNvPr id="3" name="Slide Number Placeholder 2"/>
          <p:cNvSpPr>
            <a:spLocks noGrp="1"/>
          </p:cNvSpPr>
          <p:nvPr>
            <p:ph type="sldNum" sz="quarter" idx="12"/>
          </p:nvPr>
        </p:nvSpPr>
        <p:spPr/>
        <p:txBody>
          <a:bodyPr/>
          <a:lstStyle/>
          <a:p>
            <a:fld id="{7902B266-94FA-4120-9437-0C32F36FE825}" type="slidenum">
              <a:rPr lang="en-IN" smtClean="0"/>
              <a:t>7</a:t>
            </a:fld>
            <a:endParaRPr lang="en-IN"/>
          </a:p>
        </p:txBody>
      </p:sp>
    </p:spTree>
    <p:extLst>
      <p:ext uri="{BB962C8B-B14F-4D97-AF65-F5344CB8AC3E}">
        <p14:creationId xmlns:p14="http://schemas.microsoft.com/office/powerpoint/2010/main" val="240014031"/>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smtClean="0"/>
              <a:t>Technology used :  </a:t>
            </a:r>
            <a:endParaRPr lang="en-IN" dirty="0"/>
          </a:p>
        </p:txBody>
      </p:sp>
      <p:sp>
        <p:nvSpPr>
          <p:cNvPr id="21" name="Rounded Rectangle 20"/>
          <p:cNvSpPr/>
          <p:nvPr/>
        </p:nvSpPr>
        <p:spPr>
          <a:xfrm>
            <a:off x="7319749" y="2033705"/>
            <a:ext cx="3425588" cy="818866"/>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2400" dirty="0" smtClean="0"/>
              <a:t>    HTML</a:t>
            </a:r>
            <a:endParaRPr lang="en-US" dirty="0"/>
          </a:p>
        </p:txBody>
      </p:sp>
      <p:sp>
        <p:nvSpPr>
          <p:cNvPr id="22" name="Rounded Rectangle 21"/>
          <p:cNvSpPr/>
          <p:nvPr/>
        </p:nvSpPr>
        <p:spPr>
          <a:xfrm>
            <a:off x="7319749" y="3004971"/>
            <a:ext cx="3425588" cy="818866"/>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t>  CSS</a:t>
            </a:r>
            <a:endParaRPr lang="en-US" dirty="0"/>
          </a:p>
        </p:txBody>
      </p:sp>
      <p:sp>
        <p:nvSpPr>
          <p:cNvPr id="23" name="Rounded Rectangle 22"/>
          <p:cNvSpPr/>
          <p:nvPr/>
        </p:nvSpPr>
        <p:spPr>
          <a:xfrm>
            <a:off x="7319749" y="3976237"/>
            <a:ext cx="3425588" cy="818866"/>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t>        TYPESCRIPT</a:t>
            </a:r>
            <a:endParaRPr lang="en-US" dirty="0"/>
          </a:p>
        </p:txBody>
      </p:sp>
      <p:sp>
        <p:nvSpPr>
          <p:cNvPr id="24" name="Rounded Rectangle 23"/>
          <p:cNvSpPr/>
          <p:nvPr/>
        </p:nvSpPr>
        <p:spPr>
          <a:xfrm>
            <a:off x="7319749" y="4947503"/>
            <a:ext cx="3425588" cy="818866"/>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t>        ANGULAR</a:t>
            </a:r>
            <a:endParaRPr lang="en-US" dirty="0"/>
          </a:p>
        </p:txBody>
      </p:sp>
      <p:sp>
        <p:nvSpPr>
          <p:cNvPr id="25" name="Rounded Rectangle 24"/>
          <p:cNvSpPr/>
          <p:nvPr/>
        </p:nvSpPr>
        <p:spPr>
          <a:xfrm>
            <a:off x="7319749" y="5918769"/>
            <a:ext cx="3425588" cy="818866"/>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t>            ANGULAR MATERIAL</a:t>
            </a:r>
            <a:endParaRPr lang="en-US" dirty="0"/>
          </a:p>
        </p:txBody>
      </p:sp>
      <p:sp>
        <p:nvSpPr>
          <p:cNvPr id="26" name="Oval 25"/>
          <p:cNvSpPr/>
          <p:nvPr/>
        </p:nvSpPr>
        <p:spPr>
          <a:xfrm>
            <a:off x="1378425" y="3460086"/>
            <a:ext cx="3657600" cy="2044700"/>
          </a:xfrm>
          <a:prstGeom prst="ellipse">
            <a:avLst/>
          </a:prstGeom>
          <a:solidFill>
            <a:schemeClr val="accent1">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b="1" dirty="0" smtClean="0">
                <a:ln w="9525">
                  <a:solidFill>
                    <a:schemeClr val="bg1"/>
                  </a:solidFill>
                  <a:prstDash val="solid"/>
                </a:ln>
                <a:solidFill>
                  <a:schemeClr val="tx1">
                    <a:lumMod val="95000"/>
                    <a:lumOff val="5000"/>
                  </a:schemeClr>
                </a:solidFill>
                <a:effectLst>
                  <a:outerShdw blurRad="12700" dist="38100" dir="2700000" algn="tl" rotWithShape="0">
                    <a:schemeClr val="accent5">
                      <a:lumMod val="60000"/>
                      <a:lumOff val="40000"/>
                    </a:schemeClr>
                  </a:outerShdw>
                </a:effectLst>
              </a:rPr>
              <a:t>FRONT END</a:t>
            </a:r>
            <a:endParaRPr lang="en-US" sz="3200" b="1" dirty="0">
              <a:ln w="9525">
                <a:solidFill>
                  <a:schemeClr val="bg1"/>
                </a:solidFill>
                <a:prstDash val="solid"/>
              </a:ln>
              <a:solidFill>
                <a:schemeClr val="tx1">
                  <a:lumMod val="95000"/>
                  <a:lumOff val="5000"/>
                </a:schemeClr>
              </a:solidFill>
              <a:effectLst>
                <a:outerShdw blurRad="12700" dist="38100" dir="2700000" algn="tl" rotWithShape="0">
                  <a:schemeClr val="accent5">
                    <a:lumMod val="60000"/>
                    <a:lumOff val="40000"/>
                  </a:schemeClr>
                </a:outerShdw>
              </a:effectLst>
            </a:endParaRPr>
          </a:p>
        </p:txBody>
      </p:sp>
      <p:cxnSp>
        <p:nvCxnSpPr>
          <p:cNvPr id="28" name="Straight Arrow Connector 27"/>
          <p:cNvCxnSpPr>
            <a:stCxn id="26" idx="6"/>
            <a:endCxn id="21" idx="1"/>
          </p:cNvCxnSpPr>
          <p:nvPr/>
        </p:nvCxnSpPr>
        <p:spPr>
          <a:xfrm flipV="1">
            <a:off x="5036025" y="2443138"/>
            <a:ext cx="2283724" cy="20392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6" idx="6"/>
          </p:cNvCxnSpPr>
          <p:nvPr/>
        </p:nvCxnSpPr>
        <p:spPr>
          <a:xfrm flipV="1">
            <a:off x="5036025" y="3414404"/>
            <a:ext cx="2283724" cy="1068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6" idx="6"/>
          </p:cNvCxnSpPr>
          <p:nvPr/>
        </p:nvCxnSpPr>
        <p:spPr>
          <a:xfrm flipV="1">
            <a:off x="5036025" y="4397232"/>
            <a:ext cx="2283724" cy="852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25" idx="1"/>
          </p:cNvCxnSpPr>
          <p:nvPr/>
        </p:nvCxnSpPr>
        <p:spPr>
          <a:xfrm>
            <a:off x="5036025" y="4482436"/>
            <a:ext cx="2283724" cy="1845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6" idx="6"/>
            <a:endCxn id="24" idx="1"/>
          </p:cNvCxnSpPr>
          <p:nvPr/>
        </p:nvCxnSpPr>
        <p:spPr>
          <a:xfrm>
            <a:off x="5036025" y="4482436"/>
            <a:ext cx="2283724" cy="874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2" name="Picture 41" descr="HTML - Wikipedia">
            <a:extLst>
              <a:ext uri="{FF2B5EF4-FFF2-40B4-BE49-F238E27FC236}">
                <a16:creationId xmlns="" xmlns:a16="http://schemas.microsoft.com/office/drawing/2014/main" xmlns:lc="http://schemas.openxmlformats.org/drawingml/2006/lockedCanvas" id="{A22A1FD3-08FE-A220-DC00-8FF827F9704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23541" y="2234661"/>
            <a:ext cx="441987" cy="441987"/>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2" descr="CSS - Wikipedia">
            <a:extLst>
              <a:ext uri="{FF2B5EF4-FFF2-40B4-BE49-F238E27FC236}">
                <a16:creationId xmlns="" xmlns:a16="http://schemas.microsoft.com/office/drawing/2014/main" xmlns:lc="http://schemas.openxmlformats.org/drawingml/2006/lockedCanvas" id="{933E299A-9B31-A7B2-8BF5-8DA3D158CCC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23541" y="3196480"/>
            <a:ext cx="428317" cy="469038"/>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3" descr="TypeScript (@typescript) / Twitter">
            <a:extLst>
              <a:ext uri="{FF2B5EF4-FFF2-40B4-BE49-F238E27FC236}">
                <a16:creationId xmlns="" xmlns:a16="http://schemas.microsoft.com/office/drawing/2014/main" xmlns:lc="http://schemas.openxmlformats.org/drawingml/2006/lockedCanvas" id="{E3A569FB-3D5C-7B09-5658-73B3DDB900C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0800000" flipH="1" flipV="1">
            <a:off x="7811677" y="4159646"/>
            <a:ext cx="452048" cy="452048"/>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44" descr="Angular (web framework) - Wikipedia">
            <a:extLst>
              <a:ext uri="{FF2B5EF4-FFF2-40B4-BE49-F238E27FC236}">
                <a16:creationId xmlns="" xmlns:a16="http://schemas.microsoft.com/office/drawing/2014/main" xmlns:lc="http://schemas.openxmlformats.org/drawingml/2006/lockedCanvas" id="{9E6193ED-B69D-B077-5E18-BDB07C50967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11677" y="5130911"/>
            <a:ext cx="452049" cy="452049"/>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45" descr="Angular Material UI component library">
            <a:extLst>
              <a:ext uri="{FF2B5EF4-FFF2-40B4-BE49-F238E27FC236}">
                <a16:creationId xmlns="" xmlns:a16="http://schemas.microsoft.com/office/drawing/2014/main" xmlns:lc="http://schemas.openxmlformats.org/drawingml/2006/lockedCanvas" id="{76FF6695-9CED-22D6-562C-1C19332606D3}"/>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811678" y="6085512"/>
            <a:ext cx="452049" cy="485380"/>
          </a:xfrm>
          <a:prstGeom prst="rect">
            <a:avLst/>
          </a:prstGeom>
          <a:noFill/>
          <a:extLst>
            <a:ext uri="{909E8E84-426E-40DD-AFC4-6F175D3DCCD1}">
              <a14:hiddenFill xmlns:a14="http://schemas.microsoft.com/office/drawing/2010/main">
                <a:solidFill>
                  <a:srgbClr val="FFFFFF"/>
                </a:solidFill>
              </a14:hiddenFill>
            </a:ext>
          </a:extLst>
        </p:spPr>
      </p:pic>
      <p:sp>
        <p:nvSpPr>
          <p:cNvPr id="47" name="Slide Number Placeholder 46"/>
          <p:cNvSpPr>
            <a:spLocks noGrp="1"/>
          </p:cNvSpPr>
          <p:nvPr>
            <p:ph type="sldNum" sz="quarter" idx="12"/>
          </p:nvPr>
        </p:nvSpPr>
        <p:spPr/>
        <p:txBody>
          <a:bodyPr/>
          <a:lstStyle/>
          <a:p>
            <a:fld id="{7902B266-94FA-4120-9437-0C32F36FE825}" type="slidenum">
              <a:rPr lang="en-IN" smtClean="0"/>
              <a:t>8</a:t>
            </a:fld>
            <a:endParaRPr lang="en-IN"/>
          </a:p>
        </p:txBody>
      </p:sp>
    </p:spTree>
    <p:extLst>
      <p:ext uri="{BB962C8B-B14F-4D97-AF65-F5344CB8AC3E}">
        <p14:creationId xmlns:p14="http://schemas.microsoft.com/office/powerpoint/2010/main" val="4174773254"/>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Continue </a:t>
            </a:r>
            <a:r>
              <a:rPr lang="en" dirty="0" smtClean="0"/>
              <a:t>:  </a:t>
            </a:r>
            <a:endParaRPr lang="en-IN" dirty="0"/>
          </a:p>
        </p:txBody>
      </p:sp>
      <p:sp>
        <p:nvSpPr>
          <p:cNvPr id="21" name="Rounded Rectangle 20"/>
          <p:cNvSpPr/>
          <p:nvPr/>
        </p:nvSpPr>
        <p:spPr>
          <a:xfrm>
            <a:off x="7319749" y="2033705"/>
            <a:ext cx="3425588" cy="818866"/>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2400" dirty="0" smtClean="0"/>
              <a:t>        Spring- Boot</a:t>
            </a:r>
            <a:endParaRPr lang="en-US" dirty="0"/>
          </a:p>
        </p:txBody>
      </p:sp>
      <p:sp>
        <p:nvSpPr>
          <p:cNvPr id="22" name="Rounded Rectangle 21"/>
          <p:cNvSpPr/>
          <p:nvPr/>
        </p:nvSpPr>
        <p:spPr>
          <a:xfrm>
            <a:off x="7319749" y="3004971"/>
            <a:ext cx="3425588" cy="818866"/>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t>           MICRO - SERVICES</a:t>
            </a:r>
            <a:endParaRPr lang="en-US" dirty="0"/>
          </a:p>
        </p:txBody>
      </p:sp>
      <p:sp>
        <p:nvSpPr>
          <p:cNvPr id="23" name="Rounded Rectangle 22"/>
          <p:cNvSpPr/>
          <p:nvPr/>
        </p:nvSpPr>
        <p:spPr>
          <a:xfrm>
            <a:off x="7319749" y="3976237"/>
            <a:ext cx="3425588" cy="818866"/>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t>        API GATEWAY</a:t>
            </a:r>
            <a:endParaRPr lang="en-US" dirty="0"/>
          </a:p>
        </p:txBody>
      </p:sp>
      <p:sp>
        <p:nvSpPr>
          <p:cNvPr id="24" name="Rounded Rectangle 23"/>
          <p:cNvSpPr/>
          <p:nvPr/>
        </p:nvSpPr>
        <p:spPr>
          <a:xfrm>
            <a:off x="7319749" y="4947503"/>
            <a:ext cx="3425588" cy="818866"/>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t>            EUREKA SERVER</a:t>
            </a:r>
            <a:endParaRPr lang="en-US" dirty="0"/>
          </a:p>
        </p:txBody>
      </p:sp>
      <p:sp>
        <p:nvSpPr>
          <p:cNvPr id="25" name="Rounded Rectangle 24"/>
          <p:cNvSpPr/>
          <p:nvPr/>
        </p:nvSpPr>
        <p:spPr>
          <a:xfrm>
            <a:off x="7319749" y="5918769"/>
            <a:ext cx="3425588" cy="818866"/>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t>    Rabbit MQ</a:t>
            </a:r>
            <a:endParaRPr lang="en-US" dirty="0"/>
          </a:p>
        </p:txBody>
      </p:sp>
      <p:sp>
        <p:nvSpPr>
          <p:cNvPr id="26" name="Oval 25"/>
          <p:cNvSpPr/>
          <p:nvPr/>
        </p:nvSpPr>
        <p:spPr>
          <a:xfrm>
            <a:off x="1378425" y="3460086"/>
            <a:ext cx="3657600" cy="2044700"/>
          </a:xfrm>
          <a:prstGeom prst="ellipse">
            <a:avLst/>
          </a:prstGeom>
          <a:solidFill>
            <a:schemeClr val="accent3">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b="1" dirty="0" smtClean="0">
                <a:ln w="9525">
                  <a:solidFill>
                    <a:schemeClr val="bg1"/>
                  </a:solidFill>
                  <a:prstDash val="solid"/>
                </a:ln>
                <a:solidFill>
                  <a:schemeClr val="tx1">
                    <a:lumMod val="95000"/>
                    <a:lumOff val="5000"/>
                  </a:schemeClr>
                </a:solidFill>
                <a:effectLst>
                  <a:outerShdw blurRad="12700" dist="38100" dir="2700000" algn="tl" rotWithShape="0">
                    <a:schemeClr val="accent5">
                      <a:lumMod val="60000"/>
                      <a:lumOff val="40000"/>
                    </a:schemeClr>
                  </a:outerShdw>
                </a:effectLst>
              </a:rPr>
              <a:t>BACK-END</a:t>
            </a:r>
            <a:endParaRPr lang="en-US" sz="3200" b="1" dirty="0">
              <a:ln w="9525">
                <a:solidFill>
                  <a:schemeClr val="bg1"/>
                </a:solidFill>
                <a:prstDash val="solid"/>
              </a:ln>
              <a:solidFill>
                <a:schemeClr val="tx1">
                  <a:lumMod val="95000"/>
                  <a:lumOff val="5000"/>
                </a:schemeClr>
              </a:solidFill>
              <a:effectLst>
                <a:outerShdw blurRad="12700" dist="38100" dir="2700000" algn="tl" rotWithShape="0">
                  <a:schemeClr val="accent5">
                    <a:lumMod val="60000"/>
                    <a:lumOff val="40000"/>
                  </a:schemeClr>
                </a:outerShdw>
              </a:effectLst>
            </a:endParaRPr>
          </a:p>
        </p:txBody>
      </p:sp>
      <p:cxnSp>
        <p:nvCxnSpPr>
          <p:cNvPr id="28" name="Straight Arrow Connector 27"/>
          <p:cNvCxnSpPr>
            <a:stCxn id="26" idx="6"/>
            <a:endCxn id="21" idx="1"/>
          </p:cNvCxnSpPr>
          <p:nvPr/>
        </p:nvCxnSpPr>
        <p:spPr>
          <a:xfrm flipV="1">
            <a:off x="5036025" y="2443138"/>
            <a:ext cx="2283724" cy="20392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6" idx="6"/>
          </p:cNvCxnSpPr>
          <p:nvPr/>
        </p:nvCxnSpPr>
        <p:spPr>
          <a:xfrm flipV="1">
            <a:off x="5036025" y="3414404"/>
            <a:ext cx="2283724" cy="1068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6" idx="6"/>
          </p:cNvCxnSpPr>
          <p:nvPr/>
        </p:nvCxnSpPr>
        <p:spPr>
          <a:xfrm flipV="1">
            <a:off x="5036025" y="4397232"/>
            <a:ext cx="2283724" cy="852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25" idx="1"/>
          </p:cNvCxnSpPr>
          <p:nvPr/>
        </p:nvCxnSpPr>
        <p:spPr>
          <a:xfrm>
            <a:off x="5036025" y="4482436"/>
            <a:ext cx="2283724" cy="1845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6" idx="6"/>
            <a:endCxn id="24" idx="1"/>
          </p:cNvCxnSpPr>
          <p:nvPr/>
        </p:nvCxnSpPr>
        <p:spPr>
          <a:xfrm>
            <a:off x="5036025" y="4482436"/>
            <a:ext cx="2283724" cy="874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 name="Picture 19" descr="Spring Boot (@springboot) / Twitter">
            <a:extLst>
              <a:ext uri="{FF2B5EF4-FFF2-40B4-BE49-F238E27FC236}">
                <a16:creationId xmlns="" xmlns:a16="http://schemas.microsoft.com/office/drawing/2014/main" xmlns:lc="http://schemas.openxmlformats.org/drawingml/2006/lockedCanvas" id="{05B7CB46-70A1-FB1B-3054-A19FDFE1B3C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66508" y="2092829"/>
            <a:ext cx="742381" cy="742381"/>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descr="Create Microservice Application using Spring Boot, Spring Cloud &amp; Eureka  Server | by minelaydin | Nerd For Tech | Medium">
            <a:extLst>
              <a:ext uri="{FF2B5EF4-FFF2-40B4-BE49-F238E27FC236}">
                <a16:creationId xmlns="" xmlns:a16="http://schemas.microsoft.com/office/drawing/2014/main" xmlns:lc="http://schemas.openxmlformats.org/drawingml/2006/lockedCanvas" id="{C1A8404C-258E-56EC-873F-01B58985866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57494" y="3112950"/>
            <a:ext cx="668594" cy="602907"/>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descr="API Gateway · GitLab">
            <a:extLst>
              <a:ext uri="{FF2B5EF4-FFF2-40B4-BE49-F238E27FC236}">
                <a16:creationId xmlns="" xmlns:a16="http://schemas.microsoft.com/office/drawing/2014/main" xmlns:lc="http://schemas.openxmlformats.org/drawingml/2006/lockedCanvas" id="{029F9F25-C3F0-6912-4D54-B5620765E0E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43377" y="4110559"/>
            <a:ext cx="496827" cy="496827"/>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descr="Discovery services in Eureka Server using Discovery Client, with Spring  Cloud Netflix - Huong Dan Java">
            <a:extLst>
              <a:ext uri="{FF2B5EF4-FFF2-40B4-BE49-F238E27FC236}">
                <a16:creationId xmlns="" xmlns:a16="http://schemas.microsoft.com/office/drawing/2014/main" xmlns:lc="http://schemas.openxmlformats.org/drawingml/2006/lockedCanvas" id="{D6A89BF5-E25F-3157-B757-3C14673200A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91621" y="5013784"/>
            <a:ext cx="731005" cy="738242"/>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4" descr="How and why we updated RabbitMQ queues on production - DEV Community">
            <a:extLst>
              <a:ext uri="{FF2B5EF4-FFF2-40B4-BE49-F238E27FC236}">
                <a16:creationId xmlns="" xmlns:a16="http://schemas.microsoft.com/office/drawing/2014/main" xmlns:lc="http://schemas.openxmlformats.org/drawingml/2006/lockedCanvas" id="{344BE807-1EC5-7118-3B2D-2A511F105844}"/>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91621" y="6115127"/>
            <a:ext cx="593710" cy="426149"/>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7902B266-94FA-4120-9437-0C32F36FE825}" type="slidenum">
              <a:rPr lang="en-IN" smtClean="0"/>
              <a:t>9</a:t>
            </a:fld>
            <a:endParaRPr lang="en-IN"/>
          </a:p>
        </p:txBody>
      </p:sp>
    </p:spTree>
    <p:extLst>
      <p:ext uri="{BB962C8B-B14F-4D97-AF65-F5344CB8AC3E}">
        <p14:creationId xmlns:p14="http://schemas.microsoft.com/office/powerpoint/2010/main" val="2377972542"/>
      </p:ext>
    </p:extLst>
  </p:cSld>
  <p:clrMapOvr>
    <a:masterClrMapping/>
  </p:clrMapOvr>
  <p:transition spd="slow">
    <p:push di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TM02900722[[fn=Ion Boardroom]]</Template>
  <TotalTime>1921</TotalTime>
  <Words>456</Words>
  <Application>Microsoft Office PowerPoint</Application>
  <PresentationFormat>Widescreen</PresentationFormat>
  <Paragraphs>87</Paragraphs>
  <Slides>15</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Century Gothic</vt:lpstr>
      <vt:lpstr>Fira Sans</vt:lpstr>
      <vt:lpstr>Wingdings 3</vt:lpstr>
      <vt:lpstr>Ion Boardroom</vt:lpstr>
      <vt:lpstr>To-Do App   TASK ZEN</vt:lpstr>
      <vt:lpstr>PowerPoint Presentation</vt:lpstr>
      <vt:lpstr>WHY ?</vt:lpstr>
      <vt:lpstr>INTRODUCTION :</vt:lpstr>
      <vt:lpstr>To-Do Functionality:</vt:lpstr>
      <vt:lpstr>Continue :</vt:lpstr>
      <vt:lpstr>Architecture Design :</vt:lpstr>
      <vt:lpstr>Technology used :  </vt:lpstr>
      <vt:lpstr>Continue :  </vt:lpstr>
      <vt:lpstr>Continue :  </vt:lpstr>
      <vt:lpstr>Project Showcase  :</vt:lpstr>
      <vt:lpstr>Advantages :</vt:lpstr>
      <vt:lpstr>Future Enhancement  :</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To-Do App   TASK ZEN</dc:title>
  <dc:creator>LALIT</dc:creator>
  <cp:lastModifiedBy>lenovo</cp:lastModifiedBy>
  <cp:revision>47</cp:revision>
  <dcterms:created xsi:type="dcterms:W3CDTF">2023-06-20T16:42:32Z</dcterms:created>
  <dcterms:modified xsi:type="dcterms:W3CDTF">2023-07-11T13:34:19Z</dcterms:modified>
</cp:coreProperties>
</file>