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9"/>
    <a:srgbClr val="070405"/>
    <a:srgbClr val="0A09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a:t>
            </a:r>
            <a:r>
              <a:rPr lang="es-MX" sz="2000" dirty="0" err="1">
                <a:solidFill>
                  <a:schemeClr val="bg2"/>
                </a:solidFill>
                <a:latin typeface="Arial" panose="020B0604020202020204" pitchFamily="34" charset="0"/>
                <a:cs typeface="Arial" panose="020B0604020202020204" pitchFamily="34" charset="0"/>
              </a:rPr>
              <a:t>ésimo</a:t>
            </a:r>
            <a:r>
              <a:rPr lang="es-MX" sz="2000" dirty="0">
                <a:solidFill>
                  <a:schemeClr val="bg2"/>
                </a:solidFill>
                <a:latin typeface="Arial" panose="020B0604020202020204" pitchFamily="34" charset="0"/>
                <a:cs typeface="Arial" panose="020B0604020202020204" pitchFamily="34" charset="0"/>
              </a:rPr>
              <a:t>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133</TotalTime>
  <Words>589</Words>
  <Application>Microsoft Office PowerPoint</Application>
  <PresentationFormat>Panorámica</PresentationFormat>
  <Paragraphs>55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Century Gothic</vt:lpstr>
      <vt:lpstr>Roboto</vt:lpstr>
      <vt:lpstr>Wingdings</vt:lpstr>
      <vt:lpstr>Tema de Office</vt:lpstr>
      <vt:lpstr>Estructuras de datos</vt:lpstr>
      <vt:lpstr>Definición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Adiel Yañez</cp:lastModifiedBy>
  <cp:revision>19</cp:revision>
  <dcterms:created xsi:type="dcterms:W3CDTF">2020-10-26T16:59:54Z</dcterms:created>
  <dcterms:modified xsi:type="dcterms:W3CDTF">2020-10-31T02:16:08Z</dcterms:modified>
</cp:coreProperties>
</file>