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417F-432A-4428-9D0A-97FE1A6C1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9CB6A6-FC5D-45F7-BCCF-93736145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70B32-F03B-4E94-BB6A-472A0CE5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CBECB-A28F-49CE-B784-4652F67B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A3779-8B73-4DB9-B53B-0684AA8A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2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83557-E636-481C-8A9F-4D3A96A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37ED8-4F75-40D2-8BFB-1F02F30D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C6A99-1495-4F5C-8994-5ADF3793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C048B-BDAA-46A5-9242-7340BE85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D90A3D-9228-452D-A113-47A0E8D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9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5DF6A0-C7A9-4AA0-A803-BFADD7152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10B50-2E82-43BD-9B66-7544834B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AF548-D1A9-4DE9-8700-FB0DF348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67512-D0A1-484D-AD0C-236BB6CD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351FD-B6D5-46F0-B9B8-FEA849B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06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406BE-A8FD-404F-A1AE-8EB2F0B0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5652E-F547-491E-8A3B-17AB76BF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FCE32-F61E-499E-B727-FC22F833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BE7A6-B473-43DB-9194-59BA0746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A5499-9E35-4A56-BEAF-94474355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0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27C54-D3D7-4495-9B5E-0D67468A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DFBC7-9FF0-4A78-AED2-E3F1CB30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F270-7ED8-49BF-9A41-55F8DC60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A4971-C2A9-4F35-9D49-BFC27E5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204B-50FD-41C8-956B-F280361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9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CF00C-254A-4430-8CF6-312C6031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C96A4-54F3-4A66-B452-765F6E309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BF14BD-85F3-4F8B-BF0D-BD2B04DB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FC486-2127-4BAB-BD43-648656AF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CEF8C-5917-4DBF-B908-D672EC2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615D85-1733-4B3E-8354-1DC585D0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5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2517A-C6B1-4B53-80AB-5A61378C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E6FD6-B8AB-404C-BFD5-C15A572F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B8BBD1-DCD9-4179-996C-823467EB3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2AD627-BF22-4605-A266-7C63A2A2F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FFFBB7-86C5-40CF-88D4-38781F4FC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5E85F-26A5-432C-AED1-C2893C8E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E2DF77-6144-4689-9A06-FE17A902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C9FD70-DD9E-434A-B00C-E8535675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70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6A92-F174-4C4C-AE8E-B328D65F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2AAE43-0FB7-4418-8FE1-AA56E217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C7516-A66E-4B2E-9A2B-2C7A04F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F8EF4-D134-46FF-A0F9-61F7D4C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23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3DDB73-CE80-4038-ABF5-93FFBB7F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497119-B0C5-429F-87A9-85AD05FD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610DB8-CC8A-4B60-960F-C8D67E5D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7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70677-C8F4-4770-8574-1C22C6C0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C2F8C-D5DD-40BE-839F-C1A7D424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C45AA-00E1-44CF-8901-B9558E2E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E92FD-3B9C-4D81-9F70-406B4C6A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B31F3-2349-432D-9E99-DABBEA9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5EA685-8D8B-4359-A721-A017DCAF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01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BE71F-1996-42DB-91D6-35874C10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9546E4-F646-41E5-AB51-4F669DAA3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4F69F-3079-441D-9028-BCF6E903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B755D-9BB3-4BDF-A6A0-D713B1FF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57526-0378-41EF-9457-29F6012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5A0C9-725A-4094-9A92-688B5CD6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3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88D6B2-283B-4520-9DD5-C166AC44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3C8F6-7B74-4EFA-B061-7CE416C2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E97AA-4623-4549-B29D-1A544D44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9921-8D55-4BEA-8BE8-79909F57DFDF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8F575-6220-4C51-808A-DCB7A4495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4A3F8-EE05-49DE-AB90-687804215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B9C6-17A2-465F-88A3-DD55F9AB61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69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979CD-EB07-41E6-8A44-D292470CB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6A336A-7CC8-4CE0-96D5-FA97E93E3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13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Ismael</dc:creator>
  <cp:lastModifiedBy>Gustavo Ismael</cp:lastModifiedBy>
  <cp:revision>1</cp:revision>
  <dcterms:created xsi:type="dcterms:W3CDTF">2020-10-26T16:59:54Z</dcterms:created>
  <dcterms:modified xsi:type="dcterms:W3CDTF">2020-10-26T17:00:25Z</dcterms:modified>
</cp:coreProperties>
</file>