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6811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Definición</a:t>
            </a:r>
            <a:endParaRPr lang="es-MX" dirty="0"/>
          </a:p>
        </p:txBody>
      </p:sp>
      <p:sp>
        <p:nvSpPr>
          <p:cNvPr id="3" name="Marcador de contenido 2"/>
          <p:cNvSpPr>
            <a:spLocks noGrp="1"/>
          </p:cNvSpPr>
          <p:nvPr>
            <p:ph idx="1"/>
          </p:nvPr>
        </p:nvSpPr>
        <p:spPr/>
        <p:txBody>
          <a:bodyPr/>
          <a:lstStyle/>
          <a:p>
            <a:r>
              <a:rPr lang="es-MX" dirty="0"/>
              <a:t>Es una estructura dinámica de datos que contiene una colección de elementos homogéneos (del mismo tipo) de manera que se establece entre ellos un orden. Es decir, cada elemento, menos el primero, tiene un predecesor, y cada elemento, menos el último, tiene un </a:t>
            </a:r>
            <a:r>
              <a:rPr lang="es-MX" dirty="0" smtClean="0"/>
              <a:t>sucesor. Es </a:t>
            </a:r>
            <a:r>
              <a:rPr lang="es-MX" dirty="0"/>
              <a:t>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dirty="0"/>
          </a:p>
        </p:txBody>
      </p:sp>
    </p:spTree>
    <p:extLst>
      <p:ext uri="{BB962C8B-B14F-4D97-AF65-F5344CB8AC3E}">
        <p14:creationId xmlns:p14="http://schemas.microsoft.com/office/powerpoint/2010/main" val="26772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814" y="232910"/>
            <a:ext cx="2419252" cy="461665"/>
          </a:xfrm>
          <a:prstGeom prst="rect">
            <a:avLst/>
          </a:prstGeom>
        </p:spPr>
        <p:txBody>
          <a:bodyPr wrap="none">
            <a:spAutoFit/>
          </a:bodyPr>
          <a:lstStyle/>
          <a:p>
            <a:r>
              <a:rPr lang="es-ES" sz="2400" dirty="0" smtClean="0">
                <a:latin typeface="Century Gothic" panose="020B0502020202020204" pitchFamily="34" charset="0"/>
                <a:ea typeface="Calibri" panose="020F0502020204030204" pitchFamily="34" charset="0"/>
                <a:cs typeface="Times New Roman" panose="02020603050405020304" pitchFamily="18" charset="0"/>
              </a:rPr>
              <a:t>Características</a:t>
            </a:r>
            <a:endParaRPr lang="es-ES" sz="2000" dirty="0"/>
          </a:p>
        </p:txBody>
      </p:sp>
      <p:sp>
        <p:nvSpPr>
          <p:cNvPr id="3" name="CuadroTexto 2"/>
          <p:cNvSpPr txBox="1"/>
          <p:nvPr/>
        </p:nvSpPr>
        <p:spPr>
          <a:xfrm>
            <a:off x="352814" y="890016"/>
            <a:ext cx="10911840" cy="4339650"/>
          </a:xfrm>
          <a:prstGeom prst="rect">
            <a:avLst/>
          </a:prstGeom>
          <a:noFill/>
        </p:spPr>
        <p:txBody>
          <a:bodyPr wrap="square" rtlCol="0">
            <a:spAutoFit/>
          </a:bodyPr>
          <a:lstStyle/>
          <a:p>
            <a:pPr lvl="0"/>
            <a:r>
              <a:rPr lang="es-ES" sz="2000" dirty="0">
                <a:latin typeface="Century Gothic" panose="020B0502020202020204" pitchFamily="34" charset="0"/>
              </a:rPr>
              <a:t>Una lista es una colección de elementos llamados generalmente nodos, se relacionan por punteros o direcciones a </a:t>
            </a:r>
            <a:r>
              <a:rPr lang="es-ES" sz="2000" dirty="0" smtClean="0">
                <a:latin typeface="Century Gothic" panose="020B0502020202020204" pitchFamily="34" charset="0"/>
              </a:rPr>
              <a:t>otros nodos.</a:t>
            </a:r>
          </a:p>
          <a:p>
            <a:pPr lvl="0"/>
            <a:endParaRPr lang="es-ES" sz="2000" dirty="0" smtClean="0">
              <a:latin typeface="Century Gothic" panose="020B0502020202020204" pitchFamily="34" charset="0"/>
            </a:endParaRPr>
          </a:p>
          <a:p>
            <a:pPr marL="285750" lvl="0" indent="-285750">
              <a:buFont typeface="Arial" panose="020B0604020202020204" pitchFamily="34" charset="0"/>
              <a:buChar char="•"/>
            </a:pPr>
            <a:r>
              <a:rPr lang="es-ES" dirty="0" smtClean="0">
                <a:latin typeface="Century Gothic" panose="020B0502020202020204" pitchFamily="34" charset="0"/>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r>
              <a:rPr lang="es-ES" dirty="0" smtClean="0">
                <a:latin typeface="Century Gothic" panose="020B0502020202020204" pitchFamily="34" charset="0"/>
              </a:rPr>
              <a:t>Pueden ser implementadas en muchos lenguajes, lenguajes tales como </a:t>
            </a:r>
            <a:r>
              <a:rPr lang="es-ES" dirty="0" err="1" smtClean="0">
                <a:latin typeface="Century Gothic" panose="020B0502020202020204" pitchFamily="34" charset="0"/>
              </a:rPr>
              <a:t>Lisp</a:t>
            </a:r>
            <a:r>
              <a:rPr lang="es-ES" dirty="0" smtClean="0">
                <a:latin typeface="Century Gothic" panose="020B0502020202020204" pitchFamily="34" charset="0"/>
              </a:rPr>
              <a:t> y </a:t>
            </a:r>
            <a:r>
              <a:rPr lang="es-ES" dirty="0" err="1" smtClean="0">
                <a:latin typeface="Century Gothic" panose="020B0502020202020204" pitchFamily="34" charset="0"/>
              </a:rPr>
              <a:t>Scheme</a:t>
            </a:r>
            <a:r>
              <a:rPr lang="es-ES" dirty="0" smtClean="0">
                <a:latin typeface="Century Gothic" panose="020B0502020202020204" pitchFamily="34" charset="0"/>
              </a:rPr>
              <a:t> tiene estructuras de datos ya construidas, junto con operaciones para acceder a las listas enlazadas. Lenguaje imperativos u orientados a objetos tales como C o C++ y Java, respectiva, disponen de referencias para crear lisas enlazadas. </a:t>
            </a:r>
          </a:p>
          <a:p>
            <a:pPr marL="285750" lvl="0" indent="-285750">
              <a:buFont typeface="Arial" panose="020B0604020202020204" pitchFamily="34" charset="0"/>
              <a:buChar char="•"/>
            </a:pPr>
            <a:r>
              <a:rPr lang="es-ES" dirty="0" smtClean="0">
                <a:latin typeface="Century Gothic" panose="020B0502020202020204" pitchFamily="34" charset="0"/>
              </a:rPr>
              <a:t>Todos los elementos de la lista son del mismo tipo. </a:t>
            </a:r>
          </a:p>
          <a:p>
            <a:pPr marL="285750" lvl="0" indent="-285750">
              <a:buFont typeface="Arial" panose="020B0604020202020204" pitchFamily="34" charset="0"/>
              <a:buChar char="•"/>
            </a:pPr>
            <a:r>
              <a:rPr lang="es-ES" dirty="0" smtClean="0">
                <a:latin typeface="Century Gothic" panose="020B0502020202020204" pitchFamily="34" charset="0"/>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r>
              <a:rPr lang="es-ES" dirty="0" smtClean="0">
                <a:latin typeface="Century Gothic" panose="020B0502020202020204" pitchFamily="34" charset="0"/>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r>
              <a:rPr lang="es-ES" dirty="0" smtClean="0">
                <a:latin typeface="Century Gothic" panose="020B0502020202020204" pitchFamily="34" charset="0"/>
              </a:rPr>
              <a:t>Se puede acceder y eliminar cualquier elemento. </a:t>
            </a:r>
            <a:endParaRPr lang="es-ES" dirty="0">
              <a:latin typeface="Century Gothic" panose="020B0502020202020204" pitchFamily="34" charset="0"/>
            </a:endParaRPr>
          </a:p>
        </p:txBody>
      </p:sp>
    </p:spTree>
    <p:extLst>
      <p:ext uri="{BB962C8B-B14F-4D97-AF65-F5344CB8AC3E}">
        <p14:creationId xmlns:p14="http://schemas.microsoft.com/office/powerpoint/2010/main" val="38483245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187</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Century Gothic</vt:lpstr>
      <vt:lpstr>Times New Roman</vt:lpstr>
      <vt:lpstr>Tema de Office</vt:lpstr>
      <vt:lpstr>Presentación de PowerPoint</vt:lpstr>
      <vt:lpstr>Definición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emmanuel zaragoza</cp:lastModifiedBy>
  <cp:revision>4</cp:revision>
  <dcterms:created xsi:type="dcterms:W3CDTF">2020-10-26T16:59:54Z</dcterms:created>
  <dcterms:modified xsi:type="dcterms:W3CDTF">2020-10-29T16:28:31Z</dcterms:modified>
</cp:coreProperties>
</file>