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9"/>
    <a:srgbClr val="0A0928"/>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410</Words>
  <Application>Microsoft Office PowerPoint</Application>
  <PresentationFormat>Panorámica</PresentationFormat>
  <Paragraphs>37</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Century Gothic</vt:lpstr>
      <vt:lpstr>Roboto</vt:lpstr>
      <vt:lpstr>Tema de Office</vt:lpstr>
      <vt:lpstr>Estructuras de datos</vt:lpstr>
      <vt:lpstr>Definición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Gustavo Ismael</cp:lastModifiedBy>
  <cp:revision>11</cp:revision>
  <dcterms:created xsi:type="dcterms:W3CDTF">2020-10-26T16:59:54Z</dcterms:created>
  <dcterms:modified xsi:type="dcterms:W3CDTF">2020-10-30T21:01:34Z</dcterms:modified>
</cp:coreProperties>
</file>