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8" d="100"/>
          <a:sy n="78" d="100"/>
        </p:scale>
        <p:origin x="450"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FA2417F-432A-4428-9D0A-97FE1A6C1A4B}"/>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MX"/>
          </a:p>
        </p:txBody>
      </p:sp>
      <p:sp>
        <p:nvSpPr>
          <p:cNvPr id="3" name="Subtítulo 2">
            <a:extLst>
              <a:ext uri="{FF2B5EF4-FFF2-40B4-BE49-F238E27FC236}">
                <a16:creationId xmlns:a16="http://schemas.microsoft.com/office/drawing/2014/main" id="{009CB6A6-FC5D-45F7-BCCF-937361459FD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MX"/>
          </a:p>
        </p:txBody>
      </p:sp>
      <p:sp>
        <p:nvSpPr>
          <p:cNvPr id="4" name="Marcador de fecha 3">
            <a:extLst>
              <a:ext uri="{FF2B5EF4-FFF2-40B4-BE49-F238E27FC236}">
                <a16:creationId xmlns:a16="http://schemas.microsoft.com/office/drawing/2014/main" id="{CA670B32-F03B-4E94-BB6A-472A0CE58B74}"/>
              </a:ext>
            </a:extLst>
          </p:cNvPr>
          <p:cNvSpPr>
            <a:spLocks noGrp="1"/>
          </p:cNvSpPr>
          <p:nvPr>
            <p:ph type="dt" sz="half" idx="10"/>
          </p:nvPr>
        </p:nvSpPr>
        <p:spPr/>
        <p:txBody>
          <a:bodyPr/>
          <a:lstStyle/>
          <a:p>
            <a:fld id="{5F069921-8D55-4BEA-8BE8-79909F57DFDF}" type="datetimeFigureOut">
              <a:rPr lang="es-MX" smtClean="0"/>
              <a:t>28/10/2020</a:t>
            </a:fld>
            <a:endParaRPr lang="es-MX"/>
          </a:p>
        </p:txBody>
      </p:sp>
      <p:sp>
        <p:nvSpPr>
          <p:cNvPr id="5" name="Marcador de pie de página 4">
            <a:extLst>
              <a:ext uri="{FF2B5EF4-FFF2-40B4-BE49-F238E27FC236}">
                <a16:creationId xmlns:a16="http://schemas.microsoft.com/office/drawing/2014/main" id="{B59CBECB-A28F-49CE-B784-4652F67B3045}"/>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4FFA3779-8B73-4DB9-B53B-0684AA8A9270}"/>
              </a:ext>
            </a:extLst>
          </p:cNvPr>
          <p:cNvSpPr>
            <a:spLocks noGrp="1"/>
          </p:cNvSpPr>
          <p:nvPr>
            <p:ph type="sldNum" sz="quarter" idx="12"/>
          </p:nvPr>
        </p:nvSpPr>
        <p:spPr/>
        <p:txBody>
          <a:bodyPr/>
          <a:lstStyle/>
          <a:p>
            <a:fld id="{4E93B9C6-17A2-465F-88A3-DD55F9AB61BF}" type="slidenum">
              <a:rPr lang="es-MX" smtClean="0"/>
              <a:t>‹Nº›</a:t>
            </a:fld>
            <a:endParaRPr lang="es-MX"/>
          </a:p>
        </p:txBody>
      </p:sp>
    </p:spTree>
    <p:extLst>
      <p:ext uri="{BB962C8B-B14F-4D97-AF65-F5344CB8AC3E}">
        <p14:creationId xmlns:p14="http://schemas.microsoft.com/office/powerpoint/2010/main" val="28002144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E583557-E636-481C-8A9F-4D3A96A53FC5}"/>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texto vertical 2">
            <a:extLst>
              <a:ext uri="{FF2B5EF4-FFF2-40B4-BE49-F238E27FC236}">
                <a16:creationId xmlns:a16="http://schemas.microsoft.com/office/drawing/2014/main" id="{75237ED8-4F75-40D2-8BFB-1F02F30D9DCE}"/>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AFDC6A99-1495-4F5C-8994-5ADF37930311}"/>
              </a:ext>
            </a:extLst>
          </p:cNvPr>
          <p:cNvSpPr>
            <a:spLocks noGrp="1"/>
          </p:cNvSpPr>
          <p:nvPr>
            <p:ph type="dt" sz="half" idx="10"/>
          </p:nvPr>
        </p:nvSpPr>
        <p:spPr/>
        <p:txBody>
          <a:bodyPr/>
          <a:lstStyle/>
          <a:p>
            <a:fld id="{5F069921-8D55-4BEA-8BE8-79909F57DFDF}" type="datetimeFigureOut">
              <a:rPr lang="es-MX" smtClean="0"/>
              <a:t>28/10/2020</a:t>
            </a:fld>
            <a:endParaRPr lang="es-MX"/>
          </a:p>
        </p:txBody>
      </p:sp>
      <p:sp>
        <p:nvSpPr>
          <p:cNvPr id="5" name="Marcador de pie de página 4">
            <a:extLst>
              <a:ext uri="{FF2B5EF4-FFF2-40B4-BE49-F238E27FC236}">
                <a16:creationId xmlns:a16="http://schemas.microsoft.com/office/drawing/2014/main" id="{A72C048B-BDAA-46A5-9242-7340BE856474}"/>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8FD90A3D-9228-452D-A113-47A0E8D822CD}"/>
              </a:ext>
            </a:extLst>
          </p:cNvPr>
          <p:cNvSpPr>
            <a:spLocks noGrp="1"/>
          </p:cNvSpPr>
          <p:nvPr>
            <p:ph type="sldNum" sz="quarter" idx="12"/>
          </p:nvPr>
        </p:nvSpPr>
        <p:spPr/>
        <p:txBody>
          <a:bodyPr/>
          <a:lstStyle/>
          <a:p>
            <a:fld id="{4E93B9C6-17A2-465F-88A3-DD55F9AB61BF}" type="slidenum">
              <a:rPr lang="es-MX" smtClean="0"/>
              <a:t>‹Nº›</a:t>
            </a:fld>
            <a:endParaRPr lang="es-MX"/>
          </a:p>
        </p:txBody>
      </p:sp>
    </p:spTree>
    <p:extLst>
      <p:ext uri="{BB962C8B-B14F-4D97-AF65-F5344CB8AC3E}">
        <p14:creationId xmlns:p14="http://schemas.microsoft.com/office/powerpoint/2010/main" val="9229859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EB5DF6A0-C7A9-4AA0-A803-BFADD7152F91}"/>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MX"/>
          </a:p>
        </p:txBody>
      </p:sp>
      <p:sp>
        <p:nvSpPr>
          <p:cNvPr id="3" name="Marcador de texto vertical 2">
            <a:extLst>
              <a:ext uri="{FF2B5EF4-FFF2-40B4-BE49-F238E27FC236}">
                <a16:creationId xmlns:a16="http://schemas.microsoft.com/office/drawing/2014/main" id="{55C10B50-2E82-43BD-9B66-7544834B499B}"/>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18EAF548-D1A9-4DE9-8700-FB0DF3482913}"/>
              </a:ext>
            </a:extLst>
          </p:cNvPr>
          <p:cNvSpPr>
            <a:spLocks noGrp="1"/>
          </p:cNvSpPr>
          <p:nvPr>
            <p:ph type="dt" sz="half" idx="10"/>
          </p:nvPr>
        </p:nvSpPr>
        <p:spPr/>
        <p:txBody>
          <a:bodyPr/>
          <a:lstStyle/>
          <a:p>
            <a:fld id="{5F069921-8D55-4BEA-8BE8-79909F57DFDF}" type="datetimeFigureOut">
              <a:rPr lang="es-MX" smtClean="0"/>
              <a:t>28/10/2020</a:t>
            </a:fld>
            <a:endParaRPr lang="es-MX"/>
          </a:p>
        </p:txBody>
      </p:sp>
      <p:sp>
        <p:nvSpPr>
          <p:cNvPr id="5" name="Marcador de pie de página 4">
            <a:extLst>
              <a:ext uri="{FF2B5EF4-FFF2-40B4-BE49-F238E27FC236}">
                <a16:creationId xmlns:a16="http://schemas.microsoft.com/office/drawing/2014/main" id="{19D67512-D0A1-484D-AD0C-236BB6CDD65B}"/>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851351FD-B6D5-46F0-B9B8-FEA849B42B08}"/>
              </a:ext>
            </a:extLst>
          </p:cNvPr>
          <p:cNvSpPr>
            <a:spLocks noGrp="1"/>
          </p:cNvSpPr>
          <p:nvPr>
            <p:ph type="sldNum" sz="quarter" idx="12"/>
          </p:nvPr>
        </p:nvSpPr>
        <p:spPr/>
        <p:txBody>
          <a:bodyPr/>
          <a:lstStyle/>
          <a:p>
            <a:fld id="{4E93B9C6-17A2-465F-88A3-DD55F9AB61BF}" type="slidenum">
              <a:rPr lang="es-MX" smtClean="0"/>
              <a:t>‹Nº›</a:t>
            </a:fld>
            <a:endParaRPr lang="es-MX"/>
          </a:p>
        </p:txBody>
      </p:sp>
    </p:spTree>
    <p:extLst>
      <p:ext uri="{BB962C8B-B14F-4D97-AF65-F5344CB8AC3E}">
        <p14:creationId xmlns:p14="http://schemas.microsoft.com/office/powerpoint/2010/main" val="31260609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72406BE-A8FD-404F-A1AE-8EB2F0B02E0D}"/>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6255652E-F547-491E-8A3B-17AB76BF8F85}"/>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E58FCE32-F61E-499E-B727-FC22F8339F64}"/>
              </a:ext>
            </a:extLst>
          </p:cNvPr>
          <p:cNvSpPr>
            <a:spLocks noGrp="1"/>
          </p:cNvSpPr>
          <p:nvPr>
            <p:ph type="dt" sz="half" idx="10"/>
          </p:nvPr>
        </p:nvSpPr>
        <p:spPr/>
        <p:txBody>
          <a:bodyPr/>
          <a:lstStyle/>
          <a:p>
            <a:fld id="{5F069921-8D55-4BEA-8BE8-79909F57DFDF}" type="datetimeFigureOut">
              <a:rPr lang="es-MX" smtClean="0"/>
              <a:t>28/10/2020</a:t>
            </a:fld>
            <a:endParaRPr lang="es-MX"/>
          </a:p>
        </p:txBody>
      </p:sp>
      <p:sp>
        <p:nvSpPr>
          <p:cNvPr id="5" name="Marcador de pie de página 4">
            <a:extLst>
              <a:ext uri="{FF2B5EF4-FFF2-40B4-BE49-F238E27FC236}">
                <a16:creationId xmlns:a16="http://schemas.microsoft.com/office/drawing/2014/main" id="{15CBE7A6-B473-43DB-9194-59BA07466526}"/>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AD6A5499-9E35-4A56-BEAF-94474355D1CA}"/>
              </a:ext>
            </a:extLst>
          </p:cNvPr>
          <p:cNvSpPr>
            <a:spLocks noGrp="1"/>
          </p:cNvSpPr>
          <p:nvPr>
            <p:ph type="sldNum" sz="quarter" idx="12"/>
          </p:nvPr>
        </p:nvSpPr>
        <p:spPr/>
        <p:txBody>
          <a:bodyPr/>
          <a:lstStyle/>
          <a:p>
            <a:fld id="{4E93B9C6-17A2-465F-88A3-DD55F9AB61BF}" type="slidenum">
              <a:rPr lang="es-MX" smtClean="0"/>
              <a:t>‹Nº›</a:t>
            </a:fld>
            <a:endParaRPr lang="es-MX"/>
          </a:p>
        </p:txBody>
      </p:sp>
    </p:spTree>
    <p:extLst>
      <p:ext uri="{BB962C8B-B14F-4D97-AF65-F5344CB8AC3E}">
        <p14:creationId xmlns:p14="http://schemas.microsoft.com/office/powerpoint/2010/main" val="24220340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9F27C54-D3D7-4495-9B5E-0D67468AA44D}"/>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C35DFBC7-9FF0-4A78-AED2-E3F1CB30D4D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5046F270-7ED8-49BF-9A41-55F8DC60B36A}"/>
              </a:ext>
            </a:extLst>
          </p:cNvPr>
          <p:cNvSpPr>
            <a:spLocks noGrp="1"/>
          </p:cNvSpPr>
          <p:nvPr>
            <p:ph type="dt" sz="half" idx="10"/>
          </p:nvPr>
        </p:nvSpPr>
        <p:spPr/>
        <p:txBody>
          <a:bodyPr/>
          <a:lstStyle/>
          <a:p>
            <a:fld id="{5F069921-8D55-4BEA-8BE8-79909F57DFDF}" type="datetimeFigureOut">
              <a:rPr lang="es-MX" smtClean="0"/>
              <a:t>28/10/2020</a:t>
            </a:fld>
            <a:endParaRPr lang="es-MX"/>
          </a:p>
        </p:txBody>
      </p:sp>
      <p:sp>
        <p:nvSpPr>
          <p:cNvPr id="5" name="Marcador de pie de página 4">
            <a:extLst>
              <a:ext uri="{FF2B5EF4-FFF2-40B4-BE49-F238E27FC236}">
                <a16:creationId xmlns:a16="http://schemas.microsoft.com/office/drawing/2014/main" id="{19BA4971-C2A9-4F35-9D49-BFC27E5B013E}"/>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4D71204B-50FD-41C8-956B-F28036141284}"/>
              </a:ext>
            </a:extLst>
          </p:cNvPr>
          <p:cNvSpPr>
            <a:spLocks noGrp="1"/>
          </p:cNvSpPr>
          <p:nvPr>
            <p:ph type="sldNum" sz="quarter" idx="12"/>
          </p:nvPr>
        </p:nvSpPr>
        <p:spPr/>
        <p:txBody>
          <a:bodyPr/>
          <a:lstStyle/>
          <a:p>
            <a:fld id="{4E93B9C6-17A2-465F-88A3-DD55F9AB61BF}" type="slidenum">
              <a:rPr lang="es-MX" smtClean="0"/>
              <a:t>‹Nº›</a:t>
            </a:fld>
            <a:endParaRPr lang="es-MX"/>
          </a:p>
        </p:txBody>
      </p:sp>
    </p:spTree>
    <p:extLst>
      <p:ext uri="{BB962C8B-B14F-4D97-AF65-F5344CB8AC3E}">
        <p14:creationId xmlns:p14="http://schemas.microsoft.com/office/powerpoint/2010/main" val="8889828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3CCF00C-254A-4430-8CF6-312C60311638}"/>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999C96A4-54F3-4A66-B452-765F6E3097CE}"/>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contenido 3">
            <a:extLst>
              <a:ext uri="{FF2B5EF4-FFF2-40B4-BE49-F238E27FC236}">
                <a16:creationId xmlns:a16="http://schemas.microsoft.com/office/drawing/2014/main" id="{24BF14BD-85F3-4F8B-BF0D-BD2B04DB650B}"/>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fecha 4">
            <a:extLst>
              <a:ext uri="{FF2B5EF4-FFF2-40B4-BE49-F238E27FC236}">
                <a16:creationId xmlns:a16="http://schemas.microsoft.com/office/drawing/2014/main" id="{DD2FC486-2127-4BAB-BD43-648656AF4A1A}"/>
              </a:ext>
            </a:extLst>
          </p:cNvPr>
          <p:cNvSpPr>
            <a:spLocks noGrp="1"/>
          </p:cNvSpPr>
          <p:nvPr>
            <p:ph type="dt" sz="half" idx="10"/>
          </p:nvPr>
        </p:nvSpPr>
        <p:spPr/>
        <p:txBody>
          <a:bodyPr/>
          <a:lstStyle/>
          <a:p>
            <a:fld id="{5F069921-8D55-4BEA-8BE8-79909F57DFDF}" type="datetimeFigureOut">
              <a:rPr lang="es-MX" smtClean="0"/>
              <a:t>28/10/2020</a:t>
            </a:fld>
            <a:endParaRPr lang="es-MX"/>
          </a:p>
        </p:txBody>
      </p:sp>
      <p:sp>
        <p:nvSpPr>
          <p:cNvPr id="6" name="Marcador de pie de página 5">
            <a:extLst>
              <a:ext uri="{FF2B5EF4-FFF2-40B4-BE49-F238E27FC236}">
                <a16:creationId xmlns:a16="http://schemas.microsoft.com/office/drawing/2014/main" id="{49BCEF8C-5917-4DBF-B908-D672EC2C3EDF}"/>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C9615D85-1733-4B3E-8354-1DC585D09810}"/>
              </a:ext>
            </a:extLst>
          </p:cNvPr>
          <p:cNvSpPr>
            <a:spLocks noGrp="1"/>
          </p:cNvSpPr>
          <p:nvPr>
            <p:ph type="sldNum" sz="quarter" idx="12"/>
          </p:nvPr>
        </p:nvSpPr>
        <p:spPr/>
        <p:txBody>
          <a:bodyPr/>
          <a:lstStyle/>
          <a:p>
            <a:fld id="{4E93B9C6-17A2-465F-88A3-DD55F9AB61BF}" type="slidenum">
              <a:rPr lang="es-MX" smtClean="0"/>
              <a:t>‹Nº›</a:t>
            </a:fld>
            <a:endParaRPr lang="es-MX"/>
          </a:p>
        </p:txBody>
      </p:sp>
    </p:spTree>
    <p:extLst>
      <p:ext uri="{BB962C8B-B14F-4D97-AF65-F5344CB8AC3E}">
        <p14:creationId xmlns:p14="http://schemas.microsoft.com/office/powerpoint/2010/main" val="10035280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1C2517A-C6B1-4B53-80AB-5A61378C06CF}"/>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76BE6FD6-B8AB-404C-BFD5-C15A572F434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C0B8BBD1-DCD9-4179-996C-823467EB3C49}"/>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texto 4">
            <a:extLst>
              <a:ext uri="{FF2B5EF4-FFF2-40B4-BE49-F238E27FC236}">
                <a16:creationId xmlns:a16="http://schemas.microsoft.com/office/drawing/2014/main" id="{FF2AD627-BF22-4605-A266-7C63A2A2FD2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A0FFFBB7-86C5-40CF-88D4-38781F4FCF4D}"/>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7" name="Marcador de fecha 6">
            <a:extLst>
              <a:ext uri="{FF2B5EF4-FFF2-40B4-BE49-F238E27FC236}">
                <a16:creationId xmlns:a16="http://schemas.microsoft.com/office/drawing/2014/main" id="{9F35E85F-26A5-432C-AED1-C2893C8E15D2}"/>
              </a:ext>
            </a:extLst>
          </p:cNvPr>
          <p:cNvSpPr>
            <a:spLocks noGrp="1"/>
          </p:cNvSpPr>
          <p:nvPr>
            <p:ph type="dt" sz="half" idx="10"/>
          </p:nvPr>
        </p:nvSpPr>
        <p:spPr/>
        <p:txBody>
          <a:bodyPr/>
          <a:lstStyle/>
          <a:p>
            <a:fld id="{5F069921-8D55-4BEA-8BE8-79909F57DFDF}" type="datetimeFigureOut">
              <a:rPr lang="es-MX" smtClean="0"/>
              <a:t>28/10/2020</a:t>
            </a:fld>
            <a:endParaRPr lang="es-MX"/>
          </a:p>
        </p:txBody>
      </p:sp>
      <p:sp>
        <p:nvSpPr>
          <p:cNvPr id="8" name="Marcador de pie de página 7">
            <a:extLst>
              <a:ext uri="{FF2B5EF4-FFF2-40B4-BE49-F238E27FC236}">
                <a16:creationId xmlns:a16="http://schemas.microsoft.com/office/drawing/2014/main" id="{FFE2DF77-6144-4689-9A06-FE17A902150E}"/>
              </a:ext>
            </a:extLst>
          </p:cNvPr>
          <p:cNvSpPr>
            <a:spLocks noGrp="1"/>
          </p:cNvSpPr>
          <p:nvPr>
            <p:ph type="ftr" sz="quarter" idx="11"/>
          </p:nvPr>
        </p:nvSpPr>
        <p:spPr/>
        <p:txBody>
          <a:bodyPr/>
          <a:lstStyle/>
          <a:p>
            <a:endParaRPr lang="es-MX"/>
          </a:p>
        </p:txBody>
      </p:sp>
      <p:sp>
        <p:nvSpPr>
          <p:cNvPr id="9" name="Marcador de número de diapositiva 8">
            <a:extLst>
              <a:ext uri="{FF2B5EF4-FFF2-40B4-BE49-F238E27FC236}">
                <a16:creationId xmlns:a16="http://schemas.microsoft.com/office/drawing/2014/main" id="{47C9FD70-DD9E-434A-B00C-E85356758FDC}"/>
              </a:ext>
            </a:extLst>
          </p:cNvPr>
          <p:cNvSpPr>
            <a:spLocks noGrp="1"/>
          </p:cNvSpPr>
          <p:nvPr>
            <p:ph type="sldNum" sz="quarter" idx="12"/>
          </p:nvPr>
        </p:nvSpPr>
        <p:spPr/>
        <p:txBody>
          <a:bodyPr/>
          <a:lstStyle/>
          <a:p>
            <a:fld id="{4E93B9C6-17A2-465F-88A3-DD55F9AB61BF}" type="slidenum">
              <a:rPr lang="es-MX" smtClean="0"/>
              <a:t>‹Nº›</a:t>
            </a:fld>
            <a:endParaRPr lang="es-MX"/>
          </a:p>
        </p:txBody>
      </p:sp>
    </p:spTree>
    <p:extLst>
      <p:ext uri="{BB962C8B-B14F-4D97-AF65-F5344CB8AC3E}">
        <p14:creationId xmlns:p14="http://schemas.microsoft.com/office/powerpoint/2010/main" val="34347001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5CD6A92-F174-4C4C-AE8E-B328D65FC695}"/>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fecha 2">
            <a:extLst>
              <a:ext uri="{FF2B5EF4-FFF2-40B4-BE49-F238E27FC236}">
                <a16:creationId xmlns:a16="http://schemas.microsoft.com/office/drawing/2014/main" id="{D12AAE43-0FB7-4418-8FE1-AA56E217DB77}"/>
              </a:ext>
            </a:extLst>
          </p:cNvPr>
          <p:cNvSpPr>
            <a:spLocks noGrp="1"/>
          </p:cNvSpPr>
          <p:nvPr>
            <p:ph type="dt" sz="half" idx="10"/>
          </p:nvPr>
        </p:nvSpPr>
        <p:spPr/>
        <p:txBody>
          <a:bodyPr/>
          <a:lstStyle/>
          <a:p>
            <a:fld id="{5F069921-8D55-4BEA-8BE8-79909F57DFDF}" type="datetimeFigureOut">
              <a:rPr lang="es-MX" smtClean="0"/>
              <a:t>28/10/2020</a:t>
            </a:fld>
            <a:endParaRPr lang="es-MX"/>
          </a:p>
        </p:txBody>
      </p:sp>
      <p:sp>
        <p:nvSpPr>
          <p:cNvPr id="4" name="Marcador de pie de página 3">
            <a:extLst>
              <a:ext uri="{FF2B5EF4-FFF2-40B4-BE49-F238E27FC236}">
                <a16:creationId xmlns:a16="http://schemas.microsoft.com/office/drawing/2014/main" id="{A56C7516-A66E-4B2E-9A2B-2C7A04F74A1F}"/>
              </a:ext>
            </a:extLst>
          </p:cNvPr>
          <p:cNvSpPr>
            <a:spLocks noGrp="1"/>
          </p:cNvSpPr>
          <p:nvPr>
            <p:ph type="ftr" sz="quarter" idx="11"/>
          </p:nvPr>
        </p:nvSpPr>
        <p:spPr/>
        <p:txBody>
          <a:bodyPr/>
          <a:lstStyle/>
          <a:p>
            <a:endParaRPr lang="es-MX"/>
          </a:p>
        </p:txBody>
      </p:sp>
      <p:sp>
        <p:nvSpPr>
          <p:cNvPr id="5" name="Marcador de número de diapositiva 4">
            <a:extLst>
              <a:ext uri="{FF2B5EF4-FFF2-40B4-BE49-F238E27FC236}">
                <a16:creationId xmlns:a16="http://schemas.microsoft.com/office/drawing/2014/main" id="{B70F8EF4-D134-46FF-A0F9-61F7D4C482DA}"/>
              </a:ext>
            </a:extLst>
          </p:cNvPr>
          <p:cNvSpPr>
            <a:spLocks noGrp="1"/>
          </p:cNvSpPr>
          <p:nvPr>
            <p:ph type="sldNum" sz="quarter" idx="12"/>
          </p:nvPr>
        </p:nvSpPr>
        <p:spPr/>
        <p:txBody>
          <a:bodyPr/>
          <a:lstStyle/>
          <a:p>
            <a:fld id="{4E93B9C6-17A2-465F-88A3-DD55F9AB61BF}" type="slidenum">
              <a:rPr lang="es-MX" smtClean="0"/>
              <a:t>‹Nº›</a:t>
            </a:fld>
            <a:endParaRPr lang="es-MX"/>
          </a:p>
        </p:txBody>
      </p:sp>
    </p:spTree>
    <p:extLst>
      <p:ext uri="{BB962C8B-B14F-4D97-AF65-F5344CB8AC3E}">
        <p14:creationId xmlns:p14="http://schemas.microsoft.com/office/powerpoint/2010/main" val="38852332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7D3DDB73-CE80-4038-ABF5-93FFBB7FD14C}"/>
              </a:ext>
            </a:extLst>
          </p:cNvPr>
          <p:cNvSpPr>
            <a:spLocks noGrp="1"/>
          </p:cNvSpPr>
          <p:nvPr>
            <p:ph type="dt" sz="half" idx="10"/>
          </p:nvPr>
        </p:nvSpPr>
        <p:spPr/>
        <p:txBody>
          <a:bodyPr/>
          <a:lstStyle/>
          <a:p>
            <a:fld id="{5F069921-8D55-4BEA-8BE8-79909F57DFDF}" type="datetimeFigureOut">
              <a:rPr lang="es-MX" smtClean="0"/>
              <a:t>28/10/2020</a:t>
            </a:fld>
            <a:endParaRPr lang="es-MX"/>
          </a:p>
        </p:txBody>
      </p:sp>
      <p:sp>
        <p:nvSpPr>
          <p:cNvPr id="3" name="Marcador de pie de página 2">
            <a:extLst>
              <a:ext uri="{FF2B5EF4-FFF2-40B4-BE49-F238E27FC236}">
                <a16:creationId xmlns:a16="http://schemas.microsoft.com/office/drawing/2014/main" id="{6B497119-B0C5-429F-87A9-85AD05FDEA8D}"/>
              </a:ext>
            </a:extLst>
          </p:cNvPr>
          <p:cNvSpPr>
            <a:spLocks noGrp="1"/>
          </p:cNvSpPr>
          <p:nvPr>
            <p:ph type="ftr" sz="quarter" idx="11"/>
          </p:nvPr>
        </p:nvSpPr>
        <p:spPr/>
        <p:txBody>
          <a:bodyPr/>
          <a:lstStyle/>
          <a:p>
            <a:endParaRPr lang="es-MX"/>
          </a:p>
        </p:txBody>
      </p:sp>
      <p:sp>
        <p:nvSpPr>
          <p:cNvPr id="4" name="Marcador de número de diapositiva 3">
            <a:extLst>
              <a:ext uri="{FF2B5EF4-FFF2-40B4-BE49-F238E27FC236}">
                <a16:creationId xmlns:a16="http://schemas.microsoft.com/office/drawing/2014/main" id="{0C610DB8-CC8A-4B60-960F-C8D67E5D276F}"/>
              </a:ext>
            </a:extLst>
          </p:cNvPr>
          <p:cNvSpPr>
            <a:spLocks noGrp="1"/>
          </p:cNvSpPr>
          <p:nvPr>
            <p:ph type="sldNum" sz="quarter" idx="12"/>
          </p:nvPr>
        </p:nvSpPr>
        <p:spPr/>
        <p:txBody>
          <a:bodyPr/>
          <a:lstStyle/>
          <a:p>
            <a:fld id="{4E93B9C6-17A2-465F-88A3-DD55F9AB61BF}" type="slidenum">
              <a:rPr lang="es-MX" smtClean="0"/>
              <a:t>‹Nº›</a:t>
            </a:fld>
            <a:endParaRPr lang="es-MX"/>
          </a:p>
        </p:txBody>
      </p:sp>
    </p:spTree>
    <p:extLst>
      <p:ext uri="{BB962C8B-B14F-4D97-AF65-F5344CB8AC3E}">
        <p14:creationId xmlns:p14="http://schemas.microsoft.com/office/powerpoint/2010/main" val="17207981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D370677-C8F4-4770-8574-1C22C6C08F23}"/>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6E3C2F8C-D5DD-40BE-839F-C1A7D424FAA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texto 3">
            <a:extLst>
              <a:ext uri="{FF2B5EF4-FFF2-40B4-BE49-F238E27FC236}">
                <a16:creationId xmlns:a16="http://schemas.microsoft.com/office/drawing/2014/main" id="{C63C45AA-00E1-44CF-8901-B9558E2E8A7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A7EE92FD-3B9C-4D81-9F70-406B4C6A9F16}"/>
              </a:ext>
            </a:extLst>
          </p:cNvPr>
          <p:cNvSpPr>
            <a:spLocks noGrp="1"/>
          </p:cNvSpPr>
          <p:nvPr>
            <p:ph type="dt" sz="half" idx="10"/>
          </p:nvPr>
        </p:nvSpPr>
        <p:spPr/>
        <p:txBody>
          <a:bodyPr/>
          <a:lstStyle/>
          <a:p>
            <a:fld id="{5F069921-8D55-4BEA-8BE8-79909F57DFDF}" type="datetimeFigureOut">
              <a:rPr lang="es-MX" smtClean="0"/>
              <a:t>28/10/2020</a:t>
            </a:fld>
            <a:endParaRPr lang="es-MX"/>
          </a:p>
        </p:txBody>
      </p:sp>
      <p:sp>
        <p:nvSpPr>
          <p:cNvPr id="6" name="Marcador de pie de página 5">
            <a:extLst>
              <a:ext uri="{FF2B5EF4-FFF2-40B4-BE49-F238E27FC236}">
                <a16:creationId xmlns:a16="http://schemas.microsoft.com/office/drawing/2014/main" id="{AE9B31F3-2349-432D-9E99-DABBEA9A4F35}"/>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7B5EA685-8D8B-4359-A721-A017DCAF9B65}"/>
              </a:ext>
            </a:extLst>
          </p:cNvPr>
          <p:cNvSpPr>
            <a:spLocks noGrp="1"/>
          </p:cNvSpPr>
          <p:nvPr>
            <p:ph type="sldNum" sz="quarter" idx="12"/>
          </p:nvPr>
        </p:nvSpPr>
        <p:spPr/>
        <p:txBody>
          <a:bodyPr/>
          <a:lstStyle/>
          <a:p>
            <a:fld id="{4E93B9C6-17A2-465F-88A3-DD55F9AB61BF}" type="slidenum">
              <a:rPr lang="es-MX" smtClean="0"/>
              <a:t>‹Nº›</a:t>
            </a:fld>
            <a:endParaRPr lang="es-MX"/>
          </a:p>
        </p:txBody>
      </p:sp>
    </p:spTree>
    <p:extLst>
      <p:ext uri="{BB962C8B-B14F-4D97-AF65-F5344CB8AC3E}">
        <p14:creationId xmlns:p14="http://schemas.microsoft.com/office/powerpoint/2010/main" val="15320104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77BE71F-1996-42DB-91D6-35874C109F00}"/>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MX"/>
          </a:p>
        </p:txBody>
      </p:sp>
      <p:sp>
        <p:nvSpPr>
          <p:cNvPr id="3" name="Marcador de posición de imagen 2">
            <a:extLst>
              <a:ext uri="{FF2B5EF4-FFF2-40B4-BE49-F238E27FC236}">
                <a16:creationId xmlns:a16="http://schemas.microsoft.com/office/drawing/2014/main" id="{339546E4-F646-41E5-AB51-4F669DAA37D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a:p>
        </p:txBody>
      </p:sp>
      <p:sp>
        <p:nvSpPr>
          <p:cNvPr id="4" name="Marcador de texto 3">
            <a:extLst>
              <a:ext uri="{FF2B5EF4-FFF2-40B4-BE49-F238E27FC236}">
                <a16:creationId xmlns:a16="http://schemas.microsoft.com/office/drawing/2014/main" id="{CD64F69F-3079-441D-9028-BCF6E903243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AEFB755D-9BB3-4BDF-A6A0-D713B1FFF298}"/>
              </a:ext>
            </a:extLst>
          </p:cNvPr>
          <p:cNvSpPr>
            <a:spLocks noGrp="1"/>
          </p:cNvSpPr>
          <p:nvPr>
            <p:ph type="dt" sz="half" idx="10"/>
          </p:nvPr>
        </p:nvSpPr>
        <p:spPr/>
        <p:txBody>
          <a:bodyPr/>
          <a:lstStyle/>
          <a:p>
            <a:fld id="{5F069921-8D55-4BEA-8BE8-79909F57DFDF}" type="datetimeFigureOut">
              <a:rPr lang="es-MX" smtClean="0"/>
              <a:t>28/10/2020</a:t>
            </a:fld>
            <a:endParaRPr lang="es-MX"/>
          </a:p>
        </p:txBody>
      </p:sp>
      <p:sp>
        <p:nvSpPr>
          <p:cNvPr id="6" name="Marcador de pie de página 5">
            <a:extLst>
              <a:ext uri="{FF2B5EF4-FFF2-40B4-BE49-F238E27FC236}">
                <a16:creationId xmlns:a16="http://schemas.microsoft.com/office/drawing/2014/main" id="{76C57526-0378-41EF-9457-29F6012177CF}"/>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2095A0C9-725A-4094-9A92-688B5CD6EECD}"/>
              </a:ext>
            </a:extLst>
          </p:cNvPr>
          <p:cNvSpPr>
            <a:spLocks noGrp="1"/>
          </p:cNvSpPr>
          <p:nvPr>
            <p:ph type="sldNum" sz="quarter" idx="12"/>
          </p:nvPr>
        </p:nvSpPr>
        <p:spPr/>
        <p:txBody>
          <a:bodyPr/>
          <a:lstStyle/>
          <a:p>
            <a:fld id="{4E93B9C6-17A2-465F-88A3-DD55F9AB61BF}" type="slidenum">
              <a:rPr lang="es-MX" smtClean="0"/>
              <a:t>‹Nº›</a:t>
            </a:fld>
            <a:endParaRPr lang="es-MX"/>
          </a:p>
        </p:txBody>
      </p:sp>
    </p:spTree>
    <p:extLst>
      <p:ext uri="{BB962C8B-B14F-4D97-AF65-F5344CB8AC3E}">
        <p14:creationId xmlns:p14="http://schemas.microsoft.com/office/powerpoint/2010/main" val="5743945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9188D6B2-283B-4520-9DD5-C166AC447E7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10A3C8F6-7B74-4EFA-B061-7CE416C2F29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E22E97AA-4623-4549-B29D-1A544D44564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F069921-8D55-4BEA-8BE8-79909F57DFDF}" type="datetimeFigureOut">
              <a:rPr lang="es-MX" smtClean="0"/>
              <a:t>28/10/2020</a:t>
            </a:fld>
            <a:endParaRPr lang="es-MX"/>
          </a:p>
        </p:txBody>
      </p:sp>
      <p:sp>
        <p:nvSpPr>
          <p:cNvPr id="5" name="Marcador de pie de página 4">
            <a:extLst>
              <a:ext uri="{FF2B5EF4-FFF2-40B4-BE49-F238E27FC236}">
                <a16:creationId xmlns:a16="http://schemas.microsoft.com/office/drawing/2014/main" id="{AA98F575-6220-4C51-808A-DCB7A44958E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a:p>
        </p:txBody>
      </p:sp>
      <p:sp>
        <p:nvSpPr>
          <p:cNvPr id="6" name="Marcador de número de diapositiva 5">
            <a:extLst>
              <a:ext uri="{FF2B5EF4-FFF2-40B4-BE49-F238E27FC236}">
                <a16:creationId xmlns:a16="http://schemas.microsoft.com/office/drawing/2014/main" id="{D434A3F8-EE05-49DE-AB90-6878042159B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E93B9C6-17A2-465F-88A3-DD55F9AB61BF}" type="slidenum">
              <a:rPr lang="es-MX" smtClean="0"/>
              <a:t>‹Nº›</a:t>
            </a:fld>
            <a:endParaRPr lang="es-MX"/>
          </a:p>
        </p:txBody>
      </p:sp>
    </p:spTree>
    <p:extLst>
      <p:ext uri="{BB962C8B-B14F-4D97-AF65-F5344CB8AC3E}">
        <p14:creationId xmlns:p14="http://schemas.microsoft.com/office/powerpoint/2010/main" val="36976966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CC979CD-EB07-41E6-8A44-D292470CBEBC}"/>
              </a:ext>
            </a:extLst>
          </p:cNvPr>
          <p:cNvSpPr>
            <a:spLocks noGrp="1"/>
          </p:cNvSpPr>
          <p:nvPr>
            <p:ph type="ctrTitle"/>
          </p:nvPr>
        </p:nvSpPr>
        <p:spPr/>
        <p:txBody>
          <a:bodyPr/>
          <a:lstStyle/>
          <a:p>
            <a:endParaRPr lang="es-MX" dirty="0"/>
          </a:p>
        </p:txBody>
      </p:sp>
      <p:sp>
        <p:nvSpPr>
          <p:cNvPr id="3" name="Subtítulo 2">
            <a:extLst>
              <a:ext uri="{FF2B5EF4-FFF2-40B4-BE49-F238E27FC236}">
                <a16:creationId xmlns:a16="http://schemas.microsoft.com/office/drawing/2014/main" id="{EE6A336A-7CC8-4CE0-96D5-FA97E93E395F}"/>
              </a:ext>
            </a:extLst>
          </p:cNvPr>
          <p:cNvSpPr>
            <a:spLocks noGrp="1"/>
          </p:cNvSpPr>
          <p:nvPr>
            <p:ph type="subTitle" idx="1"/>
          </p:nvPr>
        </p:nvSpPr>
        <p:spPr/>
        <p:txBody>
          <a:bodyPr/>
          <a:lstStyle/>
          <a:p>
            <a:endParaRPr lang="es-MX"/>
          </a:p>
        </p:txBody>
      </p:sp>
    </p:spTree>
    <p:extLst>
      <p:ext uri="{BB962C8B-B14F-4D97-AF65-F5344CB8AC3E}">
        <p14:creationId xmlns:p14="http://schemas.microsoft.com/office/powerpoint/2010/main" val="16811342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smtClean="0"/>
              <a:t>Definición</a:t>
            </a:r>
            <a:endParaRPr lang="es-MX" dirty="0"/>
          </a:p>
        </p:txBody>
      </p:sp>
      <p:sp>
        <p:nvSpPr>
          <p:cNvPr id="3" name="Marcador de contenido 2"/>
          <p:cNvSpPr>
            <a:spLocks noGrp="1"/>
          </p:cNvSpPr>
          <p:nvPr>
            <p:ph idx="1"/>
          </p:nvPr>
        </p:nvSpPr>
        <p:spPr/>
        <p:txBody>
          <a:bodyPr/>
          <a:lstStyle/>
          <a:p>
            <a:r>
              <a:rPr lang="es-MX" dirty="0"/>
              <a:t>Es una estructura dinámica de datos que contiene una colección de elementos homogéneos (del mismo tipo) de manera que se establece entre ellos un orden. Es decir, cada elemento, menos el primero, tiene un predecesor, y cada elemento, menos el último, tiene un </a:t>
            </a:r>
            <a:r>
              <a:rPr lang="es-MX" dirty="0" smtClean="0"/>
              <a:t>sucesor. Es </a:t>
            </a:r>
            <a:r>
              <a:rPr lang="es-MX" dirty="0"/>
              <a:t>una de las estructuras de datos fundamentales, y puede ser usada para implementar otras estructuras de datos. Consiste en una secuencia de nodos, en los que se guardan campos de datos arbitrarios y una o dos referencias, enlaces o punteros al nodo anterior o posterior.</a:t>
            </a:r>
          </a:p>
          <a:p>
            <a:endParaRPr lang="es-MX" dirty="0"/>
          </a:p>
        </p:txBody>
      </p:sp>
    </p:spTree>
    <p:extLst>
      <p:ext uri="{BB962C8B-B14F-4D97-AF65-F5344CB8AC3E}">
        <p14:creationId xmlns:p14="http://schemas.microsoft.com/office/powerpoint/2010/main" val="2677230530"/>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Words>
  <Application>Microsoft Office PowerPoint</Application>
  <PresentationFormat>Panorámica</PresentationFormat>
  <Paragraphs>2</Paragraphs>
  <Slides>2</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2</vt:i4>
      </vt:variant>
    </vt:vector>
  </HeadingPairs>
  <TitlesOfParts>
    <vt:vector size="6" baseType="lpstr">
      <vt:lpstr>Arial</vt:lpstr>
      <vt:lpstr>Calibri</vt:lpstr>
      <vt:lpstr>Calibri Light</vt:lpstr>
      <vt:lpstr>Tema de Office</vt:lpstr>
      <vt:lpstr>Presentación de PowerPoint</vt:lpstr>
      <vt:lpstr>Definición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Gustavo Ismael</dc:creator>
  <cp:lastModifiedBy>Gibran Velazquez Bobadilla</cp:lastModifiedBy>
  <cp:revision>3</cp:revision>
  <dcterms:created xsi:type="dcterms:W3CDTF">2020-10-26T16:59:54Z</dcterms:created>
  <dcterms:modified xsi:type="dcterms:W3CDTF">2020-10-28T18:48:43Z</dcterms:modified>
</cp:coreProperties>
</file>