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252"/>
    <a:srgbClr val="0A0929"/>
    <a:srgbClr val="070405"/>
    <a:srgbClr val="0A09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674617"/>
            <a:ext cx="3088783"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endParaRPr lang="es-MX"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Pueden ser implementadas en muchos lenguajes, lenguajes tales como </a:t>
            </a:r>
            <a:r>
              <a:rPr lang="es-ES" dirty="0" err="1">
                <a:solidFill>
                  <a:schemeClr val="bg1"/>
                </a:solidFill>
              </a:rPr>
              <a:t>Lisp</a:t>
            </a:r>
            <a:r>
              <a:rPr lang="es-ES" dirty="0">
                <a:solidFill>
                  <a:schemeClr val="bg1"/>
                </a:solidFill>
              </a:rPr>
              <a:t> y </a:t>
            </a:r>
            <a:r>
              <a:rPr lang="es-ES" dirty="0" err="1">
                <a:solidFill>
                  <a:schemeClr val="bg1"/>
                </a:solidFill>
              </a:rPr>
              <a:t>Scheme</a:t>
            </a:r>
            <a:r>
              <a:rPr lang="es-ES" dirty="0">
                <a:solidFill>
                  <a:schemeClr val="bg1"/>
                </a:solidFill>
              </a:rPr>
              <a:t>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a:t>
            </a:r>
            <a:r>
              <a:rPr lang="es-MX" sz="2000" dirty="0" err="1">
                <a:solidFill>
                  <a:schemeClr val="bg2"/>
                </a:solidFill>
                <a:latin typeface="Arial" panose="020B0604020202020204" pitchFamily="34" charset="0"/>
                <a:cs typeface="Arial" panose="020B0604020202020204" pitchFamily="34" charset="0"/>
              </a:rPr>
              <a:t>ésimo</a:t>
            </a:r>
            <a:r>
              <a:rPr lang="es-MX" sz="2000" dirty="0">
                <a:solidFill>
                  <a:schemeClr val="bg2"/>
                </a:solidFill>
                <a:latin typeface="Arial" panose="020B0604020202020204" pitchFamily="34" charset="0"/>
                <a:cs typeface="Arial" panose="020B0604020202020204" pitchFamily="34" charset="0"/>
              </a:rPr>
              <a:t>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buFont typeface="Arial" panose="020B0604020202020204" pitchFamily="34" charset="0"/>
              <a:buChar char="•"/>
            </a:pPr>
            <a:r>
              <a:rPr lang="es-MX" dirty="0">
                <a:solidFill>
                  <a:schemeClr val="bg1"/>
                </a:solidFill>
              </a:rPr>
              <a:t>Cronogramas de actividades </a:t>
            </a:r>
          </a:p>
          <a:p>
            <a:pPr marL="285750" indent="-285750">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buFont typeface="Arial" panose="020B0604020202020204" pitchFamily="34" charset="0"/>
              <a:buChar char="•"/>
            </a:pPr>
            <a:r>
              <a:rPr lang="es-MX" dirty="0">
                <a:solidFill>
                  <a:schemeClr val="bg1"/>
                </a:solidFill>
              </a:rPr>
              <a:t>Almacenar información para un carrusel de imágenes</a:t>
            </a:r>
          </a:p>
          <a:p>
            <a:pPr marL="285750" indent="-285750">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TM04033921[[fn=Damasco]]</Template>
  <TotalTime>133</TotalTime>
  <Words>589</Words>
  <Application>Microsoft Office PowerPoint</Application>
  <PresentationFormat>Panorámica</PresentationFormat>
  <Paragraphs>55</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Century Gothic</vt:lpstr>
      <vt:lpstr>Roboto</vt:lpstr>
      <vt:lpstr>Wingdings</vt:lpstr>
      <vt:lpstr>Tema de Office</vt:lpstr>
      <vt:lpstr>Estructuras de datos</vt:lpstr>
      <vt:lpstr>Definición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Adiel Yañez</cp:lastModifiedBy>
  <cp:revision>19</cp:revision>
  <dcterms:created xsi:type="dcterms:W3CDTF">2020-10-26T16:59:54Z</dcterms:created>
  <dcterms:modified xsi:type="dcterms:W3CDTF">2020-10-31T01:22:26Z</dcterms:modified>
</cp:coreProperties>
</file>