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53DDB1-788F-4140-96E5-95F1DA609C1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6F0A899F-B780-4878-AED7-1C68AE912D37}">
      <dgm:prSet phldrT="[文字]"/>
      <dgm:spPr/>
      <dgm:t>
        <a:bodyPr/>
        <a:lstStyle/>
        <a:p>
          <a:r>
            <a:rPr lang="en-US" altLang="zh-TW" dirty="0" smtClean="0"/>
            <a:t>index</a:t>
          </a:r>
          <a:endParaRPr lang="zh-TW" altLang="en-US" dirty="0"/>
        </a:p>
      </dgm:t>
    </dgm:pt>
    <dgm:pt modelId="{630BF27B-3154-42C7-8B98-F6F9BE0AC571}" type="parTrans" cxnId="{4280B9B2-3BDB-44E7-B5D7-6980BFEAED6B}">
      <dgm:prSet/>
      <dgm:spPr/>
      <dgm:t>
        <a:bodyPr/>
        <a:lstStyle/>
        <a:p>
          <a:endParaRPr lang="zh-TW" altLang="en-US"/>
        </a:p>
      </dgm:t>
    </dgm:pt>
    <dgm:pt modelId="{EC981372-079A-4D3B-A226-C9760842FA33}" type="sibTrans" cxnId="{4280B9B2-3BDB-44E7-B5D7-6980BFEAED6B}">
      <dgm:prSet/>
      <dgm:spPr/>
      <dgm:t>
        <a:bodyPr/>
        <a:lstStyle/>
        <a:p>
          <a:endParaRPr lang="zh-TW" altLang="en-US"/>
        </a:p>
      </dgm:t>
    </dgm:pt>
    <dgm:pt modelId="{64A56C9F-8053-4788-923F-7651C89E4243}">
      <dgm:prSet/>
      <dgm:spPr/>
      <dgm:t>
        <a:bodyPr/>
        <a:lstStyle/>
        <a:p>
          <a:r>
            <a:rPr lang="en-US" altLang="zh-TW" dirty="0" smtClean="0"/>
            <a:t>GAME1</a:t>
          </a:r>
          <a:endParaRPr lang="zh-TW" altLang="en-US" dirty="0"/>
        </a:p>
      </dgm:t>
    </dgm:pt>
    <dgm:pt modelId="{C35C4377-6F1E-4771-A1CC-562426EDA6BB}" type="parTrans" cxnId="{C622C0FC-83C1-40F6-8CB8-1A3906FC58A1}">
      <dgm:prSet/>
      <dgm:spPr/>
      <dgm:t>
        <a:bodyPr/>
        <a:lstStyle/>
        <a:p>
          <a:endParaRPr lang="zh-TW" altLang="en-US"/>
        </a:p>
      </dgm:t>
    </dgm:pt>
    <dgm:pt modelId="{6E58A62F-DA48-4922-9247-F162A6157F71}" type="sibTrans" cxnId="{C622C0FC-83C1-40F6-8CB8-1A3906FC58A1}">
      <dgm:prSet/>
      <dgm:spPr/>
      <dgm:t>
        <a:bodyPr/>
        <a:lstStyle/>
        <a:p>
          <a:endParaRPr lang="zh-TW" altLang="en-US"/>
        </a:p>
      </dgm:t>
    </dgm:pt>
    <dgm:pt modelId="{56E04146-883B-4788-B7DE-6445E8E1C018}">
      <dgm:prSet/>
      <dgm:spPr/>
      <dgm:t>
        <a:bodyPr/>
        <a:lstStyle/>
        <a:p>
          <a:r>
            <a:rPr lang="en-US" altLang="zh-TW" dirty="0" smtClean="0"/>
            <a:t>GAME2</a:t>
          </a:r>
          <a:endParaRPr lang="zh-TW" altLang="en-US" dirty="0"/>
        </a:p>
      </dgm:t>
    </dgm:pt>
    <dgm:pt modelId="{93853D4A-9C53-4FAD-A182-056FAA1A2F82}" type="parTrans" cxnId="{3F73B7DF-B3E5-4F65-9D60-8B7D01D03101}">
      <dgm:prSet/>
      <dgm:spPr/>
      <dgm:t>
        <a:bodyPr/>
        <a:lstStyle/>
        <a:p>
          <a:endParaRPr lang="zh-TW" altLang="en-US"/>
        </a:p>
      </dgm:t>
    </dgm:pt>
    <dgm:pt modelId="{FF336872-23B7-4798-B019-13322449EC7E}" type="sibTrans" cxnId="{3F73B7DF-B3E5-4F65-9D60-8B7D01D03101}">
      <dgm:prSet/>
      <dgm:spPr/>
      <dgm:t>
        <a:bodyPr/>
        <a:lstStyle/>
        <a:p>
          <a:endParaRPr lang="zh-TW" altLang="en-US"/>
        </a:p>
      </dgm:t>
    </dgm:pt>
    <dgm:pt modelId="{BFA1BBF6-2055-4111-BC60-A46B54A21C38}">
      <dgm:prSet/>
      <dgm:spPr/>
      <dgm:t>
        <a:bodyPr/>
        <a:lstStyle/>
        <a:p>
          <a:r>
            <a:rPr lang="en-US" altLang="zh-TW" dirty="0" smtClean="0"/>
            <a:t>GAME3</a:t>
          </a:r>
          <a:endParaRPr lang="zh-TW" altLang="en-US" dirty="0"/>
        </a:p>
      </dgm:t>
    </dgm:pt>
    <dgm:pt modelId="{1B9E744A-734D-437D-AB13-DFB9A7575034}" type="parTrans" cxnId="{486CEA73-E92B-4BC5-8790-67AE37ADEC1A}">
      <dgm:prSet/>
      <dgm:spPr/>
      <dgm:t>
        <a:bodyPr/>
        <a:lstStyle/>
        <a:p>
          <a:endParaRPr lang="zh-TW" altLang="en-US"/>
        </a:p>
      </dgm:t>
    </dgm:pt>
    <dgm:pt modelId="{BA6A5B1B-256E-49E5-A486-7B5AA5EC0BEA}" type="sibTrans" cxnId="{486CEA73-E92B-4BC5-8790-67AE37ADEC1A}">
      <dgm:prSet/>
      <dgm:spPr/>
      <dgm:t>
        <a:bodyPr/>
        <a:lstStyle/>
        <a:p>
          <a:endParaRPr lang="zh-TW" altLang="en-US"/>
        </a:p>
      </dgm:t>
    </dgm:pt>
    <dgm:pt modelId="{179C3ECD-1BD9-4053-B4E7-973B9155D9CC}">
      <dgm:prSet/>
      <dgm:spPr/>
      <dgm:t>
        <a:bodyPr/>
        <a:lstStyle/>
        <a:p>
          <a:r>
            <a:rPr lang="en-US" altLang="zh-TW" dirty="0" smtClean="0"/>
            <a:t>GAME4</a:t>
          </a:r>
          <a:endParaRPr lang="zh-TW" altLang="en-US" dirty="0"/>
        </a:p>
      </dgm:t>
    </dgm:pt>
    <dgm:pt modelId="{8AE4F31A-38CE-45D1-9CDB-FEA9E1E22C84}" type="parTrans" cxnId="{5D44DA42-32DB-492D-A593-ED0B9244AE33}">
      <dgm:prSet/>
      <dgm:spPr/>
      <dgm:t>
        <a:bodyPr/>
        <a:lstStyle/>
        <a:p>
          <a:endParaRPr lang="zh-TW" altLang="en-US"/>
        </a:p>
      </dgm:t>
    </dgm:pt>
    <dgm:pt modelId="{A109C920-9923-4685-B06A-BE675D7B12BC}" type="sibTrans" cxnId="{5D44DA42-32DB-492D-A593-ED0B9244AE33}">
      <dgm:prSet/>
      <dgm:spPr/>
      <dgm:t>
        <a:bodyPr/>
        <a:lstStyle/>
        <a:p>
          <a:endParaRPr lang="zh-TW" altLang="en-US"/>
        </a:p>
      </dgm:t>
    </dgm:pt>
    <dgm:pt modelId="{5023668B-4A0A-4C53-9F93-B48AD629AD90}">
      <dgm:prSet/>
      <dgm:spPr/>
      <dgm:t>
        <a:bodyPr/>
        <a:lstStyle/>
        <a:p>
          <a:r>
            <a:rPr lang="zh-TW" altLang="en-US" dirty="0" smtClean="0"/>
            <a:t>作者介紹</a:t>
          </a:r>
          <a:r>
            <a:rPr lang="en-US" altLang="zh-TW" dirty="0" smtClean="0"/>
            <a:t>x2</a:t>
          </a:r>
          <a:endParaRPr lang="zh-TW" altLang="en-US" dirty="0"/>
        </a:p>
      </dgm:t>
    </dgm:pt>
    <dgm:pt modelId="{E6CB4E25-F53B-4FD9-99D6-9703FA5D2054}" type="parTrans" cxnId="{A636B159-CF16-4580-9AC0-D1576BCC8E38}">
      <dgm:prSet/>
      <dgm:spPr/>
      <dgm:t>
        <a:bodyPr/>
        <a:lstStyle/>
        <a:p>
          <a:endParaRPr lang="zh-TW" altLang="en-US"/>
        </a:p>
      </dgm:t>
    </dgm:pt>
    <dgm:pt modelId="{76A850AC-4919-4C94-B4F2-02ECE36CB1EB}" type="sibTrans" cxnId="{A636B159-CF16-4580-9AC0-D1576BCC8E38}">
      <dgm:prSet/>
      <dgm:spPr/>
      <dgm:t>
        <a:bodyPr/>
        <a:lstStyle/>
        <a:p>
          <a:endParaRPr lang="zh-TW" altLang="en-US"/>
        </a:p>
      </dgm:t>
    </dgm:pt>
    <dgm:pt modelId="{F2A5B01D-76DF-4004-A5B4-E8FE0BAA14E1}">
      <dgm:prSet/>
      <dgm:spPr/>
      <dgm:t>
        <a:bodyPr/>
        <a:lstStyle/>
        <a:p>
          <a:r>
            <a:rPr lang="zh-TW" altLang="en-US" dirty="0" smtClean="0"/>
            <a:t>故事發想</a:t>
          </a:r>
          <a:endParaRPr lang="zh-TW" altLang="en-US" dirty="0"/>
        </a:p>
      </dgm:t>
    </dgm:pt>
    <dgm:pt modelId="{C386C9E5-2508-4254-AF90-84168F3124E8}" type="parTrans" cxnId="{E2FB703E-E5FC-482D-A79B-51838A11507F}">
      <dgm:prSet/>
      <dgm:spPr/>
      <dgm:t>
        <a:bodyPr/>
        <a:lstStyle/>
        <a:p>
          <a:endParaRPr lang="zh-TW" altLang="en-US"/>
        </a:p>
      </dgm:t>
    </dgm:pt>
    <dgm:pt modelId="{0067D74A-7C41-418A-B855-6A6A9DFD75A4}" type="sibTrans" cxnId="{E2FB703E-E5FC-482D-A79B-51838A11507F}">
      <dgm:prSet/>
      <dgm:spPr/>
      <dgm:t>
        <a:bodyPr/>
        <a:lstStyle/>
        <a:p>
          <a:endParaRPr lang="zh-TW" altLang="en-US"/>
        </a:p>
      </dgm:t>
    </dgm:pt>
    <dgm:pt modelId="{7E54881B-52CA-421F-A8B5-5B76A31785BC}">
      <dgm:prSet/>
      <dgm:spPr/>
      <dgm:t>
        <a:bodyPr/>
        <a:lstStyle/>
        <a:p>
          <a:r>
            <a:rPr lang="zh-TW" altLang="en-US" dirty="0" smtClean="0"/>
            <a:t>流浪狗之家</a:t>
          </a:r>
          <a:endParaRPr lang="zh-TW" altLang="en-US" dirty="0"/>
        </a:p>
      </dgm:t>
    </dgm:pt>
    <dgm:pt modelId="{2B56731A-A986-45AD-8B98-1297C9810A14}" type="parTrans" cxnId="{E9E6EB00-D2DA-4193-A8B4-25C2165C0484}">
      <dgm:prSet/>
      <dgm:spPr/>
      <dgm:t>
        <a:bodyPr/>
        <a:lstStyle/>
        <a:p>
          <a:endParaRPr lang="zh-TW" altLang="en-US"/>
        </a:p>
      </dgm:t>
    </dgm:pt>
    <dgm:pt modelId="{D7F3F6B0-0DBB-4DBC-8877-90F18B96826E}" type="sibTrans" cxnId="{E9E6EB00-D2DA-4193-A8B4-25C2165C0484}">
      <dgm:prSet/>
      <dgm:spPr/>
      <dgm:t>
        <a:bodyPr/>
        <a:lstStyle/>
        <a:p>
          <a:endParaRPr lang="zh-TW" altLang="en-US"/>
        </a:p>
      </dgm:t>
    </dgm:pt>
    <dgm:pt modelId="{A537CB7E-BC94-49F2-970F-5F531D2FD29A}">
      <dgm:prSet/>
      <dgm:spPr/>
      <dgm:t>
        <a:bodyPr/>
        <a:lstStyle/>
        <a:p>
          <a:r>
            <a:rPr lang="en-US" altLang="zh-TW" dirty="0" smtClean="0"/>
            <a:t>END1</a:t>
          </a:r>
          <a:endParaRPr lang="zh-TW" altLang="en-US" dirty="0"/>
        </a:p>
      </dgm:t>
    </dgm:pt>
    <dgm:pt modelId="{715D64D3-6009-4D8F-9D7B-9663A5965B6E}" type="parTrans" cxnId="{1A195C5E-2C12-429A-B8F7-0E34E2A3D37D}">
      <dgm:prSet/>
      <dgm:spPr/>
      <dgm:t>
        <a:bodyPr/>
        <a:lstStyle/>
        <a:p>
          <a:endParaRPr lang="zh-TW" altLang="en-US"/>
        </a:p>
      </dgm:t>
    </dgm:pt>
    <dgm:pt modelId="{3DC7859A-1A77-487C-A53B-D5F74C8E857A}" type="sibTrans" cxnId="{1A195C5E-2C12-429A-B8F7-0E34E2A3D37D}">
      <dgm:prSet/>
      <dgm:spPr/>
      <dgm:t>
        <a:bodyPr/>
        <a:lstStyle/>
        <a:p>
          <a:endParaRPr lang="zh-TW" altLang="en-US"/>
        </a:p>
      </dgm:t>
    </dgm:pt>
    <dgm:pt modelId="{8B333CEE-7B2C-44A6-849D-951A198917F4}">
      <dgm:prSet/>
      <dgm:spPr/>
      <dgm:t>
        <a:bodyPr/>
        <a:lstStyle/>
        <a:p>
          <a:r>
            <a:rPr lang="en-US" altLang="zh-TW" dirty="0" smtClean="0"/>
            <a:t>END2</a:t>
          </a:r>
          <a:endParaRPr lang="zh-TW" altLang="en-US" dirty="0"/>
        </a:p>
      </dgm:t>
    </dgm:pt>
    <dgm:pt modelId="{2201EBDE-1F84-4F0F-A1C6-0AE55BB811A0}" type="parTrans" cxnId="{30A953B5-9D50-462F-8E4E-AC352241CED9}">
      <dgm:prSet/>
      <dgm:spPr/>
      <dgm:t>
        <a:bodyPr/>
        <a:lstStyle/>
        <a:p>
          <a:endParaRPr lang="zh-TW" altLang="en-US"/>
        </a:p>
      </dgm:t>
    </dgm:pt>
    <dgm:pt modelId="{7DE8653E-2C3B-4F80-BA53-C2B1C9121243}" type="sibTrans" cxnId="{30A953B5-9D50-462F-8E4E-AC352241CED9}">
      <dgm:prSet/>
      <dgm:spPr/>
      <dgm:t>
        <a:bodyPr/>
        <a:lstStyle/>
        <a:p>
          <a:endParaRPr lang="zh-TW" altLang="en-US"/>
        </a:p>
      </dgm:t>
    </dgm:pt>
    <dgm:pt modelId="{69EC5073-36AD-471B-AEE9-62A3E26E5C75}">
      <dgm:prSet/>
      <dgm:spPr/>
      <dgm:t>
        <a:bodyPr/>
        <a:lstStyle/>
        <a:p>
          <a:r>
            <a:rPr lang="en-US" altLang="zh-TW" dirty="0" smtClean="0"/>
            <a:t>END3</a:t>
          </a:r>
          <a:endParaRPr lang="zh-TW" altLang="en-US" dirty="0"/>
        </a:p>
      </dgm:t>
    </dgm:pt>
    <dgm:pt modelId="{9C534F76-4E9B-4F1E-B15B-C434E7A40E2E}" type="parTrans" cxnId="{B67D7553-19B2-44E7-85D7-B023DBA90F2D}">
      <dgm:prSet/>
      <dgm:spPr/>
      <dgm:t>
        <a:bodyPr/>
        <a:lstStyle/>
        <a:p>
          <a:endParaRPr lang="zh-TW" altLang="en-US"/>
        </a:p>
      </dgm:t>
    </dgm:pt>
    <dgm:pt modelId="{111AAA7E-8244-420A-84A3-35EC9A0A05FF}" type="sibTrans" cxnId="{B67D7553-19B2-44E7-85D7-B023DBA90F2D}">
      <dgm:prSet/>
      <dgm:spPr/>
      <dgm:t>
        <a:bodyPr/>
        <a:lstStyle/>
        <a:p>
          <a:endParaRPr lang="zh-TW" altLang="en-US"/>
        </a:p>
      </dgm:t>
    </dgm:pt>
    <dgm:pt modelId="{9E62C0FB-7181-428B-8E16-497864AF6E19}">
      <dgm:prSet/>
      <dgm:spPr/>
      <dgm:t>
        <a:bodyPr/>
        <a:lstStyle/>
        <a:p>
          <a:r>
            <a:rPr lang="en-US" altLang="zh-TW" dirty="0" smtClean="0"/>
            <a:t>END4</a:t>
          </a:r>
          <a:endParaRPr lang="zh-TW" altLang="en-US" dirty="0"/>
        </a:p>
      </dgm:t>
    </dgm:pt>
    <dgm:pt modelId="{00099438-4176-4B7D-9041-4A5DCB94784A}" type="parTrans" cxnId="{6F14ABFE-F8D2-4E75-8327-12B6926FCEBE}">
      <dgm:prSet/>
      <dgm:spPr/>
      <dgm:t>
        <a:bodyPr/>
        <a:lstStyle/>
        <a:p>
          <a:endParaRPr lang="zh-TW" altLang="en-US"/>
        </a:p>
      </dgm:t>
    </dgm:pt>
    <dgm:pt modelId="{8F04F002-6D7F-4CD4-AD28-4F2948897673}" type="sibTrans" cxnId="{6F14ABFE-F8D2-4E75-8327-12B6926FCEBE}">
      <dgm:prSet/>
      <dgm:spPr/>
      <dgm:t>
        <a:bodyPr/>
        <a:lstStyle/>
        <a:p>
          <a:endParaRPr lang="zh-TW" altLang="en-US"/>
        </a:p>
      </dgm:t>
    </dgm:pt>
    <dgm:pt modelId="{ADC34C58-47A8-4ADD-9F68-0158EE3EA04E}">
      <dgm:prSet/>
      <dgm:spPr/>
      <dgm:t>
        <a:bodyPr/>
        <a:lstStyle/>
        <a:p>
          <a:r>
            <a:rPr lang="en-US" altLang="zh-TW" dirty="0" smtClean="0"/>
            <a:t>END5</a:t>
          </a:r>
          <a:endParaRPr lang="zh-TW" altLang="en-US" dirty="0"/>
        </a:p>
      </dgm:t>
    </dgm:pt>
    <dgm:pt modelId="{A61695BD-053D-40F3-BAC5-D5F0A74EB2C3}" type="parTrans" cxnId="{E8E167D2-826C-49A2-A395-E6A5D786675F}">
      <dgm:prSet/>
      <dgm:spPr/>
      <dgm:t>
        <a:bodyPr/>
        <a:lstStyle/>
        <a:p>
          <a:endParaRPr lang="zh-TW" altLang="en-US"/>
        </a:p>
      </dgm:t>
    </dgm:pt>
    <dgm:pt modelId="{AD332C1C-CD38-4D3D-850D-6B0A17FB73AB}" type="sibTrans" cxnId="{E8E167D2-826C-49A2-A395-E6A5D786675F}">
      <dgm:prSet/>
      <dgm:spPr/>
      <dgm:t>
        <a:bodyPr/>
        <a:lstStyle/>
        <a:p>
          <a:endParaRPr lang="zh-TW" altLang="en-US"/>
        </a:p>
      </dgm:t>
    </dgm:pt>
    <dgm:pt modelId="{F8D514F5-90A2-441B-AA64-1895820B2EC2}" type="pres">
      <dgm:prSet presAssocID="{F453DDB1-788F-4140-96E5-95F1DA609C1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096DEF4-6F07-493C-A01B-EA22CD82937B}" type="pres">
      <dgm:prSet presAssocID="{6F0A899F-B780-4878-AED7-1C68AE912D37}" presName="root1" presStyleCnt="0"/>
      <dgm:spPr/>
    </dgm:pt>
    <dgm:pt modelId="{2816BB88-D6C7-415E-A1A2-6EEB5C97C2D1}" type="pres">
      <dgm:prSet presAssocID="{6F0A899F-B780-4878-AED7-1C68AE912D37}" presName="LevelOneTextNode" presStyleLbl="node0" presStyleIdx="0" presStyleCnt="1">
        <dgm:presLayoutVars>
          <dgm:chPref val="3"/>
        </dgm:presLayoutVars>
      </dgm:prSet>
      <dgm:spPr/>
    </dgm:pt>
    <dgm:pt modelId="{CC3CBBBA-0F48-4726-9C91-502C9D2F825F}" type="pres">
      <dgm:prSet presAssocID="{6F0A899F-B780-4878-AED7-1C68AE912D37}" presName="level2hierChild" presStyleCnt="0"/>
      <dgm:spPr/>
    </dgm:pt>
    <dgm:pt modelId="{F418D4D6-58CC-46BC-8144-D52289A3B85D}" type="pres">
      <dgm:prSet presAssocID="{C35C4377-6F1E-4771-A1CC-562426EDA6BB}" presName="conn2-1" presStyleLbl="parChTrans1D2" presStyleIdx="0" presStyleCnt="4"/>
      <dgm:spPr/>
    </dgm:pt>
    <dgm:pt modelId="{36A2C3CF-8FFA-4D67-BEC4-00893ABD4F3F}" type="pres">
      <dgm:prSet presAssocID="{C35C4377-6F1E-4771-A1CC-562426EDA6BB}" presName="connTx" presStyleLbl="parChTrans1D2" presStyleIdx="0" presStyleCnt="4"/>
      <dgm:spPr/>
    </dgm:pt>
    <dgm:pt modelId="{1405C7EA-D8A2-40DA-A123-384B5E38ACEF}" type="pres">
      <dgm:prSet presAssocID="{64A56C9F-8053-4788-923F-7651C89E4243}" presName="root2" presStyleCnt="0"/>
      <dgm:spPr/>
    </dgm:pt>
    <dgm:pt modelId="{AFBFB812-CF9B-4907-8A53-3E1A64ECDFCC}" type="pres">
      <dgm:prSet presAssocID="{64A56C9F-8053-4788-923F-7651C89E4243}" presName="LevelTwoTextNode" presStyleLbl="node2" presStyleIdx="0" presStyleCnt="4">
        <dgm:presLayoutVars>
          <dgm:chPref val="3"/>
        </dgm:presLayoutVars>
      </dgm:prSet>
      <dgm:spPr/>
    </dgm:pt>
    <dgm:pt modelId="{273D3A66-265D-4C79-9553-56AB0D4E0F82}" type="pres">
      <dgm:prSet presAssocID="{64A56C9F-8053-4788-923F-7651C89E4243}" presName="level3hierChild" presStyleCnt="0"/>
      <dgm:spPr/>
    </dgm:pt>
    <dgm:pt modelId="{CEC41918-1522-47FF-A5A8-DAACFBC6BB97}" type="pres">
      <dgm:prSet presAssocID="{93853D4A-9C53-4FAD-A182-056FAA1A2F82}" presName="conn2-1" presStyleLbl="parChTrans1D3" presStyleIdx="0" presStyleCnt="1"/>
      <dgm:spPr/>
    </dgm:pt>
    <dgm:pt modelId="{8DD13B74-D0A8-4974-8C49-F9601EA23110}" type="pres">
      <dgm:prSet presAssocID="{93853D4A-9C53-4FAD-A182-056FAA1A2F82}" presName="connTx" presStyleLbl="parChTrans1D3" presStyleIdx="0" presStyleCnt="1"/>
      <dgm:spPr/>
    </dgm:pt>
    <dgm:pt modelId="{563E4FEF-802A-46B2-8FD6-6ABD4FA434CA}" type="pres">
      <dgm:prSet presAssocID="{56E04146-883B-4788-B7DE-6445E8E1C018}" presName="root2" presStyleCnt="0"/>
      <dgm:spPr/>
    </dgm:pt>
    <dgm:pt modelId="{A7428BFB-B61E-4A04-830F-24CB51FC688A}" type="pres">
      <dgm:prSet presAssocID="{56E04146-883B-4788-B7DE-6445E8E1C018}" presName="LevelTwoTextNode" presStyleLbl="node3" presStyleIdx="0" presStyleCnt="1">
        <dgm:presLayoutVars>
          <dgm:chPref val="3"/>
        </dgm:presLayoutVars>
      </dgm:prSet>
      <dgm:spPr/>
    </dgm:pt>
    <dgm:pt modelId="{5E90C64C-A674-4821-9B1C-7FC416061F04}" type="pres">
      <dgm:prSet presAssocID="{56E04146-883B-4788-B7DE-6445E8E1C018}" presName="level3hierChild" presStyleCnt="0"/>
      <dgm:spPr/>
    </dgm:pt>
    <dgm:pt modelId="{A57DA16C-9B36-44C1-A862-22A58C06D6FE}" type="pres">
      <dgm:prSet presAssocID="{1B9E744A-734D-437D-AB13-DFB9A7575034}" presName="conn2-1" presStyleLbl="parChTrans1D4" presStyleIdx="0" presStyleCnt="7"/>
      <dgm:spPr/>
    </dgm:pt>
    <dgm:pt modelId="{D4B35832-57EA-4A9C-9D74-C87F659420AB}" type="pres">
      <dgm:prSet presAssocID="{1B9E744A-734D-437D-AB13-DFB9A7575034}" presName="connTx" presStyleLbl="parChTrans1D4" presStyleIdx="0" presStyleCnt="7"/>
      <dgm:spPr/>
    </dgm:pt>
    <dgm:pt modelId="{FF180295-93BB-4A7D-97D1-CD571BD0F244}" type="pres">
      <dgm:prSet presAssocID="{BFA1BBF6-2055-4111-BC60-A46B54A21C38}" presName="root2" presStyleCnt="0"/>
      <dgm:spPr/>
    </dgm:pt>
    <dgm:pt modelId="{EDADB5A3-87DA-46D7-BA98-2646526D0686}" type="pres">
      <dgm:prSet presAssocID="{BFA1BBF6-2055-4111-BC60-A46B54A21C38}" presName="LevelTwoTextNode" presStyleLbl="node4" presStyleIdx="0" presStyleCnt="7">
        <dgm:presLayoutVars>
          <dgm:chPref val="3"/>
        </dgm:presLayoutVars>
      </dgm:prSet>
      <dgm:spPr/>
    </dgm:pt>
    <dgm:pt modelId="{3DD04685-200E-4137-87F9-9A32EBF782D3}" type="pres">
      <dgm:prSet presAssocID="{BFA1BBF6-2055-4111-BC60-A46B54A21C38}" presName="level3hierChild" presStyleCnt="0"/>
      <dgm:spPr/>
    </dgm:pt>
    <dgm:pt modelId="{CAA1E365-EB44-4DF6-B42D-755EF8E8CB64}" type="pres">
      <dgm:prSet presAssocID="{8AE4F31A-38CE-45D1-9CDB-FEA9E1E22C84}" presName="conn2-1" presStyleLbl="parChTrans1D4" presStyleIdx="1" presStyleCnt="7"/>
      <dgm:spPr/>
    </dgm:pt>
    <dgm:pt modelId="{5AAB8E3E-0CED-4ED4-A45B-C9684FA1FCBC}" type="pres">
      <dgm:prSet presAssocID="{8AE4F31A-38CE-45D1-9CDB-FEA9E1E22C84}" presName="connTx" presStyleLbl="parChTrans1D4" presStyleIdx="1" presStyleCnt="7"/>
      <dgm:spPr/>
    </dgm:pt>
    <dgm:pt modelId="{79EE783F-6A27-4DE1-9854-0D7D46720AA1}" type="pres">
      <dgm:prSet presAssocID="{179C3ECD-1BD9-4053-B4E7-973B9155D9CC}" presName="root2" presStyleCnt="0"/>
      <dgm:spPr/>
    </dgm:pt>
    <dgm:pt modelId="{F5A51852-05C2-43FD-8293-FB39E6DCD8C7}" type="pres">
      <dgm:prSet presAssocID="{179C3ECD-1BD9-4053-B4E7-973B9155D9CC}" presName="LevelTwoTextNode" presStyleLbl="node4" presStyleIdx="1" presStyleCnt="7">
        <dgm:presLayoutVars>
          <dgm:chPref val="3"/>
        </dgm:presLayoutVars>
      </dgm:prSet>
      <dgm:spPr/>
    </dgm:pt>
    <dgm:pt modelId="{B3DB6E49-D5EC-4214-A21A-5026403096D5}" type="pres">
      <dgm:prSet presAssocID="{179C3ECD-1BD9-4053-B4E7-973B9155D9CC}" presName="level3hierChild" presStyleCnt="0"/>
      <dgm:spPr/>
    </dgm:pt>
    <dgm:pt modelId="{0F7B981B-F368-44EA-B6EA-DBF636E9EA01}" type="pres">
      <dgm:prSet presAssocID="{715D64D3-6009-4D8F-9D7B-9663A5965B6E}" presName="conn2-1" presStyleLbl="parChTrans1D4" presStyleIdx="2" presStyleCnt="7"/>
      <dgm:spPr/>
    </dgm:pt>
    <dgm:pt modelId="{FE071F35-10BB-4FCF-A4E7-E88BDDAAC6A1}" type="pres">
      <dgm:prSet presAssocID="{715D64D3-6009-4D8F-9D7B-9663A5965B6E}" presName="connTx" presStyleLbl="parChTrans1D4" presStyleIdx="2" presStyleCnt="7"/>
      <dgm:spPr/>
    </dgm:pt>
    <dgm:pt modelId="{10FF4764-BD7B-4E2F-9DC5-38DA83A7CA15}" type="pres">
      <dgm:prSet presAssocID="{A537CB7E-BC94-49F2-970F-5F531D2FD29A}" presName="root2" presStyleCnt="0"/>
      <dgm:spPr/>
    </dgm:pt>
    <dgm:pt modelId="{62096336-1B09-416D-B134-A4991DB9E78C}" type="pres">
      <dgm:prSet presAssocID="{A537CB7E-BC94-49F2-970F-5F531D2FD29A}" presName="LevelTwoTextNode" presStyleLbl="node4" presStyleIdx="2" presStyleCnt="7">
        <dgm:presLayoutVars>
          <dgm:chPref val="3"/>
        </dgm:presLayoutVars>
      </dgm:prSet>
      <dgm:spPr/>
    </dgm:pt>
    <dgm:pt modelId="{87417B59-55C5-4DE5-B3A1-4FB8114EF5F3}" type="pres">
      <dgm:prSet presAssocID="{A537CB7E-BC94-49F2-970F-5F531D2FD29A}" presName="level3hierChild" presStyleCnt="0"/>
      <dgm:spPr/>
    </dgm:pt>
    <dgm:pt modelId="{A9C657F9-7119-49B4-9385-62C32F675FC0}" type="pres">
      <dgm:prSet presAssocID="{2201EBDE-1F84-4F0F-A1C6-0AE55BB811A0}" presName="conn2-1" presStyleLbl="parChTrans1D4" presStyleIdx="3" presStyleCnt="7"/>
      <dgm:spPr/>
    </dgm:pt>
    <dgm:pt modelId="{060AA8B0-B79F-4FE0-906C-E4F6F1549F62}" type="pres">
      <dgm:prSet presAssocID="{2201EBDE-1F84-4F0F-A1C6-0AE55BB811A0}" presName="connTx" presStyleLbl="parChTrans1D4" presStyleIdx="3" presStyleCnt="7"/>
      <dgm:spPr/>
    </dgm:pt>
    <dgm:pt modelId="{903B9620-754C-43B5-B241-D2C1C58FB1FE}" type="pres">
      <dgm:prSet presAssocID="{8B333CEE-7B2C-44A6-849D-951A198917F4}" presName="root2" presStyleCnt="0"/>
      <dgm:spPr/>
    </dgm:pt>
    <dgm:pt modelId="{7A0040AF-E9B0-44AD-981F-7BCEDCC381D6}" type="pres">
      <dgm:prSet presAssocID="{8B333CEE-7B2C-44A6-849D-951A198917F4}" presName="LevelTwoTextNode" presStyleLbl="node4" presStyleIdx="3" presStyleCnt="7">
        <dgm:presLayoutVars>
          <dgm:chPref val="3"/>
        </dgm:presLayoutVars>
      </dgm:prSet>
      <dgm:spPr/>
    </dgm:pt>
    <dgm:pt modelId="{E08828AB-5B77-4E58-9FB8-0B99E7F403C8}" type="pres">
      <dgm:prSet presAssocID="{8B333CEE-7B2C-44A6-849D-951A198917F4}" presName="level3hierChild" presStyleCnt="0"/>
      <dgm:spPr/>
    </dgm:pt>
    <dgm:pt modelId="{1ABAA31F-C20E-4376-ABF4-C973873DC4BC}" type="pres">
      <dgm:prSet presAssocID="{9C534F76-4E9B-4F1E-B15B-C434E7A40E2E}" presName="conn2-1" presStyleLbl="parChTrans1D4" presStyleIdx="4" presStyleCnt="7"/>
      <dgm:spPr/>
    </dgm:pt>
    <dgm:pt modelId="{49A1D150-2F6B-4F22-9678-952F830436B4}" type="pres">
      <dgm:prSet presAssocID="{9C534F76-4E9B-4F1E-B15B-C434E7A40E2E}" presName="connTx" presStyleLbl="parChTrans1D4" presStyleIdx="4" presStyleCnt="7"/>
      <dgm:spPr/>
    </dgm:pt>
    <dgm:pt modelId="{38B73824-39DD-4CE2-9090-B6FA99A43018}" type="pres">
      <dgm:prSet presAssocID="{69EC5073-36AD-471B-AEE9-62A3E26E5C75}" presName="root2" presStyleCnt="0"/>
      <dgm:spPr/>
    </dgm:pt>
    <dgm:pt modelId="{4D08CA28-5FEC-4F35-926C-4B6FE6059D8A}" type="pres">
      <dgm:prSet presAssocID="{69EC5073-36AD-471B-AEE9-62A3E26E5C75}" presName="LevelTwoTextNode" presStyleLbl="node4" presStyleIdx="4" presStyleCnt="7">
        <dgm:presLayoutVars>
          <dgm:chPref val="3"/>
        </dgm:presLayoutVars>
      </dgm:prSet>
      <dgm:spPr/>
    </dgm:pt>
    <dgm:pt modelId="{D70D54AB-F961-4F25-8F2D-BA8762C48E08}" type="pres">
      <dgm:prSet presAssocID="{69EC5073-36AD-471B-AEE9-62A3E26E5C75}" presName="level3hierChild" presStyleCnt="0"/>
      <dgm:spPr/>
    </dgm:pt>
    <dgm:pt modelId="{C756A89B-6D63-4385-8D0A-28F9CA239E04}" type="pres">
      <dgm:prSet presAssocID="{00099438-4176-4B7D-9041-4A5DCB94784A}" presName="conn2-1" presStyleLbl="parChTrans1D4" presStyleIdx="5" presStyleCnt="7"/>
      <dgm:spPr/>
    </dgm:pt>
    <dgm:pt modelId="{2005F7D8-3C60-470E-AD35-25FCFABF17E4}" type="pres">
      <dgm:prSet presAssocID="{00099438-4176-4B7D-9041-4A5DCB94784A}" presName="connTx" presStyleLbl="parChTrans1D4" presStyleIdx="5" presStyleCnt="7"/>
      <dgm:spPr/>
    </dgm:pt>
    <dgm:pt modelId="{5631C5DE-0728-4171-872A-32E753C26343}" type="pres">
      <dgm:prSet presAssocID="{9E62C0FB-7181-428B-8E16-497864AF6E19}" presName="root2" presStyleCnt="0"/>
      <dgm:spPr/>
    </dgm:pt>
    <dgm:pt modelId="{94DE6C11-B265-4338-B031-372FB1B1A5C4}" type="pres">
      <dgm:prSet presAssocID="{9E62C0FB-7181-428B-8E16-497864AF6E19}" presName="LevelTwoTextNode" presStyleLbl="node4" presStyleIdx="5" presStyleCnt="7">
        <dgm:presLayoutVars>
          <dgm:chPref val="3"/>
        </dgm:presLayoutVars>
      </dgm:prSet>
      <dgm:spPr/>
    </dgm:pt>
    <dgm:pt modelId="{4E673F1A-B68F-4E9D-88D3-C9EEC6097A9E}" type="pres">
      <dgm:prSet presAssocID="{9E62C0FB-7181-428B-8E16-497864AF6E19}" presName="level3hierChild" presStyleCnt="0"/>
      <dgm:spPr/>
    </dgm:pt>
    <dgm:pt modelId="{4E790712-BD2B-414F-A4CF-5C2F9786A5F1}" type="pres">
      <dgm:prSet presAssocID="{A61695BD-053D-40F3-BAC5-D5F0A74EB2C3}" presName="conn2-1" presStyleLbl="parChTrans1D4" presStyleIdx="6" presStyleCnt="7"/>
      <dgm:spPr/>
    </dgm:pt>
    <dgm:pt modelId="{45F90718-A7F6-4351-983F-AAFC2E7B9570}" type="pres">
      <dgm:prSet presAssocID="{A61695BD-053D-40F3-BAC5-D5F0A74EB2C3}" presName="connTx" presStyleLbl="parChTrans1D4" presStyleIdx="6" presStyleCnt="7"/>
      <dgm:spPr/>
    </dgm:pt>
    <dgm:pt modelId="{79F62047-1643-40DB-8B17-C3FAE25EEEFB}" type="pres">
      <dgm:prSet presAssocID="{ADC34C58-47A8-4ADD-9F68-0158EE3EA04E}" presName="root2" presStyleCnt="0"/>
      <dgm:spPr/>
    </dgm:pt>
    <dgm:pt modelId="{C356D999-9B1A-4B9F-B96E-48D135459F03}" type="pres">
      <dgm:prSet presAssocID="{ADC34C58-47A8-4ADD-9F68-0158EE3EA04E}" presName="LevelTwoTextNode" presStyleLbl="node4" presStyleIdx="6" presStyleCnt="7">
        <dgm:presLayoutVars>
          <dgm:chPref val="3"/>
        </dgm:presLayoutVars>
      </dgm:prSet>
      <dgm:spPr/>
    </dgm:pt>
    <dgm:pt modelId="{65C60FA5-513C-4B3A-B420-A3623CBA60DF}" type="pres">
      <dgm:prSet presAssocID="{ADC34C58-47A8-4ADD-9F68-0158EE3EA04E}" presName="level3hierChild" presStyleCnt="0"/>
      <dgm:spPr/>
    </dgm:pt>
    <dgm:pt modelId="{A3CB95E4-FE4E-494E-ADA7-D693B11A761A}" type="pres">
      <dgm:prSet presAssocID="{E6CB4E25-F53B-4FD9-99D6-9703FA5D2054}" presName="conn2-1" presStyleLbl="parChTrans1D2" presStyleIdx="1" presStyleCnt="4"/>
      <dgm:spPr/>
    </dgm:pt>
    <dgm:pt modelId="{A58FD552-D956-4696-9580-2C8EFCE274ED}" type="pres">
      <dgm:prSet presAssocID="{E6CB4E25-F53B-4FD9-99D6-9703FA5D2054}" presName="connTx" presStyleLbl="parChTrans1D2" presStyleIdx="1" presStyleCnt="4"/>
      <dgm:spPr/>
    </dgm:pt>
    <dgm:pt modelId="{FF683553-C315-41E9-B4AF-F986B4EDF26D}" type="pres">
      <dgm:prSet presAssocID="{5023668B-4A0A-4C53-9F93-B48AD629AD90}" presName="root2" presStyleCnt="0"/>
      <dgm:spPr/>
    </dgm:pt>
    <dgm:pt modelId="{DF2BCEFA-5ADF-4ED0-AB38-97F22002098A}" type="pres">
      <dgm:prSet presAssocID="{5023668B-4A0A-4C53-9F93-B48AD629AD90}" presName="LevelTwoTextNode" presStyleLbl="node2" presStyleIdx="1" presStyleCnt="4">
        <dgm:presLayoutVars>
          <dgm:chPref val="3"/>
        </dgm:presLayoutVars>
      </dgm:prSet>
      <dgm:spPr/>
    </dgm:pt>
    <dgm:pt modelId="{D3F6738F-7CF1-4409-B1CF-685CE42802E8}" type="pres">
      <dgm:prSet presAssocID="{5023668B-4A0A-4C53-9F93-B48AD629AD90}" presName="level3hierChild" presStyleCnt="0"/>
      <dgm:spPr/>
    </dgm:pt>
    <dgm:pt modelId="{7FDA55AA-9640-4794-A6A5-5594E609DB89}" type="pres">
      <dgm:prSet presAssocID="{C386C9E5-2508-4254-AF90-84168F3124E8}" presName="conn2-1" presStyleLbl="parChTrans1D2" presStyleIdx="2" presStyleCnt="4"/>
      <dgm:spPr/>
    </dgm:pt>
    <dgm:pt modelId="{98D09C21-160F-4C43-B205-06C71C075F01}" type="pres">
      <dgm:prSet presAssocID="{C386C9E5-2508-4254-AF90-84168F3124E8}" presName="connTx" presStyleLbl="parChTrans1D2" presStyleIdx="2" presStyleCnt="4"/>
      <dgm:spPr/>
    </dgm:pt>
    <dgm:pt modelId="{603F2B60-5307-4ED5-9350-D11721BF862C}" type="pres">
      <dgm:prSet presAssocID="{F2A5B01D-76DF-4004-A5B4-E8FE0BAA14E1}" presName="root2" presStyleCnt="0"/>
      <dgm:spPr/>
    </dgm:pt>
    <dgm:pt modelId="{53D26BC9-D557-4F6F-A35B-0B8CA2C53970}" type="pres">
      <dgm:prSet presAssocID="{F2A5B01D-76DF-4004-A5B4-E8FE0BAA14E1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A3EF7C9-0DED-44C4-927F-45588064B6E7}" type="pres">
      <dgm:prSet presAssocID="{F2A5B01D-76DF-4004-A5B4-E8FE0BAA14E1}" presName="level3hierChild" presStyleCnt="0"/>
      <dgm:spPr/>
    </dgm:pt>
    <dgm:pt modelId="{0E7F0325-8010-4D1E-94DC-6015D247351E}" type="pres">
      <dgm:prSet presAssocID="{2B56731A-A986-45AD-8B98-1297C9810A14}" presName="conn2-1" presStyleLbl="parChTrans1D2" presStyleIdx="3" presStyleCnt="4"/>
      <dgm:spPr/>
    </dgm:pt>
    <dgm:pt modelId="{402E794A-32AA-446E-807F-97C9D2687351}" type="pres">
      <dgm:prSet presAssocID="{2B56731A-A986-45AD-8B98-1297C9810A14}" presName="connTx" presStyleLbl="parChTrans1D2" presStyleIdx="3" presStyleCnt="4"/>
      <dgm:spPr/>
    </dgm:pt>
    <dgm:pt modelId="{F60F26D2-CFE3-473E-BFEF-A3CC8D447498}" type="pres">
      <dgm:prSet presAssocID="{7E54881B-52CA-421F-A8B5-5B76A31785BC}" presName="root2" presStyleCnt="0"/>
      <dgm:spPr/>
    </dgm:pt>
    <dgm:pt modelId="{179C72BC-F98D-40E1-BC37-1BF2EF7AFE75}" type="pres">
      <dgm:prSet presAssocID="{7E54881B-52CA-421F-A8B5-5B76A31785BC}" presName="LevelTwoTextNode" presStyleLbl="node2" presStyleIdx="3" presStyleCnt="4">
        <dgm:presLayoutVars>
          <dgm:chPref val="3"/>
        </dgm:presLayoutVars>
      </dgm:prSet>
      <dgm:spPr/>
    </dgm:pt>
    <dgm:pt modelId="{41E43B87-A292-49D1-9F56-39F518DDD174}" type="pres">
      <dgm:prSet presAssocID="{7E54881B-52CA-421F-A8B5-5B76A31785BC}" presName="level3hierChild" presStyleCnt="0"/>
      <dgm:spPr/>
    </dgm:pt>
  </dgm:ptLst>
  <dgm:cxnLst>
    <dgm:cxn modelId="{D7362E69-931A-4A68-83F7-F207BEAC1B77}" type="presOf" srcId="{715D64D3-6009-4D8F-9D7B-9663A5965B6E}" destId="{FE071F35-10BB-4FCF-A4E7-E88BDDAAC6A1}" srcOrd="1" destOrd="0" presId="urn:microsoft.com/office/officeart/2005/8/layout/hierarchy2"/>
    <dgm:cxn modelId="{6EA5D5A6-3798-4740-B68A-7E804FD4BB34}" type="presOf" srcId="{56E04146-883B-4788-B7DE-6445E8E1C018}" destId="{A7428BFB-B61E-4A04-830F-24CB51FC688A}" srcOrd="0" destOrd="0" presId="urn:microsoft.com/office/officeart/2005/8/layout/hierarchy2"/>
    <dgm:cxn modelId="{FB96B273-DAE7-43B6-8907-CEBE4F434502}" type="presOf" srcId="{5023668B-4A0A-4C53-9F93-B48AD629AD90}" destId="{DF2BCEFA-5ADF-4ED0-AB38-97F22002098A}" srcOrd="0" destOrd="0" presId="urn:microsoft.com/office/officeart/2005/8/layout/hierarchy2"/>
    <dgm:cxn modelId="{721C2C42-8FEB-4A57-8E49-8F14EFAAC84A}" type="presOf" srcId="{9E62C0FB-7181-428B-8E16-497864AF6E19}" destId="{94DE6C11-B265-4338-B031-372FB1B1A5C4}" srcOrd="0" destOrd="0" presId="urn:microsoft.com/office/officeart/2005/8/layout/hierarchy2"/>
    <dgm:cxn modelId="{E8E167D2-826C-49A2-A395-E6A5D786675F}" srcId="{179C3ECD-1BD9-4053-B4E7-973B9155D9CC}" destId="{ADC34C58-47A8-4ADD-9F68-0158EE3EA04E}" srcOrd="4" destOrd="0" parTransId="{A61695BD-053D-40F3-BAC5-D5F0A74EB2C3}" sibTransId="{AD332C1C-CD38-4D3D-850D-6B0A17FB73AB}"/>
    <dgm:cxn modelId="{D6C089BD-36E4-456D-808F-7CAA3BA5256B}" type="presOf" srcId="{7E54881B-52CA-421F-A8B5-5B76A31785BC}" destId="{179C72BC-F98D-40E1-BC37-1BF2EF7AFE75}" srcOrd="0" destOrd="0" presId="urn:microsoft.com/office/officeart/2005/8/layout/hierarchy2"/>
    <dgm:cxn modelId="{F8B7EFE2-3725-4117-A202-ED7E71B28491}" type="presOf" srcId="{00099438-4176-4B7D-9041-4A5DCB94784A}" destId="{2005F7D8-3C60-470E-AD35-25FCFABF17E4}" srcOrd="1" destOrd="0" presId="urn:microsoft.com/office/officeart/2005/8/layout/hierarchy2"/>
    <dgm:cxn modelId="{4FB03A27-53A4-444F-8A0C-870E64287456}" type="presOf" srcId="{8AE4F31A-38CE-45D1-9CDB-FEA9E1E22C84}" destId="{CAA1E365-EB44-4DF6-B42D-755EF8E8CB64}" srcOrd="0" destOrd="0" presId="urn:microsoft.com/office/officeart/2005/8/layout/hierarchy2"/>
    <dgm:cxn modelId="{BC7A0E40-B698-4F45-807E-81654A777003}" type="presOf" srcId="{1B9E744A-734D-437D-AB13-DFB9A7575034}" destId="{A57DA16C-9B36-44C1-A862-22A58C06D6FE}" srcOrd="0" destOrd="0" presId="urn:microsoft.com/office/officeart/2005/8/layout/hierarchy2"/>
    <dgm:cxn modelId="{C622C0FC-83C1-40F6-8CB8-1A3906FC58A1}" srcId="{6F0A899F-B780-4878-AED7-1C68AE912D37}" destId="{64A56C9F-8053-4788-923F-7651C89E4243}" srcOrd="0" destOrd="0" parTransId="{C35C4377-6F1E-4771-A1CC-562426EDA6BB}" sibTransId="{6E58A62F-DA48-4922-9247-F162A6157F71}"/>
    <dgm:cxn modelId="{16B49168-37EF-417C-A0A4-428124A23E7D}" type="presOf" srcId="{715D64D3-6009-4D8F-9D7B-9663A5965B6E}" destId="{0F7B981B-F368-44EA-B6EA-DBF636E9EA01}" srcOrd="0" destOrd="0" presId="urn:microsoft.com/office/officeart/2005/8/layout/hierarchy2"/>
    <dgm:cxn modelId="{E2FB703E-E5FC-482D-A79B-51838A11507F}" srcId="{6F0A899F-B780-4878-AED7-1C68AE912D37}" destId="{F2A5B01D-76DF-4004-A5B4-E8FE0BAA14E1}" srcOrd="2" destOrd="0" parTransId="{C386C9E5-2508-4254-AF90-84168F3124E8}" sibTransId="{0067D74A-7C41-418A-B855-6A6A9DFD75A4}"/>
    <dgm:cxn modelId="{69471CB7-4094-421C-90F0-EDCADBD300D8}" type="presOf" srcId="{2B56731A-A986-45AD-8B98-1297C9810A14}" destId="{402E794A-32AA-446E-807F-97C9D2687351}" srcOrd="1" destOrd="0" presId="urn:microsoft.com/office/officeart/2005/8/layout/hierarchy2"/>
    <dgm:cxn modelId="{7906918B-7E23-4107-BBDE-E730E7EDB972}" type="presOf" srcId="{E6CB4E25-F53B-4FD9-99D6-9703FA5D2054}" destId="{A58FD552-D956-4696-9580-2C8EFCE274ED}" srcOrd="1" destOrd="0" presId="urn:microsoft.com/office/officeart/2005/8/layout/hierarchy2"/>
    <dgm:cxn modelId="{AFB18533-D138-48D4-8CCD-75651C47E2C0}" type="presOf" srcId="{93853D4A-9C53-4FAD-A182-056FAA1A2F82}" destId="{8DD13B74-D0A8-4974-8C49-F9601EA23110}" srcOrd="1" destOrd="0" presId="urn:microsoft.com/office/officeart/2005/8/layout/hierarchy2"/>
    <dgm:cxn modelId="{E2656566-3066-42A8-8608-D91D80751A3E}" type="presOf" srcId="{8AE4F31A-38CE-45D1-9CDB-FEA9E1E22C84}" destId="{5AAB8E3E-0CED-4ED4-A45B-C9684FA1FCBC}" srcOrd="1" destOrd="0" presId="urn:microsoft.com/office/officeart/2005/8/layout/hierarchy2"/>
    <dgm:cxn modelId="{C1B8C9CF-8401-40BB-9EDF-3A8D6CF059D8}" type="presOf" srcId="{2B56731A-A986-45AD-8B98-1297C9810A14}" destId="{0E7F0325-8010-4D1E-94DC-6015D247351E}" srcOrd="0" destOrd="0" presId="urn:microsoft.com/office/officeart/2005/8/layout/hierarchy2"/>
    <dgm:cxn modelId="{495DF0DA-24BA-4DCD-B453-DC5EAB9E44D8}" type="presOf" srcId="{1B9E744A-734D-437D-AB13-DFB9A7575034}" destId="{D4B35832-57EA-4A9C-9D74-C87F659420AB}" srcOrd="1" destOrd="0" presId="urn:microsoft.com/office/officeart/2005/8/layout/hierarchy2"/>
    <dgm:cxn modelId="{80F3E681-3DCE-40A7-BB55-D4B6DF36EFE0}" type="presOf" srcId="{9C534F76-4E9B-4F1E-B15B-C434E7A40E2E}" destId="{1ABAA31F-C20E-4376-ABF4-C973873DC4BC}" srcOrd="0" destOrd="0" presId="urn:microsoft.com/office/officeart/2005/8/layout/hierarchy2"/>
    <dgm:cxn modelId="{5E92ED66-C33B-438A-AE4B-5FA524648A12}" type="presOf" srcId="{93853D4A-9C53-4FAD-A182-056FAA1A2F82}" destId="{CEC41918-1522-47FF-A5A8-DAACFBC6BB97}" srcOrd="0" destOrd="0" presId="urn:microsoft.com/office/officeart/2005/8/layout/hierarchy2"/>
    <dgm:cxn modelId="{1A195C5E-2C12-429A-B8F7-0E34E2A3D37D}" srcId="{179C3ECD-1BD9-4053-B4E7-973B9155D9CC}" destId="{A537CB7E-BC94-49F2-970F-5F531D2FD29A}" srcOrd="0" destOrd="0" parTransId="{715D64D3-6009-4D8F-9D7B-9663A5965B6E}" sibTransId="{3DC7859A-1A77-487C-A53B-D5F74C8E857A}"/>
    <dgm:cxn modelId="{B67D7553-19B2-44E7-85D7-B023DBA90F2D}" srcId="{179C3ECD-1BD9-4053-B4E7-973B9155D9CC}" destId="{69EC5073-36AD-471B-AEE9-62A3E26E5C75}" srcOrd="2" destOrd="0" parTransId="{9C534F76-4E9B-4F1E-B15B-C434E7A40E2E}" sibTransId="{111AAA7E-8244-420A-84A3-35EC9A0A05FF}"/>
    <dgm:cxn modelId="{4280B9B2-3BDB-44E7-B5D7-6980BFEAED6B}" srcId="{F453DDB1-788F-4140-96E5-95F1DA609C10}" destId="{6F0A899F-B780-4878-AED7-1C68AE912D37}" srcOrd="0" destOrd="0" parTransId="{630BF27B-3154-42C7-8B98-F6F9BE0AC571}" sibTransId="{EC981372-079A-4D3B-A226-C9760842FA33}"/>
    <dgm:cxn modelId="{3F73B7DF-B3E5-4F65-9D60-8B7D01D03101}" srcId="{64A56C9F-8053-4788-923F-7651C89E4243}" destId="{56E04146-883B-4788-B7DE-6445E8E1C018}" srcOrd="0" destOrd="0" parTransId="{93853D4A-9C53-4FAD-A182-056FAA1A2F82}" sibTransId="{FF336872-23B7-4798-B019-13322449EC7E}"/>
    <dgm:cxn modelId="{5D44DA42-32DB-492D-A593-ED0B9244AE33}" srcId="{BFA1BBF6-2055-4111-BC60-A46B54A21C38}" destId="{179C3ECD-1BD9-4053-B4E7-973B9155D9CC}" srcOrd="0" destOrd="0" parTransId="{8AE4F31A-38CE-45D1-9CDB-FEA9E1E22C84}" sibTransId="{A109C920-9923-4685-B06A-BE675D7B12BC}"/>
    <dgm:cxn modelId="{35D49E1A-3DD5-4259-A319-DE9C8B1CC0A4}" type="presOf" srcId="{64A56C9F-8053-4788-923F-7651C89E4243}" destId="{AFBFB812-CF9B-4907-8A53-3E1A64ECDFCC}" srcOrd="0" destOrd="0" presId="urn:microsoft.com/office/officeart/2005/8/layout/hierarchy2"/>
    <dgm:cxn modelId="{44C04C79-73DA-42F6-8E4E-B9531D3A38C6}" type="presOf" srcId="{179C3ECD-1BD9-4053-B4E7-973B9155D9CC}" destId="{F5A51852-05C2-43FD-8293-FB39E6DCD8C7}" srcOrd="0" destOrd="0" presId="urn:microsoft.com/office/officeart/2005/8/layout/hierarchy2"/>
    <dgm:cxn modelId="{ABACF1F6-5182-4E51-8326-3A0CB32F752C}" type="presOf" srcId="{00099438-4176-4B7D-9041-4A5DCB94784A}" destId="{C756A89B-6D63-4385-8D0A-28F9CA239E04}" srcOrd="0" destOrd="0" presId="urn:microsoft.com/office/officeart/2005/8/layout/hierarchy2"/>
    <dgm:cxn modelId="{FE96E4B4-62F3-4281-8246-39D7200DB9AA}" type="presOf" srcId="{C386C9E5-2508-4254-AF90-84168F3124E8}" destId="{98D09C21-160F-4C43-B205-06C71C075F01}" srcOrd="1" destOrd="0" presId="urn:microsoft.com/office/officeart/2005/8/layout/hierarchy2"/>
    <dgm:cxn modelId="{486CEA73-E92B-4BC5-8790-67AE37ADEC1A}" srcId="{56E04146-883B-4788-B7DE-6445E8E1C018}" destId="{BFA1BBF6-2055-4111-BC60-A46B54A21C38}" srcOrd="0" destOrd="0" parTransId="{1B9E744A-734D-437D-AB13-DFB9A7575034}" sibTransId="{BA6A5B1B-256E-49E5-A486-7B5AA5EC0BEA}"/>
    <dgm:cxn modelId="{E0D4F69A-D708-44BA-8F2D-E0E8C46AFB0D}" type="presOf" srcId="{69EC5073-36AD-471B-AEE9-62A3E26E5C75}" destId="{4D08CA28-5FEC-4F35-926C-4B6FE6059D8A}" srcOrd="0" destOrd="0" presId="urn:microsoft.com/office/officeart/2005/8/layout/hierarchy2"/>
    <dgm:cxn modelId="{1E0DD1B6-63CD-4203-BC6A-986904B02BCA}" type="presOf" srcId="{8B333CEE-7B2C-44A6-849D-951A198917F4}" destId="{7A0040AF-E9B0-44AD-981F-7BCEDCC381D6}" srcOrd="0" destOrd="0" presId="urn:microsoft.com/office/officeart/2005/8/layout/hierarchy2"/>
    <dgm:cxn modelId="{BD56C172-4714-41CA-A57C-C6A8D64BE62D}" type="presOf" srcId="{ADC34C58-47A8-4ADD-9F68-0158EE3EA04E}" destId="{C356D999-9B1A-4B9F-B96E-48D135459F03}" srcOrd="0" destOrd="0" presId="urn:microsoft.com/office/officeart/2005/8/layout/hierarchy2"/>
    <dgm:cxn modelId="{708276B5-DC73-48A9-A5FF-383346C4D117}" type="presOf" srcId="{A61695BD-053D-40F3-BAC5-D5F0A74EB2C3}" destId="{4E790712-BD2B-414F-A4CF-5C2F9786A5F1}" srcOrd="0" destOrd="0" presId="urn:microsoft.com/office/officeart/2005/8/layout/hierarchy2"/>
    <dgm:cxn modelId="{44EA0507-E424-4D6E-8BFF-57B5652FF40E}" type="presOf" srcId="{2201EBDE-1F84-4F0F-A1C6-0AE55BB811A0}" destId="{060AA8B0-B79F-4FE0-906C-E4F6F1549F62}" srcOrd="1" destOrd="0" presId="urn:microsoft.com/office/officeart/2005/8/layout/hierarchy2"/>
    <dgm:cxn modelId="{74FAD24B-A59D-44BC-9B86-459BBC21A7FF}" type="presOf" srcId="{C35C4377-6F1E-4771-A1CC-562426EDA6BB}" destId="{36A2C3CF-8FFA-4D67-BEC4-00893ABD4F3F}" srcOrd="1" destOrd="0" presId="urn:microsoft.com/office/officeart/2005/8/layout/hierarchy2"/>
    <dgm:cxn modelId="{6F14ABFE-F8D2-4E75-8327-12B6926FCEBE}" srcId="{179C3ECD-1BD9-4053-B4E7-973B9155D9CC}" destId="{9E62C0FB-7181-428B-8E16-497864AF6E19}" srcOrd="3" destOrd="0" parTransId="{00099438-4176-4B7D-9041-4A5DCB94784A}" sibTransId="{8F04F002-6D7F-4CD4-AD28-4F2948897673}"/>
    <dgm:cxn modelId="{37B26AB4-856D-4A92-A3D0-864055D67159}" type="presOf" srcId="{2201EBDE-1F84-4F0F-A1C6-0AE55BB811A0}" destId="{A9C657F9-7119-49B4-9385-62C32F675FC0}" srcOrd="0" destOrd="0" presId="urn:microsoft.com/office/officeart/2005/8/layout/hierarchy2"/>
    <dgm:cxn modelId="{7C22E385-C64C-4CFE-9A0B-51D796EF4D02}" type="presOf" srcId="{C386C9E5-2508-4254-AF90-84168F3124E8}" destId="{7FDA55AA-9640-4794-A6A5-5594E609DB89}" srcOrd="0" destOrd="0" presId="urn:microsoft.com/office/officeart/2005/8/layout/hierarchy2"/>
    <dgm:cxn modelId="{2A284C63-DCB3-43A0-AA15-F597731212F2}" type="presOf" srcId="{9C534F76-4E9B-4F1E-B15B-C434E7A40E2E}" destId="{49A1D150-2F6B-4F22-9678-952F830436B4}" srcOrd="1" destOrd="0" presId="urn:microsoft.com/office/officeart/2005/8/layout/hierarchy2"/>
    <dgm:cxn modelId="{C1E358D2-464E-441F-A39C-35D9A626AA23}" type="presOf" srcId="{E6CB4E25-F53B-4FD9-99D6-9703FA5D2054}" destId="{A3CB95E4-FE4E-494E-ADA7-D693B11A761A}" srcOrd="0" destOrd="0" presId="urn:microsoft.com/office/officeart/2005/8/layout/hierarchy2"/>
    <dgm:cxn modelId="{33360DFA-035D-4AEC-B253-3183AC75ACBD}" type="presOf" srcId="{6F0A899F-B780-4878-AED7-1C68AE912D37}" destId="{2816BB88-D6C7-415E-A1A2-6EEB5C97C2D1}" srcOrd="0" destOrd="0" presId="urn:microsoft.com/office/officeart/2005/8/layout/hierarchy2"/>
    <dgm:cxn modelId="{F3DA05D9-585C-45D7-99F8-008AEFF4DCFA}" type="presOf" srcId="{C35C4377-6F1E-4771-A1CC-562426EDA6BB}" destId="{F418D4D6-58CC-46BC-8144-D52289A3B85D}" srcOrd="0" destOrd="0" presId="urn:microsoft.com/office/officeart/2005/8/layout/hierarchy2"/>
    <dgm:cxn modelId="{E9E6EB00-D2DA-4193-A8B4-25C2165C0484}" srcId="{6F0A899F-B780-4878-AED7-1C68AE912D37}" destId="{7E54881B-52CA-421F-A8B5-5B76A31785BC}" srcOrd="3" destOrd="0" parTransId="{2B56731A-A986-45AD-8B98-1297C9810A14}" sibTransId="{D7F3F6B0-0DBB-4DBC-8877-90F18B96826E}"/>
    <dgm:cxn modelId="{8B416B17-B7D4-41FF-8288-18BAA5BFFFA2}" type="presOf" srcId="{A61695BD-053D-40F3-BAC5-D5F0A74EB2C3}" destId="{45F90718-A7F6-4351-983F-AAFC2E7B9570}" srcOrd="1" destOrd="0" presId="urn:microsoft.com/office/officeart/2005/8/layout/hierarchy2"/>
    <dgm:cxn modelId="{1A3EA212-789F-46C0-80D6-A9C68A291470}" type="presOf" srcId="{F2A5B01D-76DF-4004-A5B4-E8FE0BAA14E1}" destId="{53D26BC9-D557-4F6F-A35B-0B8CA2C53970}" srcOrd="0" destOrd="0" presId="urn:microsoft.com/office/officeart/2005/8/layout/hierarchy2"/>
    <dgm:cxn modelId="{B72AF9A0-11B2-4276-AEA9-7F5A215CF009}" type="presOf" srcId="{A537CB7E-BC94-49F2-970F-5F531D2FD29A}" destId="{62096336-1B09-416D-B134-A4991DB9E78C}" srcOrd="0" destOrd="0" presId="urn:microsoft.com/office/officeart/2005/8/layout/hierarchy2"/>
    <dgm:cxn modelId="{30A953B5-9D50-462F-8E4E-AC352241CED9}" srcId="{179C3ECD-1BD9-4053-B4E7-973B9155D9CC}" destId="{8B333CEE-7B2C-44A6-849D-951A198917F4}" srcOrd="1" destOrd="0" parTransId="{2201EBDE-1F84-4F0F-A1C6-0AE55BB811A0}" sibTransId="{7DE8653E-2C3B-4F80-BA53-C2B1C9121243}"/>
    <dgm:cxn modelId="{CA784AD5-4C3F-4CA8-A0B2-C3705D0ADD6F}" type="presOf" srcId="{BFA1BBF6-2055-4111-BC60-A46B54A21C38}" destId="{EDADB5A3-87DA-46D7-BA98-2646526D0686}" srcOrd="0" destOrd="0" presId="urn:microsoft.com/office/officeart/2005/8/layout/hierarchy2"/>
    <dgm:cxn modelId="{C5ECED82-FBF1-4731-84BB-F4FD47C0DC56}" type="presOf" srcId="{F453DDB1-788F-4140-96E5-95F1DA609C10}" destId="{F8D514F5-90A2-441B-AA64-1895820B2EC2}" srcOrd="0" destOrd="0" presId="urn:microsoft.com/office/officeart/2005/8/layout/hierarchy2"/>
    <dgm:cxn modelId="{A636B159-CF16-4580-9AC0-D1576BCC8E38}" srcId="{6F0A899F-B780-4878-AED7-1C68AE912D37}" destId="{5023668B-4A0A-4C53-9F93-B48AD629AD90}" srcOrd="1" destOrd="0" parTransId="{E6CB4E25-F53B-4FD9-99D6-9703FA5D2054}" sibTransId="{76A850AC-4919-4C94-B4F2-02ECE36CB1EB}"/>
    <dgm:cxn modelId="{9D5037B5-63A3-404F-A712-24877464F92F}" type="presParOf" srcId="{F8D514F5-90A2-441B-AA64-1895820B2EC2}" destId="{3096DEF4-6F07-493C-A01B-EA22CD82937B}" srcOrd="0" destOrd="0" presId="urn:microsoft.com/office/officeart/2005/8/layout/hierarchy2"/>
    <dgm:cxn modelId="{ADEC91B7-89E4-47AC-A67F-B2A524F8F5E4}" type="presParOf" srcId="{3096DEF4-6F07-493C-A01B-EA22CD82937B}" destId="{2816BB88-D6C7-415E-A1A2-6EEB5C97C2D1}" srcOrd="0" destOrd="0" presId="urn:microsoft.com/office/officeart/2005/8/layout/hierarchy2"/>
    <dgm:cxn modelId="{1EC0844D-A00D-41F2-97D2-7FC797654176}" type="presParOf" srcId="{3096DEF4-6F07-493C-A01B-EA22CD82937B}" destId="{CC3CBBBA-0F48-4726-9C91-502C9D2F825F}" srcOrd="1" destOrd="0" presId="urn:microsoft.com/office/officeart/2005/8/layout/hierarchy2"/>
    <dgm:cxn modelId="{208F018A-6B86-43B6-BD9B-C4FA31564E97}" type="presParOf" srcId="{CC3CBBBA-0F48-4726-9C91-502C9D2F825F}" destId="{F418D4D6-58CC-46BC-8144-D52289A3B85D}" srcOrd="0" destOrd="0" presId="urn:microsoft.com/office/officeart/2005/8/layout/hierarchy2"/>
    <dgm:cxn modelId="{16F2DD74-A229-4859-9F2D-596AD3B5DC51}" type="presParOf" srcId="{F418D4D6-58CC-46BC-8144-D52289A3B85D}" destId="{36A2C3CF-8FFA-4D67-BEC4-00893ABD4F3F}" srcOrd="0" destOrd="0" presId="urn:microsoft.com/office/officeart/2005/8/layout/hierarchy2"/>
    <dgm:cxn modelId="{99C98EF7-4B04-4AF6-8B52-BF82A7AB1471}" type="presParOf" srcId="{CC3CBBBA-0F48-4726-9C91-502C9D2F825F}" destId="{1405C7EA-D8A2-40DA-A123-384B5E38ACEF}" srcOrd="1" destOrd="0" presId="urn:microsoft.com/office/officeart/2005/8/layout/hierarchy2"/>
    <dgm:cxn modelId="{27B3CFB6-BC3C-4DF9-A475-8F44F39F0BE5}" type="presParOf" srcId="{1405C7EA-D8A2-40DA-A123-384B5E38ACEF}" destId="{AFBFB812-CF9B-4907-8A53-3E1A64ECDFCC}" srcOrd="0" destOrd="0" presId="urn:microsoft.com/office/officeart/2005/8/layout/hierarchy2"/>
    <dgm:cxn modelId="{6CDBB066-B8B8-4445-80FC-91B38DFA9008}" type="presParOf" srcId="{1405C7EA-D8A2-40DA-A123-384B5E38ACEF}" destId="{273D3A66-265D-4C79-9553-56AB0D4E0F82}" srcOrd="1" destOrd="0" presId="urn:microsoft.com/office/officeart/2005/8/layout/hierarchy2"/>
    <dgm:cxn modelId="{E1CED97D-4264-4D3D-8B02-D0D4CCF486DD}" type="presParOf" srcId="{273D3A66-265D-4C79-9553-56AB0D4E0F82}" destId="{CEC41918-1522-47FF-A5A8-DAACFBC6BB97}" srcOrd="0" destOrd="0" presId="urn:microsoft.com/office/officeart/2005/8/layout/hierarchy2"/>
    <dgm:cxn modelId="{1B200F71-A9AE-4DC9-BFCC-3A539488DA19}" type="presParOf" srcId="{CEC41918-1522-47FF-A5A8-DAACFBC6BB97}" destId="{8DD13B74-D0A8-4974-8C49-F9601EA23110}" srcOrd="0" destOrd="0" presId="urn:microsoft.com/office/officeart/2005/8/layout/hierarchy2"/>
    <dgm:cxn modelId="{2E2018B5-F3C9-483B-97A4-C4889611E15D}" type="presParOf" srcId="{273D3A66-265D-4C79-9553-56AB0D4E0F82}" destId="{563E4FEF-802A-46B2-8FD6-6ABD4FA434CA}" srcOrd="1" destOrd="0" presId="urn:microsoft.com/office/officeart/2005/8/layout/hierarchy2"/>
    <dgm:cxn modelId="{96ADBD6F-C89B-4008-9F5B-BA9C926B8203}" type="presParOf" srcId="{563E4FEF-802A-46B2-8FD6-6ABD4FA434CA}" destId="{A7428BFB-B61E-4A04-830F-24CB51FC688A}" srcOrd="0" destOrd="0" presId="urn:microsoft.com/office/officeart/2005/8/layout/hierarchy2"/>
    <dgm:cxn modelId="{10016366-C706-4EA0-8A2B-217B0F1485F4}" type="presParOf" srcId="{563E4FEF-802A-46B2-8FD6-6ABD4FA434CA}" destId="{5E90C64C-A674-4821-9B1C-7FC416061F04}" srcOrd="1" destOrd="0" presId="urn:microsoft.com/office/officeart/2005/8/layout/hierarchy2"/>
    <dgm:cxn modelId="{20B934F9-19D6-48FF-A826-1CC273752039}" type="presParOf" srcId="{5E90C64C-A674-4821-9B1C-7FC416061F04}" destId="{A57DA16C-9B36-44C1-A862-22A58C06D6FE}" srcOrd="0" destOrd="0" presId="urn:microsoft.com/office/officeart/2005/8/layout/hierarchy2"/>
    <dgm:cxn modelId="{1A561580-122D-4A28-B45C-0DF55FEB6B6B}" type="presParOf" srcId="{A57DA16C-9B36-44C1-A862-22A58C06D6FE}" destId="{D4B35832-57EA-4A9C-9D74-C87F659420AB}" srcOrd="0" destOrd="0" presId="urn:microsoft.com/office/officeart/2005/8/layout/hierarchy2"/>
    <dgm:cxn modelId="{3DC8137D-4143-4B52-889B-2DE598A96252}" type="presParOf" srcId="{5E90C64C-A674-4821-9B1C-7FC416061F04}" destId="{FF180295-93BB-4A7D-97D1-CD571BD0F244}" srcOrd="1" destOrd="0" presId="urn:microsoft.com/office/officeart/2005/8/layout/hierarchy2"/>
    <dgm:cxn modelId="{7F44A9CE-432C-4CC3-94B2-C1CF00B025F3}" type="presParOf" srcId="{FF180295-93BB-4A7D-97D1-CD571BD0F244}" destId="{EDADB5A3-87DA-46D7-BA98-2646526D0686}" srcOrd="0" destOrd="0" presId="urn:microsoft.com/office/officeart/2005/8/layout/hierarchy2"/>
    <dgm:cxn modelId="{C0BC5487-1B39-41A1-80FB-FB7F6EC17462}" type="presParOf" srcId="{FF180295-93BB-4A7D-97D1-CD571BD0F244}" destId="{3DD04685-200E-4137-87F9-9A32EBF782D3}" srcOrd="1" destOrd="0" presId="urn:microsoft.com/office/officeart/2005/8/layout/hierarchy2"/>
    <dgm:cxn modelId="{F41B104D-50A8-437C-A1C4-BAFFEFD4F687}" type="presParOf" srcId="{3DD04685-200E-4137-87F9-9A32EBF782D3}" destId="{CAA1E365-EB44-4DF6-B42D-755EF8E8CB64}" srcOrd="0" destOrd="0" presId="urn:microsoft.com/office/officeart/2005/8/layout/hierarchy2"/>
    <dgm:cxn modelId="{8039B9B5-81D7-4021-88CF-B60591C635CD}" type="presParOf" srcId="{CAA1E365-EB44-4DF6-B42D-755EF8E8CB64}" destId="{5AAB8E3E-0CED-4ED4-A45B-C9684FA1FCBC}" srcOrd="0" destOrd="0" presId="urn:microsoft.com/office/officeart/2005/8/layout/hierarchy2"/>
    <dgm:cxn modelId="{071142CD-B660-43B8-A708-769EE0E4EFB8}" type="presParOf" srcId="{3DD04685-200E-4137-87F9-9A32EBF782D3}" destId="{79EE783F-6A27-4DE1-9854-0D7D46720AA1}" srcOrd="1" destOrd="0" presId="urn:microsoft.com/office/officeart/2005/8/layout/hierarchy2"/>
    <dgm:cxn modelId="{502AA7E1-100C-4E5E-AB07-CBDA187878A3}" type="presParOf" srcId="{79EE783F-6A27-4DE1-9854-0D7D46720AA1}" destId="{F5A51852-05C2-43FD-8293-FB39E6DCD8C7}" srcOrd="0" destOrd="0" presId="urn:microsoft.com/office/officeart/2005/8/layout/hierarchy2"/>
    <dgm:cxn modelId="{4C1FEFCA-255E-4481-A042-0EA88BA68DB2}" type="presParOf" srcId="{79EE783F-6A27-4DE1-9854-0D7D46720AA1}" destId="{B3DB6E49-D5EC-4214-A21A-5026403096D5}" srcOrd="1" destOrd="0" presId="urn:microsoft.com/office/officeart/2005/8/layout/hierarchy2"/>
    <dgm:cxn modelId="{C1CE9ECB-67B6-41E9-A1C1-273AB33F1C3F}" type="presParOf" srcId="{B3DB6E49-D5EC-4214-A21A-5026403096D5}" destId="{0F7B981B-F368-44EA-B6EA-DBF636E9EA01}" srcOrd="0" destOrd="0" presId="urn:microsoft.com/office/officeart/2005/8/layout/hierarchy2"/>
    <dgm:cxn modelId="{3DD888B4-50AA-42DA-80BE-75C9B5C50381}" type="presParOf" srcId="{0F7B981B-F368-44EA-B6EA-DBF636E9EA01}" destId="{FE071F35-10BB-4FCF-A4E7-E88BDDAAC6A1}" srcOrd="0" destOrd="0" presId="urn:microsoft.com/office/officeart/2005/8/layout/hierarchy2"/>
    <dgm:cxn modelId="{818D4BDC-FB57-4EA3-A28D-AD3657B95F35}" type="presParOf" srcId="{B3DB6E49-D5EC-4214-A21A-5026403096D5}" destId="{10FF4764-BD7B-4E2F-9DC5-38DA83A7CA15}" srcOrd="1" destOrd="0" presId="urn:microsoft.com/office/officeart/2005/8/layout/hierarchy2"/>
    <dgm:cxn modelId="{C4A7EF0C-A9F6-46F4-9C54-ECFAFFA80FA1}" type="presParOf" srcId="{10FF4764-BD7B-4E2F-9DC5-38DA83A7CA15}" destId="{62096336-1B09-416D-B134-A4991DB9E78C}" srcOrd="0" destOrd="0" presId="urn:microsoft.com/office/officeart/2005/8/layout/hierarchy2"/>
    <dgm:cxn modelId="{11876904-7090-4955-9719-377C56557B4F}" type="presParOf" srcId="{10FF4764-BD7B-4E2F-9DC5-38DA83A7CA15}" destId="{87417B59-55C5-4DE5-B3A1-4FB8114EF5F3}" srcOrd="1" destOrd="0" presId="urn:microsoft.com/office/officeart/2005/8/layout/hierarchy2"/>
    <dgm:cxn modelId="{1625E467-B131-4E17-A8A3-D0EBE7DAFBE2}" type="presParOf" srcId="{B3DB6E49-D5EC-4214-A21A-5026403096D5}" destId="{A9C657F9-7119-49B4-9385-62C32F675FC0}" srcOrd="2" destOrd="0" presId="urn:microsoft.com/office/officeart/2005/8/layout/hierarchy2"/>
    <dgm:cxn modelId="{F4B18CC5-DBED-4DD8-BC16-75617AD53622}" type="presParOf" srcId="{A9C657F9-7119-49B4-9385-62C32F675FC0}" destId="{060AA8B0-B79F-4FE0-906C-E4F6F1549F62}" srcOrd="0" destOrd="0" presId="urn:microsoft.com/office/officeart/2005/8/layout/hierarchy2"/>
    <dgm:cxn modelId="{1DDE2C56-6EFD-4AEA-AD1E-3DC06B4CC560}" type="presParOf" srcId="{B3DB6E49-D5EC-4214-A21A-5026403096D5}" destId="{903B9620-754C-43B5-B241-D2C1C58FB1FE}" srcOrd="3" destOrd="0" presId="urn:microsoft.com/office/officeart/2005/8/layout/hierarchy2"/>
    <dgm:cxn modelId="{85FCEAED-01FC-42EE-A25D-E9C4841BFC85}" type="presParOf" srcId="{903B9620-754C-43B5-B241-D2C1C58FB1FE}" destId="{7A0040AF-E9B0-44AD-981F-7BCEDCC381D6}" srcOrd="0" destOrd="0" presId="urn:microsoft.com/office/officeart/2005/8/layout/hierarchy2"/>
    <dgm:cxn modelId="{70251B3B-0718-41D0-B639-C048C52073D8}" type="presParOf" srcId="{903B9620-754C-43B5-B241-D2C1C58FB1FE}" destId="{E08828AB-5B77-4E58-9FB8-0B99E7F403C8}" srcOrd="1" destOrd="0" presId="urn:microsoft.com/office/officeart/2005/8/layout/hierarchy2"/>
    <dgm:cxn modelId="{261FA92B-1ABA-47F9-A504-B82CE3722FFE}" type="presParOf" srcId="{B3DB6E49-D5EC-4214-A21A-5026403096D5}" destId="{1ABAA31F-C20E-4376-ABF4-C973873DC4BC}" srcOrd="4" destOrd="0" presId="urn:microsoft.com/office/officeart/2005/8/layout/hierarchy2"/>
    <dgm:cxn modelId="{FC8BCADE-791D-4F3D-AC87-F517AA8D2E90}" type="presParOf" srcId="{1ABAA31F-C20E-4376-ABF4-C973873DC4BC}" destId="{49A1D150-2F6B-4F22-9678-952F830436B4}" srcOrd="0" destOrd="0" presId="urn:microsoft.com/office/officeart/2005/8/layout/hierarchy2"/>
    <dgm:cxn modelId="{2A55F80D-CE93-443C-8D40-1E576A59709F}" type="presParOf" srcId="{B3DB6E49-D5EC-4214-A21A-5026403096D5}" destId="{38B73824-39DD-4CE2-9090-B6FA99A43018}" srcOrd="5" destOrd="0" presId="urn:microsoft.com/office/officeart/2005/8/layout/hierarchy2"/>
    <dgm:cxn modelId="{E0E4CF78-7845-4BCB-A8E0-AB5AF2B0D89E}" type="presParOf" srcId="{38B73824-39DD-4CE2-9090-B6FA99A43018}" destId="{4D08CA28-5FEC-4F35-926C-4B6FE6059D8A}" srcOrd="0" destOrd="0" presId="urn:microsoft.com/office/officeart/2005/8/layout/hierarchy2"/>
    <dgm:cxn modelId="{B1A6AEB5-1B3A-44F5-9BB7-A694630F7E1B}" type="presParOf" srcId="{38B73824-39DD-4CE2-9090-B6FA99A43018}" destId="{D70D54AB-F961-4F25-8F2D-BA8762C48E08}" srcOrd="1" destOrd="0" presId="urn:microsoft.com/office/officeart/2005/8/layout/hierarchy2"/>
    <dgm:cxn modelId="{A811B2E7-DB5D-4B42-B9EA-4C0BE826E3D5}" type="presParOf" srcId="{B3DB6E49-D5EC-4214-A21A-5026403096D5}" destId="{C756A89B-6D63-4385-8D0A-28F9CA239E04}" srcOrd="6" destOrd="0" presId="urn:microsoft.com/office/officeart/2005/8/layout/hierarchy2"/>
    <dgm:cxn modelId="{FD40A6F6-1726-4C29-89A2-9EDDC39ECC77}" type="presParOf" srcId="{C756A89B-6D63-4385-8D0A-28F9CA239E04}" destId="{2005F7D8-3C60-470E-AD35-25FCFABF17E4}" srcOrd="0" destOrd="0" presId="urn:microsoft.com/office/officeart/2005/8/layout/hierarchy2"/>
    <dgm:cxn modelId="{AE611D39-8980-4FA0-A08A-098A83E25029}" type="presParOf" srcId="{B3DB6E49-D5EC-4214-A21A-5026403096D5}" destId="{5631C5DE-0728-4171-872A-32E753C26343}" srcOrd="7" destOrd="0" presId="urn:microsoft.com/office/officeart/2005/8/layout/hierarchy2"/>
    <dgm:cxn modelId="{1C0D842E-89DD-4257-820E-D52EAC0B98A0}" type="presParOf" srcId="{5631C5DE-0728-4171-872A-32E753C26343}" destId="{94DE6C11-B265-4338-B031-372FB1B1A5C4}" srcOrd="0" destOrd="0" presId="urn:microsoft.com/office/officeart/2005/8/layout/hierarchy2"/>
    <dgm:cxn modelId="{1A64D9FE-EBF8-4460-958D-EF74DB839AEF}" type="presParOf" srcId="{5631C5DE-0728-4171-872A-32E753C26343}" destId="{4E673F1A-B68F-4E9D-88D3-C9EEC6097A9E}" srcOrd="1" destOrd="0" presId="urn:microsoft.com/office/officeart/2005/8/layout/hierarchy2"/>
    <dgm:cxn modelId="{2D2E6457-428D-4D5F-8DD4-1A0EF54C49CA}" type="presParOf" srcId="{B3DB6E49-D5EC-4214-A21A-5026403096D5}" destId="{4E790712-BD2B-414F-A4CF-5C2F9786A5F1}" srcOrd="8" destOrd="0" presId="urn:microsoft.com/office/officeart/2005/8/layout/hierarchy2"/>
    <dgm:cxn modelId="{B72FF7C2-A060-4C22-9302-36ED6E3FCBD6}" type="presParOf" srcId="{4E790712-BD2B-414F-A4CF-5C2F9786A5F1}" destId="{45F90718-A7F6-4351-983F-AAFC2E7B9570}" srcOrd="0" destOrd="0" presId="urn:microsoft.com/office/officeart/2005/8/layout/hierarchy2"/>
    <dgm:cxn modelId="{41229BE1-2399-4A7A-A182-6F3FDC7CBCDC}" type="presParOf" srcId="{B3DB6E49-D5EC-4214-A21A-5026403096D5}" destId="{79F62047-1643-40DB-8B17-C3FAE25EEEFB}" srcOrd="9" destOrd="0" presId="urn:microsoft.com/office/officeart/2005/8/layout/hierarchy2"/>
    <dgm:cxn modelId="{5CDA8DAA-190B-4E93-9A99-E72738BCE4BA}" type="presParOf" srcId="{79F62047-1643-40DB-8B17-C3FAE25EEEFB}" destId="{C356D999-9B1A-4B9F-B96E-48D135459F03}" srcOrd="0" destOrd="0" presId="urn:microsoft.com/office/officeart/2005/8/layout/hierarchy2"/>
    <dgm:cxn modelId="{170B8A13-8BA9-4BC0-BE9B-743AA9011778}" type="presParOf" srcId="{79F62047-1643-40DB-8B17-C3FAE25EEEFB}" destId="{65C60FA5-513C-4B3A-B420-A3623CBA60DF}" srcOrd="1" destOrd="0" presId="urn:microsoft.com/office/officeart/2005/8/layout/hierarchy2"/>
    <dgm:cxn modelId="{C566D3B8-9D97-4063-8CC8-BA6379B250A2}" type="presParOf" srcId="{CC3CBBBA-0F48-4726-9C91-502C9D2F825F}" destId="{A3CB95E4-FE4E-494E-ADA7-D693B11A761A}" srcOrd="2" destOrd="0" presId="urn:microsoft.com/office/officeart/2005/8/layout/hierarchy2"/>
    <dgm:cxn modelId="{C41764AD-D3FC-461C-992A-019162B72788}" type="presParOf" srcId="{A3CB95E4-FE4E-494E-ADA7-D693B11A761A}" destId="{A58FD552-D956-4696-9580-2C8EFCE274ED}" srcOrd="0" destOrd="0" presId="urn:microsoft.com/office/officeart/2005/8/layout/hierarchy2"/>
    <dgm:cxn modelId="{EAE26E85-D5AC-42A5-9E83-128A0695E6E3}" type="presParOf" srcId="{CC3CBBBA-0F48-4726-9C91-502C9D2F825F}" destId="{FF683553-C315-41E9-B4AF-F986B4EDF26D}" srcOrd="3" destOrd="0" presId="urn:microsoft.com/office/officeart/2005/8/layout/hierarchy2"/>
    <dgm:cxn modelId="{78665BF2-5B0C-4E72-B3BE-24A580BA84D7}" type="presParOf" srcId="{FF683553-C315-41E9-B4AF-F986B4EDF26D}" destId="{DF2BCEFA-5ADF-4ED0-AB38-97F22002098A}" srcOrd="0" destOrd="0" presId="urn:microsoft.com/office/officeart/2005/8/layout/hierarchy2"/>
    <dgm:cxn modelId="{6CE08A8F-A6D0-4E7B-AFE6-29976F36437D}" type="presParOf" srcId="{FF683553-C315-41E9-B4AF-F986B4EDF26D}" destId="{D3F6738F-7CF1-4409-B1CF-685CE42802E8}" srcOrd="1" destOrd="0" presId="urn:microsoft.com/office/officeart/2005/8/layout/hierarchy2"/>
    <dgm:cxn modelId="{42A295B7-457D-46B8-B019-33D5C2924889}" type="presParOf" srcId="{CC3CBBBA-0F48-4726-9C91-502C9D2F825F}" destId="{7FDA55AA-9640-4794-A6A5-5594E609DB89}" srcOrd="4" destOrd="0" presId="urn:microsoft.com/office/officeart/2005/8/layout/hierarchy2"/>
    <dgm:cxn modelId="{B4909347-22BC-4000-B821-968C4576A4BA}" type="presParOf" srcId="{7FDA55AA-9640-4794-A6A5-5594E609DB89}" destId="{98D09C21-160F-4C43-B205-06C71C075F01}" srcOrd="0" destOrd="0" presId="urn:microsoft.com/office/officeart/2005/8/layout/hierarchy2"/>
    <dgm:cxn modelId="{FC914898-E3AA-4138-AC6B-B854B07EC16D}" type="presParOf" srcId="{CC3CBBBA-0F48-4726-9C91-502C9D2F825F}" destId="{603F2B60-5307-4ED5-9350-D11721BF862C}" srcOrd="5" destOrd="0" presId="urn:microsoft.com/office/officeart/2005/8/layout/hierarchy2"/>
    <dgm:cxn modelId="{739DE7BD-F096-4798-BBEF-E87C8114B172}" type="presParOf" srcId="{603F2B60-5307-4ED5-9350-D11721BF862C}" destId="{53D26BC9-D557-4F6F-A35B-0B8CA2C53970}" srcOrd="0" destOrd="0" presId="urn:microsoft.com/office/officeart/2005/8/layout/hierarchy2"/>
    <dgm:cxn modelId="{59F51878-39DF-41DB-BC5C-4EEA61F21C6F}" type="presParOf" srcId="{603F2B60-5307-4ED5-9350-D11721BF862C}" destId="{1A3EF7C9-0DED-44C4-927F-45588064B6E7}" srcOrd="1" destOrd="0" presId="urn:microsoft.com/office/officeart/2005/8/layout/hierarchy2"/>
    <dgm:cxn modelId="{177DD4A3-B9E7-489F-A9F3-F5FB38B69515}" type="presParOf" srcId="{CC3CBBBA-0F48-4726-9C91-502C9D2F825F}" destId="{0E7F0325-8010-4D1E-94DC-6015D247351E}" srcOrd="6" destOrd="0" presId="urn:microsoft.com/office/officeart/2005/8/layout/hierarchy2"/>
    <dgm:cxn modelId="{E6D14606-D688-428C-91EC-F90383F7C0DB}" type="presParOf" srcId="{0E7F0325-8010-4D1E-94DC-6015D247351E}" destId="{402E794A-32AA-446E-807F-97C9D2687351}" srcOrd="0" destOrd="0" presId="urn:microsoft.com/office/officeart/2005/8/layout/hierarchy2"/>
    <dgm:cxn modelId="{80420A5E-39AF-4CFA-9095-225C1F32712F}" type="presParOf" srcId="{CC3CBBBA-0F48-4726-9C91-502C9D2F825F}" destId="{F60F26D2-CFE3-473E-BFEF-A3CC8D447498}" srcOrd="7" destOrd="0" presId="urn:microsoft.com/office/officeart/2005/8/layout/hierarchy2"/>
    <dgm:cxn modelId="{94FC03D8-4FE5-447B-B5FC-1C39E10DCC04}" type="presParOf" srcId="{F60F26D2-CFE3-473E-BFEF-A3CC8D447498}" destId="{179C72BC-F98D-40E1-BC37-1BF2EF7AFE75}" srcOrd="0" destOrd="0" presId="urn:microsoft.com/office/officeart/2005/8/layout/hierarchy2"/>
    <dgm:cxn modelId="{51190433-F951-493E-A93F-454D33FA898F}" type="presParOf" srcId="{F60F26D2-CFE3-473E-BFEF-A3CC8D447498}" destId="{41E43B87-A292-49D1-9F56-39F518DDD17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6BB88-D6C7-415E-A1A2-6EEB5C97C2D1}">
      <dsp:nvSpPr>
        <dsp:cNvPr id="0" name=""/>
        <dsp:cNvSpPr/>
      </dsp:nvSpPr>
      <dsp:spPr>
        <a:xfrm>
          <a:off x="367478" y="2628522"/>
          <a:ext cx="1304627" cy="652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index</a:t>
          </a:r>
          <a:endParaRPr lang="zh-TW" altLang="en-US" sz="1900" kern="1200" dirty="0"/>
        </a:p>
      </dsp:txBody>
      <dsp:txXfrm>
        <a:off x="386584" y="2647628"/>
        <a:ext cx="1266415" cy="614101"/>
      </dsp:txXfrm>
    </dsp:sp>
    <dsp:sp modelId="{F418D4D6-58CC-46BC-8144-D52289A3B85D}">
      <dsp:nvSpPr>
        <dsp:cNvPr id="0" name=""/>
        <dsp:cNvSpPr/>
      </dsp:nvSpPr>
      <dsp:spPr>
        <a:xfrm rot="17692822">
          <a:off x="1312850" y="2378743"/>
          <a:ext cx="124036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40361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1902022" y="2361050"/>
        <a:ext cx="62018" cy="62018"/>
      </dsp:txXfrm>
    </dsp:sp>
    <dsp:sp modelId="{AFBFB812-CF9B-4907-8A53-3E1A64ECDFCC}">
      <dsp:nvSpPr>
        <dsp:cNvPr id="0" name=""/>
        <dsp:cNvSpPr/>
      </dsp:nvSpPr>
      <dsp:spPr>
        <a:xfrm>
          <a:off x="2193956" y="1503281"/>
          <a:ext cx="1304627" cy="652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GAME1</a:t>
          </a:r>
          <a:endParaRPr lang="zh-TW" altLang="en-US" sz="1900" kern="1200" dirty="0"/>
        </a:p>
      </dsp:txBody>
      <dsp:txXfrm>
        <a:off x="2213062" y="1522387"/>
        <a:ext cx="1266415" cy="614101"/>
      </dsp:txXfrm>
    </dsp:sp>
    <dsp:sp modelId="{CEC41918-1522-47FF-A5A8-DAACFBC6BB97}">
      <dsp:nvSpPr>
        <dsp:cNvPr id="0" name=""/>
        <dsp:cNvSpPr/>
      </dsp:nvSpPr>
      <dsp:spPr>
        <a:xfrm>
          <a:off x="3498584" y="1816123"/>
          <a:ext cx="52185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21850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746463" y="1816392"/>
        <a:ext cx="26092" cy="26092"/>
      </dsp:txXfrm>
    </dsp:sp>
    <dsp:sp modelId="{A7428BFB-B61E-4A04-830F-24CB51FC688A}">
      <dsp:nvSpPr>
        <dsp:cNvPr id="0" name=""/>
        <dsp:cNvSpPr/>
      </dsp:nvSpPr>
      <dsp:spPr>
        <a:xfrm>
          <a:off x="4020435" y="1503281"/>
          <a:ext cx="1304627" cy="652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GAME2</a:t>
          </a:r>
          <a:endParaRPr lang="zh-TW" altLang="en-US" sz="1900" kern="1200" dirty="0"/>
        </a:p>
      </dsp:txBody>
      <dsp:txXfrm>
        <a:off x="4039541" y="1522387"/>
        <a:ext cx="1266415" cy="614101"/>
      </dsp:txXfrm>
    </dsp:sp>
    <dsp:sp modelId="{A57DA16C-9B36-44C1-A862-22A58C06D6FE}">
      <dsp:nvSpPr>
        <dsp:cNvPr id="0" name=""/>
        <dsp:cNvSpPr/>
      </dsp:nvSpPr>
      <dsp:spPr>
        <a:xfrm>
          <a:off x="5325062" y="1816123"/>
          <a:ext cx="52185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21850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572941" y="1816392"/>
        <a:ext cx="26092" cy="26092"/>
      </dsp:txXfrm>
    </dsp:sp>
    <dsp:sp modelId="{EDADB5A3-87DA-46D7-BA98-2646526D0686}">
      <dsp:nvSpPr>
        <dsp:cNvPr id="0" name=""/>
        <dsp:cNvSpPr/>
      </dsp:nvSpPr>
      <dsp:spPr>
        <a:xfrm>
          <a:off x="5846913" y="1503281"/>
          <a:ext cx="1304627" cy="652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GAME3</a:t>
          </a:r>
          <a:endParaRPr lang="zh-TW" altLang="en-US" sz="1900" kern="1200" dirty="0"/>
        </a:p>
      </dsp:txBody>
      <dsp:txXfrm>
        <a:off x="5866019" y="1522387"/>
        <a:ext cx="1266415" cy="614101"/>
      </dsp:txXfrm>
    </dsp:sp>
    <dsp:sp modelId="{CAA1E365-EB44-4DF6-B42D-755EF8E8CB64}">
      <dsp:nvSpPr>
        <dsp:cNvPr id="0" name=""/>
        <dsp:cNvSpPr/>
      </dsp:nvSpPr>
      <dsp:spPr>
        <a:xfrm>
          <a:off x="7151540" y="1816123"/>
          <a:ext cx="52185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21850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7399420" y="1816392"/>
        <a:ext cx="26092" cy="26092"/>
      </dsp:txXfrm>
    </dsp:sp>
    <dsp:sp modelId="{F5A51852-05C2-43FD-8293-FB39E6DCD8C7}">
      <dsp:nvSpPr>
        <dsp:cNvPr id="0" name=""/>
        <dsp:cNvSpPr/>
      </dsp:nvSpPr>
      <dsp:spPr>
        <a:xfrm>
          <a:off x="7673391" y="1503281"/>
          <a:ext cx="1304627" cy="652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GAME4</a:t>
          </a:r>
          <a:endParaRPr lang="zh-TW" altLang="en-US" sz="1900" kern="1200" dirty="0"/>
        </a:p>
      </dsp:txBody>
      <dsp:txXfrm>
        <a:off x="7692497" y="1522387"/>
        <a:ext cx="1266415" cy="614101"/>
      </dsp:txXfrm>
    </dsp:sp>
    <dsp:sp modelId="{0F7B981B-F368-44EA-B6EA-DBF636E9EA01}">
      <dsp:nvSpPr>
        <dsp:cNvPr id="0" name=""/>
        <dsp:cNvSpPr/>
      </dsp:nvSpPr>
      <dsp:spPr>
        <a:xfrm rot="17350740">
          <a:off x="8444701" y="1065962"/>
          <a:ext cx="158848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588487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9199232" y="1039565"/>
        <a:ext cx="79424" cy="79424"/>
      </dsp:txXfrm>
    </dsp:sp>
    <dsp:sp modelId="{62096336-1B09-416D-B134-A4991DB9E78C}">
      <dsp:nvSpPr>
        <dsp:cNvPr id="0" name=""/>
        <dsp:cNvSpPr/>
      </dsp:nvSpPr>
      <dsp:spPr>
        <a:xfrm>
          <a:off x="9499870" y="2960"/>
          <a:ext cx="1304627" cy="652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END1</a:t>
          </a:r>
          <a:endParaRPr lang="zh-TW" altLang="en-US" sz="1900" kern="1200" dirty="0"/>
        </a:p>
      </dsp:txBody>
      <dsp:txXfrm>
        <a:off x="9518976" y="22066"/>
        <a:ext cx="1266415" cy="614101"/>
      </dsp:txXfrm>
    </dsp:sp>
    <dsp:sp modelId="{A9C657F9-7119-49B4-9385-62C32F675FC0}">
      <dsp:nvSpPr>
        <dsp:cNvPr id="0" name=""/>
        <dsp:cNvSpPr/>
      </dsp:nvSpPr>
      <dsp:spPr>
        <a:xfrm rot="18289469">
          <a:off x="8782034" y="1441042"/>
          <a:ext cx="91382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13821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9216099" y="1431512"/>
        <a:ext cx="45691" cy="45691"/>
      </dsp:txXfrm>
    </dsp:sp>
    <dsp:sp modelId="{7A0040AF-E9B0-44AD-981F-7BCEDCC381D6}">
      <dsp:nvSpPr>
        <dsp:cNvPr id="0" name=""/>
        <dsp:cNvSpPr/>
      </dsp:nvSpPr>
      <dsp:spPr>
        <a:xfrm>
          <a:off x="9499870" y="753120"/>
          <a:ext cx="1304627" cy="652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END2</a:t>
          </a:r>
          <a:endParaRPr lang="zh-TW" altLang="en-US" sz="1900" kern="1200" dirty="0"/>
        </a:p>
      </dsp:txBody>
      <dsp:txXfrm>
        <a:off x="9518976" y="772226"/>
        <a:ext cx="1266415" cy="614101"/>
      </dsp:txXfrm>
    </dsp:sp>
    <dsp:sp modelId="{1ABAA31F-C20E-4376-ABF4-C973873DC4BC}">
      <dsp:nvSpPr>
        <dsp:cNvPr id="0" name=""/>
        <dsp:cNvSpPr/>
      </dsp:nvSpPr>
      <dsp:spPr>
        <a:xfrm>
          <a:off x="8978019" y="1816123"/>
          <a:ext cx="52185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21850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9225898" y="1816392"/>
        <a:ext cx="26092" cy="26092"/>
      </dsp:txXfrm>
    </dsp:sp>
    <dsp:sp modelId="{4D08CA28-5FEC-4F35-926C-4B6FE6059D8A}">
      <dsp:nvSpPr>
        <dsp:cNvPr id="0" name=""/>
        <dsp:cNvSpPr/>
      </dsp:nvSpPr>
      <dsp:spPr>
        <a:xfrm>
          <a:off x="9499870" y="1503281"/>
          <a:ext cx="1304627" cy="652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END3</a:t>
          </a:r>
          <a:endParaRPr lang="zh-TW" altLang="en-US" sz="1900" kern="1200" dirty="0"/>
        </a:p>
      </dsp:txBody>
      <dsp:txXfrm>
        <a:off x="9518976" y="1522387"/>
        <a:ext cx="1266415" cy="614101"/>
      </dsp:txXfrm>
    </dsp:sp>
    <dsp:sp modelId="{C756A89B-6D63-4385-8D0A-28F9CA239E04}">
      <dsp:nvSpPr>
        <dsp:cNvPr id="0" name=""/>
        <dsp:cNvSpPr/>
      </dsp:nvSpPr>
      <dsp:spPr>
        <a:xfrm rot="3310531">
          <a:off x="8782034" y="2191203"/>
          <a:ext cx="91382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13821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9216099" y="2181673"/>
        <a:ext cx="45691" cy="45691"/>
      </dsp:txXfrm>
    </dsp:sp>
    <dsp:sp modelId="{94DE6C11-B265-4338-B031-372FB1B1A5C4}">
      <dsp:nvSpPr>
        <dsp:cNvPr id="0" name=""/>
        <dsp:cNvSpPr/>
      </dsp:nvSpPr>
      <dsp:spPr>
        <a:xfrm>
          <a:off x="9499870" y="2253442"/>
          <a:ext cx="1304627" cy="652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END4</a:t>
          </a:r>
          <a:endParaRPr lang="zh-TW" altLang="en-US" sz="1900" kern="1200" dirty="0"/>
        </a:p>
      </dsp:txBody>
      <dsp:txXfrm>
        <a:off x="9518976" y="2272548"/>
        <a:ext cx="1266415" cy="614101"/>
      </dsp:txXfrm>
    </dsp:sp>
    <dsp:sp modelId="{4E790712-BD2B-414F-A4CF-5C2F9786A5F1}">
      <dsp:nvSpPr>
        <dsp:cNvPr id="0" name=""/>
        <dsp:cNvSpPr/>
      </dsp:nvSpPr>
      <dsp:spPr>
        <a:xfrm rot="4249260">
          <a:off x="8444701" y="2566283"/>
          <a:ext cx="158848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588487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9199232" y="2539887"/>
        <a:ext cx="79424" cy="79424"/>
      </dsp:txXfrm>
    </dsp:sp>
    <dsp:sp modelId="{C356D999-9B1A-4B9F-B96E-48D135459F03}">
      <dsp:nvSpPr>
        <dsp:cNvPr id="0" name=""/>
        <dsp:cNvSpPr/>
      </dsp:nvSpPr>
      <dsp:spPr>
        <a:xfrm>
          <a:off x="9499870" y="3003603"/>
          <a:ext cx="1304627" cy="652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END5</a:t>
          </a:r>
          <a:endParaRPr lang="zh-TW" altLang="en-US" sz="1900" kern="1200" dirty="0"/>
        </a:p>
      </dsp:txBody>
      <dsp:txXfrm>
        <a:off x="9518976" y="3022709"/>
        <a:ext cx="1266415" cy="614101"/>
      </dsp:txXfrm>
    </dsp:sp>
    <dsp:sp modelId="{A3CB95E4-FE4E-494E-ADA7-D693B11A761A}">
      <dsp:nvSpPr>
        <dsp:cNvPr id="0" name=""/>
        <dsp:cNvSpPr/>
      </dsp:nvSpPr>
      <dsp:spPr>
        <a:xfrm rot="19457599">
          <a:off x="1611700" y="2753824"/>
          <a:ext cx="64266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42661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1916964" y="2751073"/>
        <a:ext cx="32133" cy="32133"/>
      </dsp:txXfrm>
    </dsp:sp>
    <dsp:sp modelId="{DF2BCEFA-5ADF-4ED0-AB38-97F22002098A}">
      <dsp:nvSpPr>
        <dsp:cNvPr id="0" name=""/>
        <dsp:cNvSpPr/>
      </dsp:nvSpPr>
      <dsp:spPr>
        <a:xfrm>
          <a:off x="2193956" y="2253442"/>
          <a:ext cx="1304627" cy="652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作者介紹</a:t>
          </a:r>
          <a:r>
            <a:rPr lang="en-US" altLang="zh-TW" sz="1900" kern="1200" dirty="0" smtClean="0"/>
            <a:t>x2</a:t>
          </a:r>
          <a:endParaRPr lang="zh-TW" altLang="en-US" sz="1900" kern="1200" dirty="0"/>
        </a:p>
      </dsp:txBody>
      <dsp:txXfrm>
        <a:off x="2213062" y="2272548"/>
        <a:ext cx="1266415" cy="614101"/>
      </dsp:txXfrm>
    </dsp:sp>
    <dsp:sp modelId="{7FDA55AA-9640-4794-A6A5-5594E609DB89}">
      <dsp:nvSpPr>
        <dsp:cNvPr id="0" name=""/>
        <dsp:cNvSpPr/>
      </dsp:nvSpPr>
      <dsp:spPr>
        <a:xfrm rot="2142401">
          <a:off x="1611700" y="3128904"/>
          <a:ext cx="64266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42661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1916964" y="3126153"/>
        <a:ext cx="32133" cy="32133"/>
      </dsp:txXfrm>
    </dsp:sp>
    <dsp:sp modelId="{53D26BC9-D557-4F6F-A35B-0B8CA2C53970}">
      <dsp:nvSpPr>
        <dsp:cNvPr id="0" name=""/>
        <dsp:cNvSpPr/>
      </dsp:nvSpPr>
      <dsp:spPr>
        <a:xfrm>
          <a:off x="2193956" y="3003603"/>
          <a:ext cx="1304627" cy="652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故事發想</a:t>
          </a:r>
          <a:endParaRPr lang="zh-TW" altLang="en-US" sz="1900" kern="1200" dirty="0"/>
        </a:p>
      </dsp:txBody>
      <dsp:txXfrm>
        <a:off x="2213062" y="3022709"/>
        <a:ext cx="1266415" cy="614101"/>
      </dsp:txXfrm>
    </dsp:sp>
    <dsp:sp modelId="{0E7F0325-8010-4D1E-94DC-6015D247351E}">
      <dsp:nvSpPr>
        <dsp:cNvPr id="0" name=""/>
        <dsp:cNvSpPr/>
      </dsp:nvSpPr>
      <dsp:spPr>
        <a:xfrm rot="3907178">
          <a:off x="1312850" y="3503984"/>
          <a:ext cx="124036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40361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1902022" y="3486291"/>
        <a:ext cx="62018" cy="62018"/>
      </dsp:txXfrm>
    </dsp:sp>
    <dsp:sp modelId="{179C72BC-F98D-40E1-BC37-1BF2EF7AFE75}">
      <dsp:nvSpPr>
        <dsp:cNvPr id="0" name=""/>
        <dsp:cNvSpPr/>
      </dsp:nvSpPr>
      <dsp:spPr>
        <a:xfrm>
          <a:off x="2193956" y="3753764"/>
          <a:ext cx="1304627" cy="652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流浪狗之家</a:t>
          </a:r>
          <a:endParaRPr lang="zh-TW" altLang="en-US" sz="1900" kern="1200" dirty="0"/>
        </a:p>
      </dsp:txBody>
      <dsp:txXfrm>
        <a:off x="2213062" y="3772870"/>
        <a:ext cx="1266415" cy="614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5435-2FD6-4C8B-BCBE-4540B708299F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9B17B87-05B5-4C50-9E7E-A1D3423730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6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5435-2FD6-4C8B-BCBE-4540B708299F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9B17B87-05B5-4C50-9E7E-A1D3423730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462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5435-2FD6-4C8B-BCBE-4540B708299F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9B17B87-05B5-4C50-9E7E-A1D3423730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492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5435-2FD6-4C8B-BCBE-4540B708299F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9B17B87-05B5-4C50-9E7E-A1D3423730A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5447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5435-2FD6-4C8B-BCBE-4540B708299F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9B17B87-05B5-4C50-9E7E-A1D3423730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404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5435-2FD6-4C8B-BCBE-4540B708299F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7B87-05B5-4C50-9E7E-A1D3423730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153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5435-2FD6-4C8B-BCBE-4540B708299F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7B87-05B5-4C50-9E7E-A1D3423730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774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5435-2FD6-4C8B-BCBE-4540B708299F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7B87-05B5-4C50-9E7E-A1D3423730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242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EE05435-2FD6-4C8B-BCBE-4540B708299F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9B17B87-05B5-4C50-9E7E-A1D3423730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92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5435-2FD6-4C8B-BCBE-4540B708299F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7B87-05B5-4C50-9E7E-A1D3423730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72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5435-2FD6-4C8B-BCBE-4540B708299F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9B17B87-05B5-4C50-9E7E-A1D3423730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80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5435-2FD6-4C8B-BCBE-4540B708299F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7B87-05B5-4C50-9E7E-A1D3423730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0389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5435-2FD6-4C8B-BCBE-4540B708299F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7B87-05B5-4C50-9E7E-A1D3423730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6952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5435-2FD6-4C8B-BCBE-4540B708299F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7B87-05B5-4C50-9E7E-A1D3423730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01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5435-2FD6-4C8B-BCBE-4540B708299F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7B87-05B5-4C50-9E7E-A1D3423730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62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5435-2FD6-4C8B-BCBE-4540B708299F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7B87-05B5-4C50-9E7E-A1D3423730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5138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5435-2FD6-4C8B-BCBE-4540B708299F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7B87-05B5-4C50-9E7E-A1D3423730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36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05435-2FD6-4C8B-BCBE-4540B708299F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17B87-05B5-4C50-9E7E-A1D3423730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381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拯救流浪狗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00657011-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陳壬譽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00657031-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謝瑋倫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73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8" name="內容版面配置區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558883"/>
              </p:ext>
            </p:extLst>
          </p:nvPr>
        </p:nvGraphicFramePr>
        <p:xfrm>
          <a:off x="235391" y="2100404"/>
          <a:ext cx="11171976" cy="4409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803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技術使用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0321" y="2336872"/>
            <a:ext cx="9966554" cy="3891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 smtClean="0"/>
              <a:t>window.addEventListener</a:t>
            </a:r>
            <a:r>
              <a:rPr lang="en-US" altLang="zh-TW" dirty="0" smtClean="0"/>
              <a:t>(“click or load”)-----</a:t>
            </a:r>
            <a:r>
              <a:rPr lang="zh-TW" altLang="en-US" dirty="0" smtClean="0"/>
              <a:t>從物件中開始遊戲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document.getElementById</a:t>
            </a:r>
            <a:r>
              <a:rPr lang="en-US" altLang="zh-TW" dirty="0" smtClean="0"/>
              <a:t>()-----</a:t>
            </a:r>
            <a:r>
              <a:rPr lang="zh-TW" altLang="en-US" dirty="0" smtClean="0"/>
              <a:t>取得物件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.</a:t>
            </a:r>
            <a:r>
              <a:rPr lang="en-US" altLang="zh-TW" dirty="0" err="1" smtClean="0"/>
              <a:t>setAttribute</a:t>
            </a:r>
            <a:r>
              <a:rPr lang="en-US" altLang="zh-TW" dirty="0" smtClean="0"/>
              <a:t>-----</a:t>
            </a:r>
            <a:r>
              <a:rPr lang="zh-TW" altLang="en-US" dirty="0" smtClean="0"/>
              <a:t>改變物件的屬性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localStorage.setItem</a:t>
            </a:r>
            <a:r>
              <a:rPr lang="en-US" altLang="zh-TW" dirty="0" smtClean="0"/>
              <a:t>()-----</a:t>
            </a:r>
            <a:r>
              <a:rPr lang="zh-TW" altLang="en-US" dirty="0" smtClean="0"/>
              <a:t>紀錄遊戲分數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setInterval</a:t>
            </a:r>
            <a:r>
              <a:rPr lang="en-US" altLang="zh-TW" dirty="0" smtClean="0"/>
              <a:t>()&amp;</a:t>
            </a:r>
            <a:r>
              <a:rPr lang="en-US" altLang="zh-TW" dirty="0" err="1" smtClean="0"/>
              <a:t>clearInterval</a:t>
            </a:r>
            <a:r>
              <a:rPr lang="en-US" altLang="zh-TW" dirty="0" smtClean="0"/>
              <a:t>()-----</a:t>
            </a:r>
            <a:r>
              <a:rPr lang="zh-TW" altLang="en-US" dirty="0" smtClean="0"/>
              <a:t>計時用的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Math.floor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x+Math.random</a:t>
            </a:r>
            <a:r>
              <a:rPr lang="en-US" altLang="zh-TW" dirty="0" smtClean="0"/>
              <a:t>()*</a:t>
            </a:r>
            <a:r>
              <a:rPr lang="en-US" altLang="zh-TW" dirty="0"/>
              <a:t>x</a:t>
            </a:r>
            <a:r>
              <a:rPr lang="en-US" altLang="zh-TW" dirty="0" smtClean="0"/>
              <a:t>)-----</a:t>
            </a:r>
            <a:r>
              <a:rPr lang="zh-TW" altLang="en-US" dirty="0" smtClean="0"/>
              <a:t>跑亂數用的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window.alert</a:t>
            </a:r>
            <a:r>
              <a:rPr lang="en-US" altLang="zh-TW" dirty="0" smtClean="0"/>
              <a:t>()-----</a:t>
            </a:r>
            <a:r>
              <a:rPr lang="zh-TW" altLang="en-US" dirty="0" smtClean="0"/>
              <a:t>提醒</a:t>
            </a:r>
            <a:r>
              <a:rPr lang="en-US" altLang="zh-TW" dirty="0" smtClean="0"/>
              <a:t>!!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979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技術使用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jQuery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$().</a:t>
            </a:r>
            <a:r>
              <a:rPr lang="en-US" altLang="zh-TW" dirty="0"/>
              <a:t>hide</a:t>
            </a:r>
            <a:r>
              <a:rPr lang="en-US" altLang="zh-TW" dirty="0" smtClean="0"/>
              <a:t>(), $().show(),</a:t>
            </a:r>
            <a:r>
              <a:rPr lang="en-US" altLang="zh-TW" dirty="0"/>
              <a:t> </a:t>
            </a:r>
            <a:r>
              <a:rPr lang="en-US" altLang="zh-TW" dirty="0" smtClean="0"/>
              <a:t>$().click(),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$().clear(),</a:t>
            </a:r>
            <a:r>
              <a:rPr lang="en-US" altLang="zh-TW" dirty="0"/>
              <a:t> </a:t>
            </a:r>
            <a:r>
              <a:rPr lang="en-US" altLang="zh-TW" dirty="0" smtClean="0"/>
              <a:t>$().</a:t>
            </a:r>
            <a:r>
              <a:rPr lang="en-US" altLang="zh-TW" dirty="0" err="1" smtClean="0"/>
              <a:t>mouseover</a:t>
            </a:r>
            <a:r>
              <a:rPr lang="en-US" altLang="zh-TW" dirty="0" smtClean="0"/>
              <a:t>(), $().stop(),</a:t>
            </a:r>
          </a:p>
          <a:p>
            <a:pPr marL="0" indent="0">
              <a:buNone/>
            </a:pPr>
            <a:r>
              <a:rPr lang="en-US" altLang="zh-TW" dirty="0" smtClean="0"/>
              <a:t> $().</a:t>
            </a:r>
            <a:r>
              <a:rPr lang="en-US" altLang="zh-TW" dirty="0" err="1" smtClean="0"/>
              <a:t>slideDown</a:t>
            </a:r>
            <a:r>
              <a:rPr lang="en-US" altLang="zh-TW" dirty="0" smtClean="0"/>
              <a:t>(), $().</a:t>
            </a:r>
            <a:r>
              <a:rPr lang="en-US" altLang="zh-TW" dirty="0" err="1" smtClean="0"/>
              <a:t>mouseout</a:t>
            </a:r>
            <a:r>
              <a:rPr lang="en-US" altLang="zh-TW" dirty="0" smtClean="0"/>
              <a:t>(), </a:t>
            </a:r>
          </a:p>
          <a:p>
            <a:pPr marL="0" indent="0">
              <a:buNone/>
            </a:pPr>
            <a:r>
              <a:rPr lang="en-US" altLang="zh-TW" dirty="0" smtClean="0"/>
              <a:t>$().</a:t>
            </a:r>
            <a:r>
              <a:rPr lang="en-US" altLang="zh-TW" dirty="0" err="1"/>
              <a:t>removeClass</a:t>
            </a:r>
            <a:r>
              <a:rPr lang="en-US" altLang="zh-TW" dirty="0" smtClean="0"/>
              <a:t>(), $().</a:t>
            </a:r>
            <a:r>
              <a:rPr lang="en-US" altLang="zh-TW" dirty="0" err="1"/>
              <a:t>addClass</a:t>
            </a:r>
            <a:r>
              <a:rPr lang="en-US" altLang="zh-TW" dirty="0" smtClean="0"/>
              <a:t>(), $().</a:t>
            </a:r>
            <a:r>
              <a:rPr lang="en-US" altLang="zh-TW" dirty="0" err="1"/>
              <a:t>attr</a:t>
            </a:r>
            <a:r>
              <a:rPr lang="en-US" altLang="zh-TW" dirty="0" smtClean="0"/>
              <a:t>()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261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技術使用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CSS</a:t>
            </a:r>
          </a:p>
          <a:p>
            <a:pPr marL="0" indent="0">
              <a:buNone/>
            </a:pPr>
            <a:r>
              <a:rPr lang="en-US" altLang="zh-TW" dirty="0" smtClean="0"/>
              <a:t>Position-----</a:t>
            </a:r>
            <a:r>
              <a:rPr lang="zh-TW" altLang="en-US" dirty="0" smtClean="0"/>
              <a:t>控制物品位置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Background-----</a:t>
            </a:r>
            <a:r>
              <a:rPr lang="zh-TW" altLang="en-US" dirty="0" smtClean="0"/>
              <a:t>背景的使用及相關調整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Border------</a:t>
            </a:r>
            <a:r>
              <a:rPr lang="zh-TW" altLang="en-US" dirty="0" smtClean="0"/>
              <a:t>邊界使用及相關設計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z-index-----</a:t>
            </a:r>
            <a:r>
              <a:rPr lang="zh-TW" altLang="en-US" dirty="0" smtClean="0"/>
              <a:t>控制物品前後，控制排版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利用</a:t>
            </a:r>
            <a:r>
              <a:rPr lang="en-US" altLang="zh-TW" dirty="0" smtClean="0"/>
              <a:t>3D</a:t>
            </a:r>
            <a:r>
              <a:rPr lang="zh-TW" altLang="en-US" dirty="0" smtClean="0"/>
              <a:t>小畫家將部分圖片背景透明化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9968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特色優點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內有一些不錯的小遊戲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遊戲中會偷偷記錄分數，分數的高低決定不同的結局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8632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分工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陳壬譽</a:t>
            </a:r>
            <a:endParaRPr lang="en-US" altLang="zh-TW" dirty="0" smtClean="0"/>
          </a:p>
          <a:p>
            <a:r>
              <a:rPr lang="zh-TW" altLang="en-US" dirty="0" smtClean="0"/>
              <a:t>首頁、</a:t>
            </a:r>
            <a:r>
              <a:rPr lang="en-US" altLang="zh-TW" dirty="0" smtClean="0"/>
              <a:t>GAME1</a:t>
            </a:r>
            <a:r>
              <a:rPr lang="zh-TW" altLang="en-US" dirty="0" smtClean="0"/>
              <a:t>、</a:t>
            </a:r>
            <a:r>
              <a:rPr lang="en-US" altLang="zh-TW" dirty="0" smtClean="0"/>
              <a:t>GAME3</a:t>
            </a:r>
            <a:r>
              <a:rPr lang="zh-TW" altLang="en-US" dirty="0" smtClean="0"/>
              <a:t>製作</a:t>
            </a:r>
            <a:endParaRPr lang="en-US" altLang="zh-TW" dirty="0" smtClean="0"/>
          </a:p>
          <a:p>
            <a:r>
              <a:rPr lang="zh-TW" altLang="en-US" dirty="0" smtClean="0"/>
              <a:t>網站整體架構、照片中的</a:t>
            </a:r>
            <a:r>
              <a:rPr lang="en-US" altLang="zh-TW" dirty="0" smtClean="0"/>
              <a:t>p</a:t>
            </a:r>
            <a:r>
              <a:rPr lang="zh-TW" altLang="en-US" dirty="0" smtClean="0"/>
              <a:t>圖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  故事構想及特色為一同完成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 smtClean="0"/>
              <a:t>謝瑋倫</a:t>
            </a:r>
            <a:endParaRPr lang="en-US" altLang="zh-TW" dirty="0" smtClean="0"/>
          </a:p>
          <a:p>
            <a:r>
              <a:rPr lang="en-US" altLang="zh-TW" dirty="0" smtClean="0"/>
              <a:t>GAME2</a:t>
            </a:r>
            <a:r>
              <a:rPr lang="zh-TW" altLang="en-US" dirty="0" smtClean="0"/>
              <a:t>、</a:t>
            </a:r>
            <a:r>
              <a:rPr lang="en-US" altLang="zh-TW" dirty="0" smtClean="0"/>
              <a:t>GAME4</a:t>
            </a:r>
            <a:r>
              <a:rPr lang="zh-TW" altLang="en-US" dirty="0" smtClean="0"/>
              <a:t>製作</a:t>
            </a:r>
            <a:endParaRPr lang="en-US" altLang="zh-TW" dirty="0" smtClean="0"/>
          </a:p>
          <a:p>
            <a:r>
              <a:rPr lang="zh-TW" altLang="en-US" dirty="0" smtClean="0"/>
              <a:t>部分圖片找尋</a:t>
            </a:r>
            <a:r>
              <a:rPr lang="zh-TW" altLang="en-US" dirty="0"/>
              <a:t>、</a:t>
            </a:r>
            <a:r>
              <a:rPr lang="zh-TW" altLang="en-US" dirty="0" smtClean="0"/>
              <a:t>文字著墨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3229061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405</TotalTime>
  <Words>222</Words>
  <Application>Microsoft Office PowerPoint</Application>
  <PresentationFormat>寬螢幕</PresentationFormat>
  <Paragraphs>64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Trebuchet MS</vt:lpstr>
      <vt:lpstr>柏林</vt:lpstr>
      <vt:lpstr>拯救流浪狗</vt:lpstr>
      <vt:lpstr>網站架構</vt:lpstr>
      <vt:lpstr>技術使用</vt:lpstr>
      <vt:lpstr>技術使用</vt:lpstr>
      <vt:lpstr>技術使用</vt:lpstr>
      <vt:lpstr>特色優點</vt:lpstr>
      <vt:lpstr>分工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拯救流浪狗</dc:title>
  <dc:creator>瑋倫</dc:creator>
  <cp:lastModifiedBy>瑋倫</cp:lastModifiedBy>
  <cp:revision>10</cp:revision>
  <dcterms:created xsi:type="dcterms:W3CDTF">2019-01-07T06:33:51Z</dcterms:created>
  <dcterms:modified xsi:type="dcterms:W3CDTF">2019-01-07T13:19:51Z</dcterms:modified>
</cp:coreProperties>
</file>