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982" y="-6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BD91-C51B-4BDE-A25B-BD38107505D5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A589-9392-46C9-88CA-6850C3D93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17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BD91-C51B-4BDE-A25B-BD38107505D5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A589-9392-46C9-88CA-6850C3D93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48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BD91-C51B-4BDE-A25B-BD38107505D5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A589-9392-46C9-88CA-6850C3D93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4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BD91-C51B-4BDE-A25B-BD38107505D5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A589-9392-46C9-88CA-6850C3D93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29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BD91-C51B-4BDE-A25B-BD38107505D5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A589-9392-46C9-88CA-6850C3D93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64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BD91-C51B-4BDE-A25B-BD38107505D5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A589-9392-46C9-88CA-6850C3D93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6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BD91-C51B-4BDE-A25B-BD38107505D5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A589-9392-46C9-88CA-6850C3D93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16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BD91-C51B-4BDE-A25B-BD38107505D5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A589-9392-46C9-88CA-6850C3D93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29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BD91-C51B-4BDE-A25B-BD38107505D5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A589-9392-46C9-88CA-6850C3D93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23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BD91-C51B-4BDE-A25B-BD38107505D5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A589-9392-46C9-88CA-6850C3D93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50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BD91-C51B-4BDE-A25B-BD38107505D5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A589-9392-46C9-88CA-6850C3D93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02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4BD91-C51B-4BDE-A25B-BD38107505D5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DA589-9392-46C9-88CA-6850C3D93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62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988841"/>
            <a:ext cx="1080120" cy="1254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9752" y="2492896"/>
            <a:ext cx="3384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저는 </a:t>
            </a:r>
            <a:r>
              <a:rPr lang="en-US" altLang="ko-KR" b="1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AI </a:t>
            </a:r>
            <a:r>
              <a:rPr lang="ko-KR" altLang="en-US" b="1" dirty="0" err="1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챗봇</a:t>
            </a:r>
            <a:r>
              <a:rPr lang="ko-KR" altLang="en-US" b="1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</a:t>
            </a:r>
            <a:r>
              <a:rPr lang="ko-KR" altLang="en-US" b="1" dirty="0" err="1" smtClean="0">
                <a:solidFill>
                  <a:schemeClr val="accent2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정채기</a:t>
            </a:r>
            <a:r>
              <a:rPr lang="ko-KR" altLang="en-US" b="1" dirty="0" err="1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에요</a:t>
            </a:r>
            <a:r>
              <a:rPr lang="en-US" altLang="ko-KR" b="1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.</a:t>
            </a:r>
            <a:endParaRPr lang="en-US" altLang="ko-KR" b="1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  <a:p>
            <a:r>
              <a:rPr lang="ko-KR" altLang="en-US" sz="1200" b="1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서울 청년 정책을 안내해드려요</a:t>
            </a:r>
            <a:r>
              <a:rPr lang="en-US" altLang="ko-KR" sz="1200" b="1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!</a:t>
            </a:r>
            <a:endParaRPr lang="ko-KR" altLang="en-US" sz="1200" b="1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7584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Office PowerPoint</Application>
  <PresentationFormat>화면 슬라이드 쇼(4:3)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</dc:creator>
  <cp:lastModifiedBy>joo</cp:lastModifiedBy>
  <cp:revision>1</cp:revision>
  <dcterms:created xsi:type="dcterms:W3CDTF">2023-05-28T11:58:47Z</dcterms:created>
  <dcterms:modified xsi:type="dcterms:W3CDTF">2023-05-28T12:04:39Z</dcterms:modified>
</cp:coreProperties>
</file>