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55B5-E445-4E84-63E0-5DF1EA5C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EA5B4-1CB8-7AAA-77AA-789165EA4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D224F-97EB-C638-D41C-613A03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55DDD-3B65-418D-82F1-624EA269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D1671-C6E3-E4AF-C2CE-A16A10E1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4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8EA-696D-8E4B-3C77-FD3B32E7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A1709-31AB-FD77-8401-7409F695D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49DC3-71AD-5469-87B7-517942A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CCDF0-D140-A802-2C58-80768E9C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6B51C-00B8-0471-ED10-2BFFDC7C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745A1-8866-207E-04E3-244B68BA5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83F5E-C1DF-595C-82C4-FF7F6B6C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797EE-CC38-9FF3-58B6-2A2A1F43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32574-F0C5-A931-258E-EDA03966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5233-AE57-BF5F-BEC8-D27B7D41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896F-601C-E296-DB8A-E86EAF5C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C7ED8-B0B5-958A-D4DF-488D687C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96E57-9027-A62F-EC8B-AC44730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0A054-C38B-E8C9-23AA-BEAE27A4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FDE64-E820-7406-F220-25A226FE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8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F2AE-4CD9-1CBE-C881-5958EC18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CCF16-451D-CB33-98D9-2E5687CD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E6AB-1850-BFD7-B623-937FEEA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73DF9-403C-CFE0-5C8D-2036585D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9F12-7AE3-E9DC-5962-52E9E2E8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E1C7-45D0-80E2-1143-21766E3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6637C-403F-8697-9B9D-44A2ABD4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D1FF9-41A5-2129-77EF-3F14CB027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C332D-0995-9D98-51FB-E118A5B2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85CBC-AD9D-E21F-DA6A-44E9BA72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66E65-AC73-6B80-4117-881985E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5880-8D56-AAA3-E6BA-1E23FA39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5D9DD-AE97-D169-F6E2-2E546856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C78EA-CE65-BF40-02A7-F33623CA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6987E-3148-0852-311A-6BC8C796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9CFEF-4DFA-1225-0082-095CCCCE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701EC-6121-A0F7-3340-B411A204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4BC4D-4AE7-E7D5-7ABC-C0248A7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ABC54-02CD-0B0A-A53E-A49709A1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4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5DB5E-8EDA-9722-ED18-8FEC40A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FE2A38-8F7A-0E6A-8583-17AAC477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DBD901-ED92-1083-0DDA-1019134D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CA0B7-C8A6-706D-4AAA-9E14B0BD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85170-2A78-5E9B-9D58-2521D805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88F9B-1C4D-6E22-2089-0106C287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5628E-1758-D838-87D0-15CBA251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B56C2-D3E3-F704-867C-D4BED1C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DA5F5-ECA3-6A88-83B2-F42DF80F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A3FB3-A63A-F710-CA76-E90A015F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ACC66-2338-CCB5-809D-57068E8B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22CC-AE53-B637-4E5E-C29A2263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97158-3899-262F-6D52-34E2104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514A-5C64-9737-DC92-855B2B47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9BB9A2-5F43-5948-5D73-A00A8DD6B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EBFDB-BDA7-0CB9-90E4-30DAF462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2C319-10C9-CCF8-E575-0CB6DE8D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598E8-F2E4-82C0-7AFD-EEEC8D0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C6FBD-BE91-4F5B-ACAA-A7B0B265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0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078B1-80CF-BBD8-9A21-05FA719C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36699-AC0F-FFB9-4883-8379620F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96046-DDFA-C563-D7A2-F5F7E55BC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3787-886F-4ECE-A23B-D213D8CE02B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0FEF5-438F-BBA8-F8AD-936B8604F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17D4C-5DA3-06D5-22D9-45EFCB777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BA7E-9057-44A1-A59B-80BA37B85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0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도표이(가) 표시된 사진&#10;&#10;자동 생성된 설명">
            <a:extLst>
              <a:ext uri="{FF2B5EF4-FFF2-40B4-BE49-F238E27FC236}">
                <a16:creationId xmlns:a16="http://schemas.microsoft.com/office/drawing/2014/main" id="{1047D897-2EC1-708D-C718-B3A4CAD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21" y="739911"/>
            <a:ext cx="10005848" cy="5378177"/>
          </a:xfrm>
        </p:spPr>
      </p:pic>
    </p:spTree>
    <p:extLst>
      <p:ext uri="{BB962C8B-B14F-4D97-AF65-F5344CB8AC3E}">
        <p14:creationId xmlns:p14="http://schemas.microsoft.com/office/powerpoint/2010/main" val="376362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박민준</dc:creator>
  <cp:lastModifiedBy>박민준</cp:lastModifiedBy>
  <cp:revision>1</cp:revision>
  <dcterms:created xsi:type="dcterms:W3CDTF">2023-03-22T06:48:47Z</dcterms:created>
  <dcterms:modified xsi:type="dcterms:W3CDTF">2023-03-22T06:49:55Z</dcterms:modified>
</cp:coreProperties>
</file>