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94"/>
    <p:restoredTop sz="94807"/>
  </p:normalViewPr>
  <p:slideViewPr>
    <p:cSldViewPr snapToGrid="0" snapToObjects="1">
      <p:cViewPr varScale="1">
        <p:scale>
          <a:sx n="84" d="100"/>
          <a:sy n="84" d="100"/>
        </p:scale>
        <p:origin x="184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DC1FC6-7A9E-024C-977A-EA70F13FFC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F2C2E920-1F71-F346-96AB-B11F15D5C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4BB5752-2DE7-1848-B711-ED95D85EE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A780-9B05-E04C-AEF9-47FFB42827DA}" type="datetimeFigureOut">
              <a:rPr lang="da-DK" smtClean="0"/>
              <a:t>02.12.2020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32D1FCF-C8DA-9242-8F96-6ED437CD7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141C03F-E8F6-DB4A-B557-8710A4CB2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7B2B-9849-5E4E-B8FC-A96DFEE0731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96098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E4FB23-C309-A844-87D2-826E41C2B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1E14FC0E-B497-F648-A085-C14874981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3FA1D24-F369-7644-9313-B7370133D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A780-9B05-E04C-AEF9-47FFB42827DA}" type="datetimeFigureOut">
              <a:rPr lang="da-DK" smtClean="0"/>
              <a:t>02.12.2020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9EABB18-F1AB-F440-AA7E-2BE56677F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BD1E635-E6F5-7F4B-8BDF-197241D2C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7B2B-9849-5E4E-B8FC-A96DFEE0731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56063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E24B83E3-D807-5B42-A9DA-F85E5CDC96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9BF5EDB5-E4AE-784D-B32A-1F9891534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9450D5A-0B15-D94C-BFD1-BE9B88E8B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A780-9B05-E04C-AEF9-47FFB42827DA}" type="datetimeFigureOut">
              <a:rPr lang="da-DK" smtClean="0"/>
              <a:t>02.12.2020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AE5B902-8134-D94D-825E-EAB279B00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40AF492-CF3A-EE41-A8E8-FBEA0D722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7B2B-9849-5E4E-B8FC-A96DFEE0731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93917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85BC2E-4EC8-454D-9C5F-7C1236FCA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7E37DB1-E335-2442-8928-7AFD5D936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273E9CC-F611-CE49-8119-E784C95D5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A780-9B05-E04C-AEF9-47FFB42827DA}" type="datetimeFigureOut">
              <a:rPr lang="da-DK" smtClean="0"/>
              <a:t>02.12.2020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3374756-600E-9141-A808-B534CFD35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2D6AE75-165C-A64C-A1AB-E79539292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7B2B-9849-5E4E-B8FC-A96DFEE0731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03382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C8BB0F-25BF-C24D-94B3-00F0243B9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9389FDEE-91C1-8642-B57A-2D3FBDC00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9D841C0-5A2E-7C4B-81E0-FA83CCA72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A780-9B05-E04C-AEF9-47FFB42827DA}" type="datetimeFigureOut">
              <a:rPr lang="da-DK" smtClean="0"/>
              <a:t>02.12.2020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41B7440-B937-4B4C-B3A0-980B92A01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CBB4E06-5AFA-9B43-8738-280DE8E10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7B2B-9849-5E4E-B8FC-A96DFEE0731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02091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A31066-11D1-054F-8B13-8C4C677B7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AC38C37-933E-D847-9319-34B44C68C9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EAC2B564-DE23-2546-B9FA-E46BF4D04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00E0C4B-1CF4-994B-9917-2B6936953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A780-9B05-E04C-AEF9-47FFB42827DA}" type="datetimeFigureOut">
              <a:rPr lang="da-DK" smtClean="0"/>
              <a:t>02.12.2020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F4935D39-0802-844D-A6C1-1351AA521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C8DBB5E-BB9B-494A-A73D-219DFDBA2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7B2B-9849-5E4E-B8FC-A96DFEE0731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09554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C5618C-4A08-644A-91F4-CCD4BC425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9784E3A3-37F7-7545-BC40-FCB03D11A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CA9EC538-D3D1-4D46-B328-29674DFD5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0037F694-4174-D748-9D1D-2185D08E7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971339BD-65AD-3C4B-B139-7E6DA78468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ABEDD29A-A772-A94A-95B2-C637A2963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A780-9B05-E04C-AEF9-47FFB42827DA}" type="datetimeFigureOut">
              <a:rPr lang="da-DK" smtClean="0"/>
              <a:t>02.12.2020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72104F03-CA03-2C46-9D39-7F6179D3B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C02C328E-A811-3B4B-87D3-4CD6A23D9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7B2B-9849-5E4E-B8FC-A96DFEE0731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6514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B1CB2F-D7A9-824D-A8D1-E60A4A7A3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37D3778A-6773-9C41-B6D4-D8D74A0A0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A780-9B05-E04C-AEF9-47FFB42827DA}" type="datetimeFigureOut">
              <a:rPr lang="da-DK" smtClean="0"/>
              <a:t>02.12.2020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F4986B2D-7D90-2642-8B97-F3BD680B2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60769957-C19D-CD49-A8F2-6CD9A8A05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7B2B-9849-5E4E-B8FC-A96DFEE0731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9910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7007BBEA-F622-F945-8390-29A78F3D6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A780-9B05-E04C-AEF9-47FFB42827DA}" type="datetimeFigureOut">
              <a:rPr lang="da-DK" smtClean="0"/>
              <a:t>02.12.2020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4B236C29-0686-EF42-B7FB-8E26315FD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B7E4B93F-B69B-D046-936D-9E05BE3DE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7B2B-9849-5E4E-B8FC-A96DFEE0731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24141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CCFD32-E586-9B4E-B0C8-5B5F2CCF6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BD4F5EB-A12F-8240-980B-99AF6AB02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C8948043-4AE7-1547-8630-FF12ECF95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917C8A18-1BB1-204C-A0B8-F34B61808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A780-9B05-E04C-AEF9-47FFB42827DA}" type="datetimeFigureOut">
              <a:rPr lang="da-DK" smtClean="0"/>
              <a:t>02.12.2020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8AB2B239-4015-A64D-8688-9FE034D8C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342DBBC-66EF-6A48-999B-7893EC9D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7B2B-9849-5E4E-B8FC-A96DFEE0731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15520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31725-9C20-3F43-A358-C028F6451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BC8F399D-BF39-4843-BBC3-8EB3CAEBC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FE14ACE4-5638-7747-AA1A-8800CD9D3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57799F53-5647-7341-A33E-C12F04828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A780-9B05-E04C-AEF9-47FFB42827DA}" type="datetimeFigureOut">
              <a:rPr lang="da-DK" smtClean="0"/>
              <a:t>02.12.2020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8492F6CD-0DEE-B74E-BEB5-C937C25C1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9461801-54F1-AD4C-857A-51963FE06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7B2B-9849-5E4E-B8FC-A96DFEE0731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35009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AF0BB8A1-847E-874F-B272-5C1839AC0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863C389-15DF-3541-8FE2-471C97349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CD4C6A2-3F7E-E847-B3F1-1F566287A6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3A780-9B05-E04C-AEF9-47FFB42827DA}" type="datetimeFigureOut">
              <a:rPr lang="da-DK" smtClean="0"/>
              <a:t>02.12.2020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78923CD-688A-E548-BBA7-338C25808D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5EEA62A-37D4-5E49-92CB-13DBB9C83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C7B2B-9849-5E4E-B8FC-A96DFEE0731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9359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2" Type="http://schemas.openxmlformats.org/officeDocument/2006/relationships/image" Target="../media/image1.jpg"/><Relationship Id="rId16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5" Type="http://schemas.openxmlformats.org/officeDocument/2006/relationships/image" Target="../media/image14.jp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jpg"/><Relationship Id="rId14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3.jpg"/><Relationship Id="rId4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Billede 24" descr="Et billede, der indeholder person, væg, mand, indendørs&#10;&#10;Automatisk genereret beskrivelse">
            <a:extLst>
              <a:ext uri="{FF2B5EF4-FFF2-40B4-BE49-F238E27FC236}">
                <a16:creationId xmlns:a16="http://schemas.microsoft.com/office/drawing/2014/main" id="{0DC6643B-2EA7-C348-B394-81E54174F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4066" y="-50962"/>
            <a:ext cx="2537570" cy="2537570"/>
          </a:xfrm>
          <a:prstGeom prst="ellipse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A9CF0B25-0050-7046-9A01-970566FAB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079" y="3393574"/>
            <a:ext cx="2081765" cy="2081765"/>
          </a:xfrm>
          <a:prstGeom prst="ellipse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F9FEC5F7-8BF9-614D-A354-9CE71E4ECA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1758" y="2485968"/>
            <a:ext cx="2505850" cy="2505850"/>
          </a:xfrm>
          <a:prstGeom prst="ellipse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Billede 8" descr="Et billede, der indeholder person, mand, væg, kulør&#10;&#10;Automatisk genereret beskrivelse">
            <a:extLst>
              <a:ext uri="{FF2B5EF4-FFF2-40B4-BE49-F238E27FC236}">
                <a16:creationId xmlns:a16="http://schemas.microsoft.com/office/drawing/2014/main" id="{8DF3B05E-F467-A740-BA83-B3FD85EA15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76" y="1332750"/>
            <a:ext cx="2537570" cy="2537570"/>
          </a:xfrm>
          <a:prstGeom prst="ellipse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Billede 10" descr="Et billede, der indeholder person, mand, slips, kulør&#10;&#10;Automatisk genereret beskrivelse">
            <a:extLst>
              <a:ext uri="{FF2B5EF4-FFF2-40B4-BE49-F238E27FC236}">
                <a16:creationId xmlns:a16="http://schemas.microsoft.com/office/drawing/2014/main" id="{1337EC66-79AF-7B49-9C0E-3364BC2134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609" y="3472475"/>
            <a:ext cx="2537570" cy="2537570"/>
          </a:xfrm>
          <a:prstGeom prst="ellipse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Billede 12" descr="Et billede, der indeholder person&#10;&#10;Automatisk genereret beskrivelse">
            <a:extLst>
              <a:ext uri="{FF2B5EF4-FFF2-40B4-BE49-F238E27FC236}">
                <a16:creationId xmlns:a16="http://schemas.microsoft.com/office/drawing/2014/main" id="{C42B45F8-09A1-0249-9CF0-C5DF258455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40988" y="9960"/>
            <a:ext cx="2537570" cy="2537570"/>
          </a:xfrm>
          <a:prstGeom prst="ellipse">
            <a:avLst/>
          </a:prstGeom>
          <a:ln>
            <a:solidFill>
              <a:schemeClr val="accent1"/>
            </a:solidFill>
          </a:ln>
        </p:spPr>
      </p:pic>
      <p:pic>
        <p:nvPicPr>
          <p:cNvPr id="15" name="Billede 14" descr="Et billede, der indeholder mand, person, kulør, himmel&#10;&#10;Automatisk genereret beskrivelse">
            <a:extLst>
              <a:ext uri="{FF2B5EF4-FFF2-40B4-BE49-F238E27FC236}">
                <a16:creationId xmlns:a16="http://schemas.microsoft.com/office/drawing/2014/main" id="{8303CB0F-3C57-2644-A778-DDD92B1BD8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27840" y="4310470"/>
            <a:ext cx="2537570" cy="2537570"/>
          </a:xfrm>
          <a:prstGeom prst="ellipse">
            <a:avLst/>
          </a:prstGeom>
          <a:ln>
            <a:solidFill>
              <a:schemeClr val="accent1"/>
            </a:solidFill>
          </a:ln>
        </p:spPr>
      </p:pic>
      <p:pic>
        <p:nvPicPr>
          <p:cNvPr id="17" name="Billede 16" descr="Et billede, der indeholder person, mand, væg, briller&#10;&#10;Automatisk genereret beskrivelse">
            <a:extLst>
              <a:ext uri="{FF2B5EF4-FFF2-40B4-BE49-F238E27FC236}">
                <a16:creationId xmlns:a16="http://schemas.microsoft.com/office/drawing/2014/main" id="{36EC4D0F-F2B1-E34E-A861-0F7D4975937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50633" y="4373535"/>
            <a:ext cx="2537570" cy="2537570"/>
          </a:xfrm>
          <a:prstGeom prst="ellipse">
            <a:avLst/>
          </a:prstGeom>
          <a:ln>
            <a:solidFill>
              <a:schemeClr val="accent1"/>
            </a:solidFill>
          </a:ln>
        </p:spPr>
      </p:pic>
      <p:pic>
        <p:nvPicPr>
          <p:cNvPr id="19" name="Billede 18" descr="Et billede, der indeholder person, mand, slips, væg&#10;&#10;Automatisk genereret beskrivelse">
            <a:extLst>
              <a:ext uri="{FF2B5EF4-FFF2-40B4-BE49-F238E27FC236}">
                <a16:creationId xmlns:a16="http://schemas.microsoft.com/office/drawing/2014/main" id="{39DBCDD5-56BA-7B4B-92BB-ADB3BC45018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44153" y="4380255"/>
            <a:ext cx="2537570" cy="2537570"/>
          </a:xfrm>
          <a:prstGeom prst="ellipse">
            <a:avLst/>
          </a:prstGeom>
          <a:ln>
            <a:solidFill>
              <a:schemeClr val="accent1"/>
            </a:solidFill>
          </a:ln>
        </p:spPr>
      </p:pic>
      <p:pic>
        <p:nvPicPr>
          <p:cNvPr id="21" name="Billede 20" descr="Et billede, der indeholder person, mand, slips, væg&#10;&#10;Automatisk genereret beskrivelse">
            <a:extLst>
              <a:ext uri="{FF2B5EF4-FFF2-40B4-BE49-F238E27FC236}">
                <a16:creationId xmlns:a16="http://schemas.microsoft.com/office/drawing/2014/main" id="{A6096538-6086-1842-86B4-0FFA122E2A5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05733" y="-50962"/>
            <a:ext cx="2537570" cy="2537570"/>
          </a:xfrm>
          <a:prstGeom prst="ellipse">
            <a:avLst/>
          </a:prstGeom>
          <a:ln>
            <a:solidFill>
              <a:schemeClr val="accent1"/>
            </a:solidFill>
          </a:ln>
        </p:spPr>
      </p:pic>
      <p:pic>
        <p:nvPicPr>
          <p:cNvPr id="23" name="Billede 22" descr="Et billede, der indeholder mand, person, kulør, væg&#10;&#10;Automatisk genereret beskrivelse">
            <a:extLst>
              <a:ext uri="{FF2B5EF4-FFF2-40B4-BE49-F238E27FC236}">
                <a16:creationId xmlns:a16="http://schemas.microsoft.com/office/drawing/2014/main" id="{E2A11EAE-222A-794C-B5C9-61A9C65632C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60777" y="856004"/>
            <a:ext cx="2537570" cy="2537570"/>
          </a:xfrm>
          <a:prstGeom prst="ellipse">
            <a:avLst/>
          </a:prstGeom>
          <a:ln>
            <a:solidFill>
              <a:schemeClr val="accent1"/>
            </a:solidFill>
          </a:ln>
        </p:spPr>
      </p:pic>
      <p:pic>
        <p:nvPicPr>
          <p:cNvPr id="27" name="Billede 26" descr="Et billede, der indeholder person, udendørs, mand, beklædning&#10;&#10;Automatisk genereret beskrivelse">
            <a:extLst>
              <a:ext uri="{FF2B5EF4-FFF2-40B4-BE49-F238E27FC236}">
                <a16:creationId xmlns:a16="http://schemas.microsoft.com/office/drawing/2014/main" id="{D754183C-2910-E849-B918-42F68789C84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81848" y="16165"/>
            <a:ext cx="2537570" cy="2537570"/>
          </a:xfrm>
          <a:prstGeom prst="ellipse">
            <a:avLst/>
          </a:prstGeom>
          <a:ln>
            <a:solidFill>
              <a:schemeClr val="accent1"/>
            </a:solidFill>
          </a:ln>
        </p:spPr>
      </p:pic>
      <p:pic>
        <p:nvPicPr>
          <p:cNvPr id="29" name="Billede 28" descr="Et billede, der indeholder mand, person, væg, slips&#10;&#10;Automatisk genereret beskrivelse">
            <a:extLst>
              <a:ext uri="{FF2B5EF4-FFF2-40B4-BE49-F238E27FC236}">
                <a16:creationId xmlns:a16="http://schemas.microsoft.com/office/drawing/2014/main" id="{1BA046AC-CED4-1748-A716-429BAFF3567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06875" y="-11003"/>
            <a:ext cx="2537570" cy="2537570"/>
          </a:xfrm>
          <a:prstGeom prst="ellipse">
            <a:avLst/>
          </a:prstGeom>
          <a:ln>
            <a:solidFill>
              <a:schemeClr val="accent1"/>
            </a:solidFill>
          </a:ln>
        </p:spPr>
      </p:pic>
      <p:pic>
        <p:nvPicPr>
          <p:cNvPr id="31" name="Billede 30" descr="Et billede, der indeholder person, væg, indendørs&#10;&#10;Automatisk genereret beskrivelse">
            <a:extLst>
              <a:ext uri="{FF2B5EF4-FFF2-40B4-BE49-F238E27FC236}">
                <a16:creationId xmlns:a16="http://schemas.microsoft.com/office/drawing/2014/main" id="{B865400B-B256-2D47-928F-88E46D27B56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737673" y="4331433"/>
            <a:ext cx="2537570" cy="2537570"/>
          </a:xfrm>
          <a:prstGeom prst="ellipse">
            <a:avLst/>
          </a:prstGeom>
          <a:ln>
            <a:solidFill>
              <a:schemeClr val="accent1"/>
            </a:solidFill>
          </a:ln>
        </p:spPr>
      </p:pic>
      <p:pic>
        <p:nvPicPr>
          <p:cNvPr id="33" name="Billede 32" descr="Et billede, der indeholder person, mand, væg, kulør&#10;&#10;Automatisk genereret beskrivelse">
            <a:extLst>
              <a:ext uri="{FF2B5EF4-FFF2-40B4-BE49-F238E27FC236}">
                <a16:creationId xmlns:a16="http://schemas.microsoft.com/office/drawing/2014/main" id="{DA1919EB-19F5-B14C-BF9C-12DEFA3E056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828437" y="1980841"/>
            <a:ext cx="2958869" cy="2958869"/>
          </a:xfrm>
          <a:prstGeom prst="ellipse">
            <a:avLst/>
          </a:prstGeom>
          <a:ln w="2476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41030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 descr="Et billede, der indeholder person, udendørs, mand&#10;&#10;Automatisk genereret beskrivelse">
            <a:extLst>
              <a:ext uri="{FF2B5EF4-FFF2-40B4-BE49-F238E27FC236}">
                <a16:creationId xmlns:a16="http://schemas.microsoft.com/office/drawing/2014/main" id="{DA38411F-2EAB-3E4F-B617-2636B7ABB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590" y="62878"/>
            <a:ext cx="3366122" cy="3366122"/>
          </a:xfrm>
          <a:prstGeom prst="ellipse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Billede 6" descr="Et billede, der indeholder person, væg, indendørs, smilende&#10;&#10;Automatisk genereret beskrivelse">
            <a:extLst>
              <a:ext uri="{FF2B5EF4-FFF2-40B4-BE49-F238E27FC236}">
                <a16:creationId xmlns:a16="http://schemas.microsoft.com/office/drawing/2014/main" id="{E41E2C72-4FE9-BA48-90E0-5CE12AA4A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52" y="3515751"/>
            <a:ext cx="3135700" cy="3135700"/>
          </a:xfrm>
          <a:prstGeom prst="ellipse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Billede 8" descr="Et billede, der indeholder person, mand, væg, indendørs&#10;&#10;Automatisk genereret beskrivelse">
            <a:extLst>
              <a:ext uri="{FF2B5EF4-FFF2-40B4-BE49-F238E27FC236}">
                <a16:creationId xmlns:a16="http://schemas.microsoft.com/office/drawing/2014/main" id="{AE91825B-EA32-4D4D-9C5B-3836E71712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19" y="184360"/>
            <a:ext cx="2703975" cy="2703975"/>
          </a:xfrm>
          <a:prstGeom prst="ellipse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Billede 10" descr="Et billede, der indeholder mand, person, væg, slips&#10;&#10;Automatisk genereret beskrivelse">
            <a:extLst>
              <a:ext uri="{FF2B5EF4-FFF2-40B4-BE49-F238E27FC236}">
                <a16:creationId xmlns:a16="http://schemas.microsoft.com/office/drawing/2014/main" id="{854F95D0-A75F-FE49-9BAB-09EC02182C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5862" y="3971703"/>
            <a:ext cx="2894978" cy="2894978"/>
          </a:xfrm>
          <a:prstGeom prst="ellipse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Billede 12" descr="Et billede, der indeholder person, mand, væg, kulør&#10;&#10;Automatisk genereret beskrivelse">
            <a:extLst>
              <a:ext uri="{FF2B5EF4-FFF2-40B4-BE49-F238E27FC236}">
                <a16:creationId xmlns:a16="http://schemas.microsoft.com/office/drawing/2014/main" id="{BF5538E8-4FA3-9E43-B3BE-4848C373D7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6181" y="702520"/>
            <a:ext cx="3721100" cy="3721100"/>
          </a:xfrm>
          <a:prstGeom prst="ellipse">
            <a:avLst/>
          </a:prstGeom>
          <a:ln>
            <a:solidFill>
              <a:schemeClr val="accent1"/>
            </a:solidFill>
          </a:ln>
        </p:spPr>
      </p:pic>
      <p:cxnSp>
        <p:nvCxnSpPr>
          <p:cNvPr id="17" name="Lige pilforbindelse 16">
            <a:extLst>
              <a:ext uri="{FF2B5EF4-FFF2-40B4-BE49-F238E27FC236}">
                <a16:creationId xmlns:a16="http://schemas.microsoft.com/office/drawing/2014/main" id="{76703535-D99D-F943-9AA8-FBC8C85A6DD1}"/>
              </a:ext>
            </a:extLst>
          </p:cNvPr>
          <p:cNvCxnSpPr/>
          <p:nvPr/>
        </p:nvCxnSpPr>
        <p:spPr>
          <a:xfrm>
            <a:off x="1996440" y="2888335"/>
            <a:ext cx="259080" cy="45391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ge pilforbindelse 17">
            <a:extLst>
              <a:ext uri="{FF2B5EF4-FFF2-40B4-BE49-F238E27FC236}">
                <a16:creationId xmlns:a16="http://schemas.microsoft.com/office/drawing/2014/main" id="{559585F0-D898-D44D-96E1-9E96FE26E929}"/>
              </a:ext>
            </a:extLst>
          </p:cNvPr>
          <p:cNvCxnSpPr>
            <a:cxnSpLocks/>
          </p:cNvCxnSpPr>
          <p:nvPr/>
        </p:nvCxnSpPr>
        <p:spPr>
          <a:xfrm flipV="1">
            <a:off x="3534471" y="3229959"/>
            <a:ext cx="815217" cy="6410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Lige pilforbindelse 19">
            <a:extLst>
              <a:ext uri="{FF2B5EF4-FFF2-40B4-BE49-F238E27FC236}">
                <a16:creationId xmlns:a16="http://schemas.microsoft.com/office/drawing/2014/main" id="{50886FCA-9136-224A-B76C-578ACCA26CBB}"/>
              </a:ext>
            </a:extLst>
          </p:cNvPr>
          <p:cNvCxnSpPr>
            <a:cxnSpLocks/>
          </p:cNvCxnSpPr>
          <p:nvPr/>
        </p:nvCxnSpPr>
        <p:spPr>
          <a:xfrm>
            <a:off x="6265862" y="3550481"/>
            <a:ext cx="413657" cy="60414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Bue 23">
            <a:extLst>
              <a:ext uri="{FF2B5EF4-FFF2-40B4-BE49-F238E27FC236}">
                <a16:creationId xmlns:a16="http://schemas.microsoft.com/office/drawing/2014/main" id="{EC342322-E345-FD47-A7BC-07C7C7D125FB}"/>
              </a:ext>
            </a:extLst>
          </p:cNvPr>
          <p:cNvSpPr/>
          <p:nvPr/>
        </p:nvSpPr>
        <p:spPr>
          <a:xfrm rot="7376579">
            <a:off x="8699048" y="5017345"/>
            <a:ext cx="2321543" cy="488458"/>
          </a:xfrm>
          <a:prstGeom prst="arc">
            <a:avLst>
              <a:gd name="adj1" fmla="val 11368738"/>
              <a:gd name="adj2" fmla="val 72176"/>
            </a:avLst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22817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Office-tema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Lau Johansson</dc:creator>
  <cp:lastModifiedBy>Lau Johansson</cp:lastModifiedBy>
  <cp:revision>5</cp:revision>
  <dcterms:created xsi:type="dcterms:W3CDTF">2020-12-02T21:04:38Z</dcterms:created>
  <dcterms:modified xsi:type="dcterms:W3CDTF">2020-12-02T22:50:06Z</dcterms:modified>
</cp:coreProperties>
</file>