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/>
    <p:restoredTop sz="94737"/>
  </p:normalViewPr>
  <p:slideViewPr>
    <p:cSldViewPr snapToGrid="0" snapToObjects="1">
      <p:cViewPr varScale="1">
        <p:scale>
          <a:sx n="82" d="100"/>
          <a:sy n="82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C1FC6-7A9E-024C-977A-EA70F13F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C2E920-1F71-F346-96AB-B11F15D5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BB5752-2DE7-1848-B711-ED95D85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2D1FCF-C8DA-9242-8F96-6ED437CD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41C03F-E8F6-DB4A-B557-8710A4CB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0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4FB23-C309-A844-87D2-826E41C2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14FC0E-B497-F648-A085-C1487498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FA1D24-F369-7644-9313-B7370133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EABB18-F1AB-F440-AA7E-2BE56677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D1E635-E6F5-7F4B-8BDF-197241D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0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24B83E3-D807-5B42-A9DA-F85E5CDC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F5EDB5-E4AE-784D-B32A-1F989153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450D5A-0B15-D94C-BFD1-BE9B88E8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E5B902-8134-D94D-825E-EAB279B0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0AF492-CF3A-EE41-A8E8-FBEA0D72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39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BC2E-4EC8-454D-9C5F-7C1236FC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E37DB1-E335-2442-8928-7AFD5D9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73E9CC-F611-CE49-8119-E784C95D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374756-600E-9141-A808-B534CFD3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D6AE75-165C-A64C-A1AB-E7953929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3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8BB0F-25BF-C24D-94B3-00F0243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89FDEE-91C1-8642-B57A-2D3FBDC0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D841C0-5A2E-7C4B-81E0-FA83CCA7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1B7440-B937-4B4C-B3A0-980B92A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BB4E06-5AFA-9B43-8738-280DE8E1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0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31066-11D1-054F-8B13-8C4C677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C38C37-933E-D847-9319-34B44C68C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AC2B564-DE23-2546-B9FA-E46BF4D0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0E0C4B-1CF4-994B-9917-2B693695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935D39-0802-844D-A6C1-1351AA5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C8DBB5E-BB9B-494A-A73D-219DFDBA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5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5618C-4A08-644A-91F4-CCD4BC42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784E3A3-37F7-7545-BC40-FCB03D11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9EC538-D3D1-4D46-B328-29674DFD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037F694-4174-D748-9D1D-2185D08E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71339BD-65AD-3C4B-B139-7E6DA7846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BEDD29A-A772-A94A-95B2-C637A296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104F03-CA03-2C46-9D39-7F6179D3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02C328E-A811-3B4B-87D3-4CD6A23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5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CB2F-D7A9-824D-A8D1-E60A4A7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7D3778A-6773-9C41-B6D4-D8D74A0A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4986B2D-7D90-2642-8B97-F3BD680B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0769957-C19D-CD49-A8F2-6CD9A8A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007BBEA-F622-F945-8390-29A78F3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B236C29-0686-EF42-B7FB-8E26315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7E4B93F-B69B-D046-936D-9E05BE3D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1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FD32-E586-9B4E-B0C8-5B5F2CCF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4F5EB-A12F-8240-980B-99AF6AB0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948043-4AE7-1547-8630-FF12ECF9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7C8A18-1BB1-204C-A0B8-F34B618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B2B239-4015-A64D-8688-9FE034D8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42DBBC-66EF-6A48-999B-7893EC9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5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1725-9C20-3F43-A358-C028F645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C8F399D-BF39-4843-BBC3-8EB3CAEB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14ACE4-5638-7747-AA1A-8800CD9D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799F53-5647-7341-A33E-C12F0482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2F6CD-0DEE-B74E-BEB5-C937C25C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461801-54F1-AD4C-857A-51963FE0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0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F0BB8A1-847E-874F-B272-5C1839AC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63C389-15DF-3541-8FE2-471C9734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D4C6A2-3F7E-E847-B3F1-1F56628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A780-9B05-E04C-AEF9-47FFB42827DA}" type="datetimeFigureOut">
              <a:rPr lang="da-DK" smtClean="0"/>
              <a:t>09.12.2020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8923CD-688A-E548-BBA7-338C25808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EEA62A-37D4-5E49-92CB-13DBB9C8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5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lede 24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0DC6643B-2EA7-C348-B394-81E54174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66" y="-50962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9CF0B25-0050-7046-9A01-970566FA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79" y="3393574"/>
            <a:ext cx="2081765" cy="2081765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9FEC5F7-8BF9-614D-A354-9CE71E4EC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758" y="2485968"/>
            <a:ext cx="2505850" cy="250585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Billede 8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8DF3B05E-F467-A740-BA83-B3FD85EA1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6" y="133275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Billede 10" descr="Et billede, der indeholder person, mand, slips, kulør&#10;&#10;Automatisk genereret beskrivelse">
            <a:extLst>
              <a:ext uri="{FF2B5EF4-FFF2-40B4-BE49-F238E27FC236}">
                <a16:creationId xmlns:a16="http://schemas.microsoft.com/office/drawing/2014/main" id="{1337EC66-79AF-7B49-9C0E-3364BC213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09" y="347247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Billede 12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C42B45F8-09A1-0249-9CF0-C5DF25845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988" y="996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Billede 14" descr="Et billede, der indeholder mand, person, kulør, himmel&#10;&#10;Automatisk genereret beskrivelse">
            <a:extLst>
              <a:ext uri="{FF2B5EF4-FFF2-40B4-BE49-F238E27FC236}">
                <a16:creationId xmlns:a16="http://schemas.microsoft.com/office/drawing/2014/main" id="{8303CB0F-3C57-2644-A778-DDD92B1BD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7840" y="431047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Billede 16" descr="Et billede, der indeholder person, mand, væg, briller&#10;&#10;Automatisk genereret beskrivelse">
            <a:extLst>
              <a:ext uri="{FF2B5EF4-FFF2-40B4-BE49-F238E27FC236}">
                <a16:creationId xmlns:a16="http://schemas.microsoft.com/office/drawing/2014/main" id="{36EC4D0F-F2B1-E34E-A861-0F7D49759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633" y="437353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Billede 18" descr="Et billede, der indeholder person, mand, slips, væg&#10;&#10;Automatisk genereret beskrivelse">
            <a:extLst>
              <a:ext uri="{FF2B5EF4-FFF2-40B4-BE49-F238E27FC236}">
                <a16:creationId xmlns:a16="http://schemas.microsoft.com/office/drawing/2014/main" id="{39DBCDD5-56BA-7B4B-92BB-ADB3BC450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4153" y="438025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Billede 20" descr="Et billede, der indeholder person, mand, slips, væg&#10;&#10;Automatisk genereret beskrivelse">
            <a:extLst>
              <a:ext uri="{FF2B5EF4-FFF2-40B4-BE49-F238E27FC236}">
                <a16:creationId xmlns:a16="http://schemas.microsoft.com/office/drawing/2014/main" id="{A6096538-6086-1842-86B4-0FFA122E2A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33" y="-50962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Billede 22" descr="Et billede, der indeholder mand, person, kulør, væg&#10;&#10;Automatisk genereret beskrivelse">
            <a:extLst>
              <a:ext uri="{FF2B5EF4-FFF2-40B4-BE49-F238E27FC236}">
                <a16:creationId xmlns:a16="http://schemas.microsoft.com/office/drawing/2014/main" id="{E2A11EAE-222A-794C-B5C9-61A9C65632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0777" y="856004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Billede 26" descr="Et billede, der indeholder person, udendørs, mand, beklædning&#10;&#10;Automatisk genereret beskrivelse">
            <a:extLst>
              <a:ext uri="{FF2B5EF4-FFF2-40B4-BE49-F238E27FC236}">
                <a16:creationId xmlns:a16="http://schemas.microsoft.com/office/drawing/2014/main" id="{D754183C-2910-E849-B918-42F68789C8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1848" y="1616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Billede 28" descr="Et billede, der indeholder mand, person, væg, slips&#10;&#10;Automatisk genereret beskrivelse">
            <a:extLst>
              <a:ext uri="{FF2B5EF4-FFF2-40B4-BE49-F238E27FC236}">
                <a16:creationId xmlns:a16="http://schemas.microsoft.com/office/drawing/2014/main" id="{1BA046AC-CED4-1748-A716-429BAFF35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6875" y="-11003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Billede 30" descr="Et billede, der indeholder person, væg, indendørs&#10;&#10;Automatisk genereret beskrivelse">
            <a:extLst>
              <a:ext uri="{FF2B5EF4-FFF2-40B4-BE49-F238E27FC236}">
                <a16:creationId xmlns:a16="http://schemas.microsoft.com/office/drawing/2014/main" id="{B865400B-B256-2D47-928F-88E46D27B5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673" y="4331433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Billede 32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DA1919EB-19F5-B14C-BF9C-12DEFA3E05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28437" y="1980841"/>
            <a:ext cx="2958869" cy="2958869"/>
          </a:xfrm>
          <a:prstGeom prst="ellipse">
            <a:avLst/>
          </a:prstGeom>
          <a:ln w="2476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0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person, udendørs, mand&#10;&#10;Automatisk genereret beskrivelse">
            <a:extLst>
              <a:ext uri="{FF2B5EF4-FFF2-40B4-BE49-F238E27FC236}">
                <a16:creationId xmlns:a16="http://schemas.microsoft.com/office/drawing/2014/main" id="{DA38411F-2EAB-3E4F-B617-2636B7AB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62878"/>
            <a:ext cx="3366122" cy="3366122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 descr="Et billede, der indeholder person, væg, indendørs, smilende&#10;&#10;Automatisk genereret beskrivelse">
            <a:extLst>
              <a:ext uri="{FF2B5EF4-FFF2-40B4-BE49-F238E27FC236}">
                <a16:creationId xmlns:a16="http://schemas.microsoft.com/office/drawing/2014/main" id="{E41E2C72-4FE9-BA48-90E0-5CE12AA4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3515751"/>
            <a:ext cx="3135700" cy="313570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Billede 8" descr="Et billede, der indeholder person, mand, væg, indendørs&#10;&#10;Automatisk genereret beskrivelse">
            <a:extLst>
              <a:ext uri="{FF2B5EF4-FFF2-40B4-BE49-F238E27FC236}">
                <a16:creationId xmlns:a16="http://schemas.microsoft.com/office/drawing/2014/main" id="{AE91825B-EA32-4D4D-9C5B-3836E717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9" y="184360"/>
            <a:ext cx="2703975" cy="2703975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Billede 10" descr="Et billede, der indeholder mand, person, væg, slips&#10;&#10;Automatisk genereret beskrivelse">
            <a:extLst>
              <a:ext uri="{FF2B5EF4-FFF2-40B4-BE49-F238E27FC236}">
                <a16:creationId xmlns:a16="http://schemas.microsoft.com/office/drawing/2014/main" id="{854F95D0-A75F-FE49-9BAB-09EC02182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62" y="3971703"/>
            <a:ext cx="2894978" cy="2894978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Billede 12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BF5538E8-4FA3-9E43-B3BE-4848C373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81" y="702520"/>
            <a:ext cx="3721100" cy="372110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6703535-D99D-F943-9AA8-FBC8C85A6DD1}"/>
              </a:ext>
            </a:extLst>
          </p:cNvPr>
          <p:cNvCxnSpPr/>
          <p:nvPr/>
        </p:nvCxnSpPr>
        <p:spPr>
          <a:xfrm>
            <a:off x="1996440" y="2888335"/>
            <a:ext cx="259080" cy="453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559585F0-D898-D44D-96E1-9E96FE26E929}"/>
              </a:ext>
            </a:extLst>
          </p:cNvPr>
          <p:cNvCxnSpPr>
            <a:cxnSpLocks/>
          </p:cNvCxnSpPr>
          <p:nvPr/>
        </p:nvCxnSpPr>
        <p:spPr>
          <a:xfrm flipV="1">
            <a:off x="3534471" y="3229959"/>
            <a:ext cx="815217" cy="641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50886FCA-9136-224A-B76C-578ACCA26CBB}"/>
              </a:ext>
            </a:extLst>
          </p:cNvPr>
          <p:cNvCxnSpPr>
            <a:cxnSpLocks/>
          </p:cNvCxnSpPr>
          <p:nvPr/>
        </p:nvCxnSpPr>
        <p:spPr>
          <a:xfrm>
            <a:off x="6265862" y="3550481"/>
            <a:ext cx="413657" cy="604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ue 23">
            <a:extLst>
              <a:ext uri="{FF2B5EF4-FFF2-40B4-BE49-F238E27FC236}">
                <a16:creationId xmlns:a16="http://schemas.microsoft.com/office/drawing/2014/main" id="{EC342322-E345-FD47-A7BC-07C7C7D125FB}"/>
              </a:ext>
            </a:extLst>
          </p:cNvPr>
          <p:cNvSpPr/>
          <p:nvPr/>
        </p:nvSpPr>
        <p:spPr>
          <a:xfrm rot="7376579">
            <a:off x="8699048" y="5017345"/>
            <a:ext cx="2321543" cy="488458"/>
          </a:xfrm>
          <a:prstGeom prst="arc">
            <a:avLst>
              <a:gd name="adj1" fmla="val 11368738"/>
              <a:gd name="adj2" fmla="val 72176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28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tis lagerfoto af dyb, dybhav, dyr">
            <a:extLst>
              <a:ext uri="{FF2B5EF4-FFF2-40B4-BE49-F238E27FC236}">
                <a16:creationId xmlns:a16="http://schemas.microsoft.com/office/drawing/2014/main" id="{79950146-E3D2-674B-8D98-A27541B1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2EEDF195-68D2-6741-993A-507A94F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71" y="1796274"/>
            <a:ext cx="2791225" cy="2791225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41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Lau Johansson</dc:creator>
  <cp:lastModifiedBy>Lau Johansson</cp:lastModifiedBy>
  <cp:revision>7</cp:revision>
  <dcterms:created xsi:type="dcterms:W3CDTF">2020-12-02T21:04:38Z</dcterms:created>
  <dcterms:modified xsi:type="dcterms:W3CDTF">2020-12-09T19:55:59Z</dcterms:modified>
</cp:coreProperties>
</file>