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5" r:id="rId13"/>
    <p:sldId id="277" r:id="rId14"/>
    <p:sldId id="276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7AAF"/>
    <a:srgbClr val="E0BAD5"/>
    <a:srgbClr val="EEDAE8"/>
    <a:srgbClr val="EAD2E3"/>
    <a:srgbClr val="F3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C6F3-F848-4736-81C6-CEE5B34A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7A2EA-C22C-4306-A547-EFDDBE92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6E4D-970B-4279-AC93-1DF06D56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F8B8A-65A0-4BE9-A0A1-B99CD282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BB88C-58C0-41E9-A70F-7E659A0D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F4130-311E-4247-8538-00A8262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60FF0-9636-4C78-807F-D2C3DB030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BDDB-EBB9-4B18-A18D-8D587224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1BF24-6ADB-407D-8D97-E4847A0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94C60-BE12-4D35-B9BE-CBECBEC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133504-EE1E-4AC3-AD7C-79CCE017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49F1A-1EF6-4F81-B0A5-A46FCBAD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5147D-D56C-49D4-870D-11E371AF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7E0EC-7787-4DC5-8157-339F2F45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CF5B-169A-4ED6-8821-9E8F6F92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0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6DAA6-1903-4A43-931E-5BF509ED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91006-8FEE-4174-9F42-BA5E4919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33490-DF98-4BDD-8661-F718B246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4CC01-E27F-46C8-A1D3-C792089F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444FC-1DC7-462F-ADC9-B1DB782C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4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3F264-5058-4D76-AC2C-273B366F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5CEB1-B1AB-4B10-8930-7A4EB00B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9A95-B911-47C8-8FA9-6465F416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F214-3607-43C3-BCDE-144C46FE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A858A-AE72-49F1-BE64-CE0BF8A5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4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76555-1BFD-499C-AFA0-E05528F1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5F78F-E69E-4375-B39C-E52CCC73B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4C9B6-6AC1-454B-B9D7-91946F96D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C8ED8-A6B7-4E34-944F-9719B97E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54E606-8560-4766-93B7-F71D95EB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D71C31-ED68-404D-93F7-D17AB034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274D6-ED11-4FEE-9FE0-E5A5470F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BAEF8-9850-4E82-877E-58121AA1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E75B9-B752-4DC4-A1DE-C7FA54BE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E03C0-B113-414D-9BB6-0E88C0B7D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646485-3413-4A9F-9D7F-4550C6198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03249-EC89-4D78-BBD4-40D3B467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7BAFDD-ED4B-4CC2-92C3-0F24844D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0E71A-A129-4F7B-A372-D9B690F9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456D4-4E09-435A-8C99-B85B22D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9582B6-816D-4B2B-9F51-A1A57EE9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435B5D-D7AA-4399-904A-594D4214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60C558-A0A0-401D-A7A1-B980702F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9B1E8-9FA3-4B60-919B-75BF794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F38E8C-1DC8-47CE-8464-A55E84C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7305A-A9C7-4F73-8DE9-5C7F787C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3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8BF98-E12A-47B4-9A7F-5C740A1E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EE716-1B82-4B7A-89C7-F424F7A3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F9F94-F8E0-4588-B9FE-40A4ECE34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BC6EA-726C-40CA-8D54-86ADE6ED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9F0BB4-6C45-4670-BDEF-FA8EF89E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C19C5-6212-48A0-A5A8-AB015E6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4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F538-8F30-449C-93BC-DEB616EE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5502B0-2D85-4A11-9CEF-4502A62F2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4467B-3553-41B3-8D34-AF68397A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C2C2E-2455-45A5-9BD4-1A94B86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DD710-CAC1-4199-9ABE-5E483390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DC8B5-2034-4A33-BDC9-1476BB9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DBD3F8-0ACA-4BAB-A393-0670B1E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DB0D9-89FF-491F-BF2E-5E5BF880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0B163-3EA8-4FBB-9DAE-1FF68275F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02471-4DB1-4345-A45C-0365FF6B8961}" type="datetimeFigureOut">
              <a:rPr lang="ko-KR" altLang="en-US" smtClean="0"/>
              <a:t>2021. 3. 7.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C38E4-8B60-4997-8D5A-2302AD8AE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D3708-D800-419D-B9C4-3882D6BD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45664-AB7E-48B0-8CB9-D220C47F2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1396C-6A5C-4416-ABBB-C5435A5B6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568" y="1185005"/>
            <a:ext cx="9144000" cy="2626105"/>
          </a:xfrm>
        </p:spPr>
        <p:txBody>
          <a:bodyPr/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미세먼지 알림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챗봇</a:t>
            </a:r>
            <a:br>
              <a:rPr lang="en-US" altLang="ko-KR" dirty="0"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with Python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69BC0-1DDE-43F2-AEC4-C666A3E14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653" y="5514728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컴퓨터공학과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201733855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강다희</a:t>
            </a:r>
          </a:p>
        </p:txBody>
      </p:sp>
    </p:spTree>
    <p:extLst>
      <p:ext uri="{BB962C8B-B14F-4D97-AF65-F5344CB8AC3E}">
        <p14:creationId xmlns:p14="http://schemas.microsoft.com/office/powerpoint/2010/main" val="15314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65" y="561360"/>
            <a:ext cx="11065566" cy="567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73573" y="2971109"/>
            <a:ext cx="5998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Html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>
                <a:solidFill>
                  <a:schemeClr val="bg1"/>
                </a:solidFill>
              </a:rPr>
              <a:t>java script </a:t>
            </a:r>
            <a:r>
              <a:rPr lang="ko-KR" altLang="en-US" dirty="0">
                <a:solidFill>
                  <a:schemeClr val="bg1"/>
                </a:solidFill>
              </a:rPr>
              <a:t>분석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구조 파악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BeautifulSoup</a:t>
            </a:r>
            <a:r>
              <a:rPr lang="ko-KR" altLang="en-US" dirty="0">
                <a:solidFill>
                  <a:schemeClr val="bg1"/>
                </a:solidFill>
              </a:rPr>
              <a:t>을 이용하여 원하는 데이터 찾아내서 리스트 및 </a:t>
            </a:r>
            <a:r>
              <a:rPr lang="ko-KR" altLang="en-US" dirty="0" err="1">
                <a:solidFill>
                  <a:schemeClr val="bg1"/>
                </a:solidFill>
              </a:rPr>
              <a:t>딕셔너리로</a:t>
            </a:r>
            <a:r>
              <a:rPr lang="ko-KR" altLang="en-US" dirty="0">
                <a:solidFill>
                  <a:schemeClr val="bg1"/>
                </a:solidFill>
              </a:rPr>
              <a:t> 정렬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SQL</a:t>
            </a:r>
            <a:r>
              <a:rPr lang="ko-KR" altLang="en-US" dirty="0">
                <a:solidFill>
                  <a:schemeClr val="bg1"/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422317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43" y="258426"/>
            <a:ext cx="5252744" cy="64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95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1" y="268974"/>
            <a:ext cx="5648325" cy="363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23" y="268974"/>
            <a:ext cx="56197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0" y="3976382"/>
            <a:ext cx="92487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797" y="2076538"/>
            <a:ext cx="23526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96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50"/>
            <a:ext cx="12192000" cy="648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01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3" y="726512"/>
            <a:ext cx="5547954" cy="510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43" y="3161520"/>
            <a:ext cx="5324279" cy="266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78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2" t="1" b="-1967"/>
          <a:stretch/>
        </p:blipFill>
        <p:spPr bwMode="auto">
          <a:xfrm>
            <a:off x="117446" y="984995"/>
            <a:ext cx="5050172" cy="586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1" r="-1" b="13647"/>
          <a:stretch/>
        </p:blipFill>
        <p:spPr bwMode="auto">
          <a:xfrm>
            <a:off x="5310229" y="153969"/>
            <a:ext cx="6816765" cy="430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28" y="4548909"/>
            <a:ext cx="4951165" cy="21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947" y="-30589"/>
            <a:ext cx="3707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Python idle</a:t>
            </a:r>
            <a:r>
              <a:rPr lang="ko-KR" altLang="en-US" sz="2800" dirty="0"/>
              <a:t>만</a:t>
            </a:r>
            <a:r>
              <a:rPr lang="en-US" altLang="ko-KR" sz="2800" dirty="0"/>
              <a:t> </a:t>
            </a:r>
            <a:r>
              <a:rPr lang="ko-KR" altLang="en-US" sz="2800" dirty="0"/>
              <a:t>이용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지역명</a:t>
            </a:r>
            <a:r>
              <a:rPr lang="ko-KR" altLang="en-US" sz="2800" dirty="0"/>
              <a:t>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11359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" r="1404"/>
          <a:stretch/>
        </p:blipFill>
        <p:spPr bwMode="auto">
          <a:xfrm>
            <a:off x="750422" y="1361944"/>
            <a:ext cx="5230928" cy="436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2121" y="469783"/>
            <a:ext cx="401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" pitchFamily="50" charset="-127"/>
                <a:ea typeface="나눔스퀘어" pitchFamily="50" charset="-127"/>
              </a:rPr>
              <a:t>Python idle </a:t>
            </a:r>
            <a:r>
              <a:rPr lang="ko-KR" altLang="en-US" sz="3200" dirty="0">
                <a:latin typeface="나눔스퀘어" pitchFamily="50" charset="-127"/>
                <a:ea typeface="나눔스퀘어" pitchFamily="50" charset="-127"/>
              </a:rPr>
              <a:t>결과화면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80" y="1707793"/>
            <a:ext cx="45529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34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96174" y="2529484"/>
            <a:ext cx="10515600" cy="1325563"/>
          </a:xfrm>
        </p:spPr>
        <p:txBody>
          <a:bodyPr/>
          <a:lstStyle/>
          <a:p>
            <a:r>
              <a:rPr lang="ko-KR" altLang="en-US" dirty="0" err="1"/>
              <a:t>느낀점</a:t>
            </a:r>
            <a:r>
              <a:rPr lang="en-US" altLang="ko-KR" dirty="0"/>
              <a:t> &amp; </a:t>
            </a:r>
            <a:r>
              <a:rPr lang="ko-KR" altLang="en-US" dirty="0"/>
              <a:t>차후 일정</a:t>
            </a:r>
          </a:p>
        </p:txBody>
      </p:sp>
    </p:spTree>
    <p:extLst>
      <p:ext uri="{BB962C8B-B14F-4D97-AF65-F5344CB8AC3E}">
        <p14:creationId xmlns:p14="http://schemas.microsoft.com/office/powerpoint/2010/main" val="36019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A61DB-C82D-4571-8D7C-127CBA5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8311F-58A4-4ABF-821D-E228EC2B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심각한 미세먼지 문제로 외출 전 미세먼지의 농도를 검색하는 사람들의 증가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실내에서도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실외 미세먼지 때문에 환기를 시키지 못함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매번 인터넷을 이용해서 미세먼지 농도를 검색하는데 번거로움을 느낌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지역명을 입력하면 미세먼지 농도를 대답해주는 카카오톡 </a:t>
            </a:r>
            <a:r>
              <a:rPr lang="ko-KR" altLang="en-US" sz="2400" dirty="0" err="1">
                <a:latin typeface="나눔스퀘어" pitchFamily="50" charset="-127"/>
                <a:ea typeface="나눔스퀘어" pitchFamily="50" charset="-127"/>
              </a:rPr>
              <a:t>챗봇을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 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만들어서 간편하게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미세먼지의 농도를 확인 가능하도록 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108D49-8ED8-411D-9C28-8847BCF37EE0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스마트폰">
            <a:extLst>
              <a:ext uri="{FF2B5EF4-FFF2-40B4-BE49-F238E27FC236}">
                <a16:creationId xmlns:a16="http://schemas.microsoft.com/office/drawing/2014/main" id="{8EA24290-F32B-4508-A89B-823DA9A0D7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5408" y="4718229"/>
            <a:ext cx="1368392" cy="13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81E-E627-42A5-920D-DB2FA82A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카카오톡 플랫폼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1D300-B88C-4A1D-B7E6-07D8BFA4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카카오톡 플랫폼을 이용해서 사람들의 접근성을 높이도록 함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플러스친구 기능을 이용해서 카톡 친구로 추가할 수 있음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카카오톡의 기능 중 하나인 스마트채팅에 접속해서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API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형을 선택함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FF22D4B-0F09-46F8-B807-76EC4B3E6B6A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.itdonga.com/files/2016/01/04/0002.JPG">
            <a:extLst>
              <a:ext uri="{FF2B5EF4-FFF2-40B4-BE49-F238E27FC236}">
                <a16:creationId xmlns:a16="http://schemas.microsoft.com/office/drawing/2014/main" id="{C0D7A42D-379F-472F-9BB7-A674C340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52" y="4302619"/>
            <a:ext cx="2948473" cy="203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-phinf.pstatic.net/MjAxODAxMTJfMjY4/MDAxNTE1NzYxNzY0MjQ1.puOF0Js0Vd2mNp6orJv-zLdwQ5LvlS71g9GB7rqxRAMg._aQNGJrah8HCUyYxVwt4yercZl4KCPwbS-KbWWnEtFkg.JPEG/%ED%94%84%EB%A0%88%EC%A0%A0%ED%85%8C%EC%9D%B4%EC%85%981.jpg?type=w1200">
            <a:extLst>
              <a:ext uri="{FF2B5EF4-FFF2-40B4-BE49-F238E27FC236}">
                <a16:creationId xmlns:a16="http://schemas.microsoft.com/office/drawing/2014/main" id="{E8A4E513-034E-4A1D-8095-10276EDC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976" y="4302619"/>
            <a:ext cx="2677887" cy="200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1E5B-F576-41B0-ADB0-E811AF1F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개발 언어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906E0-6E99-4B8D-9C59-644E179F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나눔스퀘어" pitchFamily="50" charset="-127"/>
                <a:ea typeface="나눔스퀘어" pitchFamily="50" charset="-127"/>
              </a:rPr>
              <a:t>파이썬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 err="1">
                <a:latin typeface="나눔스퀘어" pitchFamily="50" charset="-127"/>
                <a:ea typeface="나눔스퀘어" pitchFamily="50" charset="-127"/>
              </a:rPr>
              <a:t>파이썬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 패키지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: flask</a:t>
            </a: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서버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아마존 </a:t>
            </a:r>
            <a:r>
              <a:rPr lang="en-US" altLang="ko-KR" sz="2400" dirty="0" err="1">
                <a:latin typeface="나눔스퀘어" pitchFamily="50" charset="-127"/>
                <a:ea typeface="나눔스퀘어" pitchFamily="50" charset="-127"/>
              </a:rPr>
              <a:t>aws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 ec2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543B72-7043-4D55-A66E-EEE74A3391B6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https://cdn-images-1.medium.com/max/1600/1*Esywynei7PjK0uR-luaZ-A.png">
            <a:extLst>
              <a:ext uri="{FF2B5EF4-FFF2-40B4-BE49-F238E27FC236}">
                <a16:creationId xmlns:a16="http://schemas.microsoft.com/office/drawing/2014/main" id="{8D3D0A2A-C546-4592-B9BB-A31A72A8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6" y="4653623"/>
            <a:ext cx="4433790" cy="149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mazon EC2">
            <a:extLst>
              <a:ext uri="{FF2B5EF4-FFF2-40B4-BE49-F238E27FC236}">
                <a16:creationId xmlns:a16="http://schemas.microsoft.com/office/drawing/2014/main" id="{323A462D-A4E3-4747-9A3A-42E7CA6E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020" y="4400408"/>
            <a:ext cx="1789393" cy="19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t1.daumcdn.net/cfile/tistory/9999BA4E5B0CEF3615">
            <a:extLst>
              <a:ext uri="{FF2B5EF4-FFF2-40B4-BE49-F238E27FC236}">
                <a16:creationId xmlns:a16="http://schemas.microsoft.com/office/drawing/2014/main" id="{E458D45B-D970-4207-9C2A-1221F2D6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16" y="4400408"/>
            <a:ext cx="3593030" cy="191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9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86A7D-F1E0-432A-A2A8-1EA6EAAA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서버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0D1A8E-75A0-4310-8E03-895FBE1E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flask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를 통해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json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형태를 </a:t>
            </a:r>
            <a:r>
              <a:rPr lang="ko-KR" altLang="en-US" sz="2400" dirty="0" err="1">
                <a:latin typeface="나눔스퀘어" pitchFamily="50" charset="-127"/>
                <a:ea typeface="나눔스퀘어" pitchFamily="50" charset="-127"/>
              </a:rPr>
              <a:t>리턴하도록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400" dirty="0" err="1">
                <a:latin typeface="나눔스퀘어" pitchFamily="50" charset="-127"/>
                <a:ea typeface="나눔스퀘어" pitchFamily="50" charset="-127"/>
              </a:rPr>
              <a:t>파이썬을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 이용해서 구현</a:t>
            </a:r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endParaRPr lang="en-US" altLang="ko-KR" sz="2400" dirty="0">
              <a:latin typeface="나눔스퀘어" pitchFamily="50" charset="-127"/>
              <a:ea typeface="나눔스퀘어" pitchFamily="50" charset="-127"/>
            </a:endParaRPr>
          </a:p>
          <a:p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아파치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en-US" altLang="ko-KR" sz="2400" dirty="0" err="1">
                <a:latin typeface="나눔스퀘어" pitchFamily="50" charset="-127"/>
                <a:ea typeface="나눔스퀘어" pitchFamily="50" charset="-127"/>
              </a:rPr>
              <a:t>mod_wsgi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를 통해서 아파치 서버에 </a:t>
            </a:r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flask</a:t>
            </a:r>
            <a:r>
              <a:rPr lang="ko-KR" altLang="en-US" sz="2400" dirty="0">
                <a:latin typeface="나눔스퀘어" pitchFamily="50" charset="-127"/>
                <a:ea typeface="나눔스퀘어" pitchFamily="50" charset="-127"/>
              </a:rPr>
              <a:t>를 연동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5D098D-E008-401C-9246-ABCD6F72A79C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mastizada.com/static/media/uploads/blog/flask/.thumbnails/flask_apache.png/flask_apache-600x0.png">
            <a:extLst>
              <a:ext uri="{FF2B5EF4-FFF2-40B4-BE49-F238E27FC236}">
                <a16:creationId xmlns:a16="http://schemas.microsoft.com/office/drawing/2014/main" id="{11E7222A-6897-4EA3-8AA4-105BDEE8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20" y="4066608"/>
            <a:ext cx="5715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1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0934-956C-4ABD-B0BB-0F36F487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카카오톡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승인 시간 지연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6EB999-491A-480F-B5D2-A343D56FA0A7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46" y="1718501"/>
            <a:ext cx="9474987" cy="457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6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60934-956C-4ABD-B0BB-0F36F487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카카오톡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챗봇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구현 예정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6EB999-491A-480F-B5D2-A343D56FA0A7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87" y="1577451"/>
            <a:ext cx="2785733" cy="495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58" y="1597781"/>
            <a:ext cx="2774309" cy="493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99" y="1577451"/>
            <a:ext cx="2766877" cy="492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76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6EB999-491A-480F-B5D2-A343D56FA0A7}"/>
              </a:ext>
            </a:extLst>
          </p:cNvPr>
          <p:cNvCxnSpPr>
            <a:cxnSpLocks/>
          </p:cNvCxnSpPr>
          <p:nvPr/>
        </p:nvCxnSpPr>
        <p:spPr>
          <a:xfrm>
            <a:off x="754225" y="1455575"/>
            <a:ext cx="10395857" cy="0"/>
          </a:xfrm>
          <a:prstGeom prst="line">
            <a:avLst/>
          </a:prstGeom>
          <a:ln w="19050">
            <a:solidFill>
              <a:srgbClr val="C47A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45560934-956C-4ABD-B0BB-0F36F487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텔레그램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dirty="0" err="1">
                <a:latin typeface="나눔스퀘어" pitchFamily="50" charset="-127"/>
                <a:ea typeface="나눔스퀘어" pitchFamily="50" charset="-127"/>
              </a:rPr>
              <a:t>챗봇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 구현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5" y="1694576"/>
            <a:ext cx="4029569" cy="42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4022" y="2608976"/>
            <a:ext cx="53437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latin typeface="나눔스퀘어" pitchFamily="50" charset="-127"/>
                <a:ea typeface="나눔스퀘어" pitchFamily="50" charset="-127"/>
              </a:rPr>
              <a:t>### </a:t>
            </a:r>
            <a:r>
              <a:rPr lang="ko-KR" altLang="en-US" sz="2800" b="1" u="sng" dirty="0">
                <a:latin typeface="나눔스퀘어" pitchFamily="50" charset="-127"/>
                <a:ea typeface="나눔스퀘어" pitchFamily="50" charset="-127"/>
              </a:rPr>
              <a:t>구현 내용 </a:t>
            </a:r>
            <a:r>
              <a:rPr lang="en-US" altLang="ko-KR" sz="2800" b="1" u="sng" dirty="0">
                <a:latin typeface="나눔스퀘어" pitchFamily="50" charset="-127"/>
                <a:ea typeface="나눔스퀘어" pitchFamily="50" charset="-127"/>
              </a:rPr>
              <a:t>###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지역에 따른 미세먼지 농도 확인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전국 미세먼지 평균 확인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지역에 따른 날씨 확인</a:t>
            </a:r>
            <a:endParaRPr lang="en-US" altLang="ko-KR" sz="2000" dirty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나눔스퀘어" pitchFamily="50" charset="-127"/>
                <a:ea typeface="나눔스퀘어" pitchFamily="50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244657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6" r="17281" b="9545"/>
          <a:stretch/>
        </p:blipFill>
        <p:spPr bwMode="auto">
          <a:xfrm>
            <a:off x="81417" y="675398"/>
            <a:ext cx="3642994" cy="1665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t="1775" r="11021" b="4158"/>
          <a:stretch/>
        </p:blipFill>
        <p:spPr bwMode="auto">
          <a:xfrm>
            <a:off x="81417" y="2772673"/>
            <a:ext cx="3979159" cy="298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/>
          <a:stretch/>
        </p:blipFill>
        <p:spPr bwMode="auto">
          <a:xfrm>
            <a:off x="4144161" y="365004"/>
            <a:ext cx="7877263" cy="627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1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182</Words>
  <Application>Microsoft Macintosh PowerPoint</Application>
  <PresentationFormat>와이드스크린</PresentationFormat>
  <Paragraphs>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</vt:lpstr>
      <vt:lpstr>나눔스퀘어 Bold</vt:lpstr>
      <vt:lpstr>맑은 고딕</vt:lpstr>
      <vt:lpstr>Arial</vt:lpstr>
      <vt:lpstr>Office 테마</vt:lpstr>
      <vt:lpstr>미세먼지 알림 챗봇 with Python</vt:lpstr>
      <vt:lpstr>개발 배경</vt:lpstr>
      <vt:lpstr>카카오톡 플랫폼 활용</vt:lpstr>
      <vt:lpstr>개발 언어, 서버</vt:lpstr>
      <vt:lpstr>서버 구축</vt:lpstr>
      <vt:lpstr>카카오톡 승인 시간 지연</vt:lpstr>
      <vt:lpstr>카카오톡 챗봇 구현 예정</vt:lpstr>
      <vt:lpstr>텔레그램 – 챗봇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느낀점 &amp; 차후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미세먼지 알림 챗봇 with Python</dc:title>
  <dc:creator>강 동철</dc:creator>
  <cp:lastModifiedBy>lilly 11</cp:lastModifiedBy>
  <cp:revision>39</cp:revision>
  <dcterms:created xsi:type="dcterms:W3CDTF">2019-05-26T05:20:30Z</dcterms:created>
  <dcterms:modified xsi:type="dcterms:W3CDTF">2021-03-07T07:53:08Z</dcterms:modified>
</cp:coreProperties>
</file>