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8" r:id="rId4"/>
    <p:sldId id="267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7A45E-0053-436C-80F8-27FAA958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1E2314-51F7-4070-AA20-78CCBA5CE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EB532-9941-409B-9851-8E86E3B7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00BB9-EA81-4349-9C1A-50C41940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92246-D013-4C92-82BE-0B3E951C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3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C520-04E5-49C5-A23B-4CD31864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4B2FD-7AE2-47D6-9555-052A1CFC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3CA0A-D991-43C8-AFCC-F349342B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427CF-91BB-478B-AA8D-E366DFF5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A5CCC-FE41-444D-A5CB-DA097706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7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1CE5EC-890A-4A0D-83A2-F50A183C9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D2716-6D95-4EA8-B462-D83BCE7E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426B7-EAB0-4A83-8FD0-74A03707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EC9E1-4765-4F09-942C-F23670AF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97FAB-3B6C-48DE-B557-5D366C2B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1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E3D1-1571-4E5C-9B6D-6675204C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4E081-2832-4CD7-8CC8-763FEADC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7DCA8-F753-4228-B38D-452E614F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D4751-FF9C-4DD2-940D-62E76286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F773C-C1D1-442A-BD59-5F902FBD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21D1A-11E3-4D0B-BE19-86CAF7CB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39554-E6A3-4549-8444-11B8126EC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91044-2940-4A1A-AD29-28531CA6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3FE15-D760-41E1-8885-0439F63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4687B-8E18-4641-92A3-3DD7AA0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27CB9-D464-4A74-819D-6C3D29F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06722-EDAA-4D5A-B653-54321F180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89F1F-496B-4A7A-AEB7-724E36A4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80B7F-FBB3-4525-AF87-FEA75037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B630B-0907-4DBC-A207-3713D062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965E7-164B-4364-B497-CB05C0A9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1350D-3E94-4C13-B8EE-DC1B7321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A395F-33B8-48D3-83BF-C9694C833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D2BC8-7DD8-4E3E-A3EF-49A640F3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D0B36B-5DBE-4D1C-87D2-DC7EC6C6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719F8-7757-4E77-8797-4B137C0A7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33A1A1-E88E-4D9A-AF24-7AE1BDCC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F8D41C-870B-43FE-B216-AAFB69AC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B875AA-7172-40AE-9033-D1AC431C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61E59-DDA5-46BA-A8A3-CA38844D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CE4CC-95EC-45D9-8C13-1A473967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C4410-8122-4052-8313-5AA33E5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A40236-A15B-4168-9E90-BA0768A1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5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96EB6-6F09-43F6-A779-CE0A6225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1BBF66-6927-48BD-9A34-1F78DCF0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1B41C-C425-493A-A6F2-A152041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C3BC-CC14-42F0-98D3-1FFDC8EC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5CA7D-7A72-421A-9BF3-044B8FA0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9F176D-84F7-4686-8059-CA66EF0E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BA933-ED00-48B8-871D-820AE56E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67C8E-6DD7-40C2-AFFC-B2C9AD4D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5D8EE-1B28-43CD-9887-21A9993F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1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63616-42A9-405A-ABA4-28029A6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02A71-3508-4153-B6C8-AB576A667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26140F-011F-4818-8BC1-A40948E0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8F9E5-8007-4A1B-8E7A-60C872D5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D88C9-D8B2-4AB3-BD3D-E5D9E0BB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96A1F-15C8-4B67-A24D-53F4AA5D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866B19-5916-40C5-B854-0FD03604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66512-E447-44DA-B9D0-DE85550AB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871E5-3257-4BF4-BA64-6609FD1F2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70339-4084-41E1-873A-9BFAC02DDDE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1E733-521C-41EC-9D53-860F34CB8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616D0-65FE-480E-8C2A-FC47BECB4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653C-749B-43AE-89E8-C9DE71727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2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con.io/competitions/official/136/codeshare/450?page=1&amp;dtype=recent&amp;ptype=pu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F09A46-C640-42DF-AB33-16DD307FBC38}"/>
              </a:ext>
            </a:extLst>
          </p:cNvPr>
          <p:cNvSpPr/>
          <p:nvPr/>
        </p:nvSpPr>
        <p:spPr>
          <a:xfrm>
            <a:off x="3281082" y="1407459"/>
            <a:ext cx="5629835" cy="3048000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2020 DACON CUP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B8CA1-91FD-4E08-91E2-AE524468FFD8}"/>
              </a:ext>
            </a:extLst>
          </p:cNvPr>
          <p:cNvSpPr/>
          <p:nvPr/>
        </p:nvSpPr>
        <p:spPr>
          <a:xfrm>
            <a:off x="2411505" y="4697504"/>
            <a:ext cx="7368988" cy="833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eda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 #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모델    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전처리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#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새로운 방법</a:t>
            </a:r>
          </a:p>
        </p:txBody>
      </p:sp>
    </p:spTree>
    <p:extLst>
      <p:ext uri="{BB962C8B-B14F-4D97-AF65-F5344CB8AC3E}">
        <p14:creationId xmlns:p14="http://schemas.microsoft.com/office/powerpoint/2010/main" val="161421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8541C9A-2791-4B6F-81D3-885EF92F6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438" r="4835" b="5229"/>
          <a:stretch/>
        </p:blipFill>
        <p:spPr bwMode="auto">
          <a:xfrm>
            <a:off x="2628898" y="1111622"/>
            <a:ext cx="6934201" cy="545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DF6B44-3E48-4CE1-91D1-F1AFA2FE343D}"/>
              </a:ext>
            </a:extLst>
          </p:cNvPr>
          <p:cNvSpPr/>
          <p:nvPr/>
        </p:nvSpPr>
        <p:spPr>
          <a:xfrm>
            <a:off x="2411505" y="168207"/>
            <a:ext cx="7368988" cy="833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#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eda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35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367F6D2-2BC2-4E18-8E02-062D030AD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75" y="1214716"/>
            <a:ext cx="10027249" cy="495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DB6E79-DBF1-4443-8698-9607F9305A3B}"/>
              </a:ext>
            </a:extLst>
          </p:cNvPr>
          <p:cNvSpPr/>
          <p:nvPr/>
        </p:nvSpPr>
        <p:spPr>
          <a:xfrm>
            <a:off x="2411505" y="168207"/>
            <a:ext cx="7368988" cy="833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#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eda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36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FB8CA1-91FD-4E08-91E2-AE524468FFD8}"/>
              </a:ext>
            </a:extLst>
          </p:cNvPr>
          <p:cNvSpPr/>
          <p:nvPr/>
        </p:nvSpPr>
        <p:spPr>
          <a:xfrm>
            <a:off x="2411506" y="2097738"/>
            <a:ext cx="7368988" cy="1667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그리고 여기서 몇가지 가설을 세웁니다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2020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년을 예측하기 위해 가까운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년 데이터를 사용한다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baseline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코드가 지배할 것이다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데이콘은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컴퓨터의 예상보다 더 크게 성장하고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36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FB8CA1-91FD-4E08-91E2-AE524468FFD8}"/>
              </a:ext>
            </a:extLst>
          </p:cNvPr>
          <p:cNvSpPr/>
          <p:nvPr/>
        </p:nvSpPr>
        <p:spPr>
          <a:xfrm>
            <a:off x="2411505" y="2538067"/>
            <a:ext cx="7368988" cy="35959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생각했던 알고리즘은 처음부터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facebook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prophet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이었습니다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데이터의 수가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적은것이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첫번째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두번째는 시계열 특성을 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살리는것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일별 샘플링을 해서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1000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개도 안되더라구요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제가 봐온 데이터셋이 적은 대회들은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baseline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에서 크게 벗어나지 않더라구요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그리고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facebook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prophet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이 잘 맞는 대회가 있고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,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아닌대회가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있는데 상점매출예측이 잘 안통하고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이거는 상점매출이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아니라서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facebook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prophet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5D48D-8835-4233-B992-89030830E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" t="8066" r="38547" b="27635"/>
          <a:stretch/>
        </p:blipFill>
        <p:spPr>
          <a:xfrm>
            <a:off x="4876799" y="1388467"/>
            <a:ext cx="2438400" cy="6185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AB74390-D51C-417D-90BE-42E7D2D72902}"/>
              </a:ext>
            </a:extLst>
          </p:cNvPr>
          <p:cNvSpPr/>
          <p:nvPr/>
        </p:nvSpPr>
        <p:spPr>
          <a:xfrm>
            <a:off x="2411505" y="168207"/>
            <a:ext cx="7368988" cy="833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#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421240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FB8CA1-91FD-4E08-91E2-AE524468FFD8}"/>
              </a:ext>
            </a:extLst>
          </p:cNvPr>
          <p:cNvSpPr/>
          <p:nvPr/>
        </p:nvSpPr>
        <p:spPr>
          <a:xfrm>
            <a:off x="2411505" y="1075765"/>
            <a:ext cx="7368988" cy="5065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기존의 방법은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facebook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prophet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으로 단순 예측이었습니다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그런데 제가 공부했던 링크가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  <a:hlinkClick r:id="rId2"/>
              </a:rPr>
              <a:t>https://dacon.io/competitions/official/136/codeshare/450?page=1&amp;dtype=recent&amp;ptype=pub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이거입니다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이게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데이콘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상점매출예측대회인데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여기서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최적화값을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썼습니다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그래서 공부한대로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최적화값을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어떻게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줄까하다가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이제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예측값과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그동안의 값들을 비교해보는데 평일에는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예측값보다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더 컸었고 주말에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예측값보다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조금 작았습니다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그래서 신뢰구간을 통해 예측하는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prophet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upper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를 정의해서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media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값과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10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분위수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중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90%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값을 사용했습니다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B74390-D51C-417D-90BE-42E7D2D72902}"/>
              </a:ext>
            </a:extLst>
          </p:cNvPr>
          <p:cNvSpPr/>
          <p:nvPr/>
        </p:nvSpPr>
        <p:spPr>
          <a:xfrm>
            <a:off x="2411505" y="168207"/>
            <a:ext cx="7368988" cy="833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#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전처리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64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FB8CA1-91FD-4E08-91E2-AE524468FFD8}"/>
              </a:ext>
            </a:extLst>
          </p:cNvPr>
          <p:cNvSpPr/>
          <p:nvPr/>
        </p:nvSpPr>
        <p:spPr>
          <a:xfrm>
            <a:off x="2411505" y="1001925"/>
            <a:ext cx="7368988" cy="5065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먼저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좋은대회를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열어주셔서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공부할 수 있는 기회를 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데이콘에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감사합니다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다른분들도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보면 정말 여러가지 방법이 나오더라구요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크게 보면 같은 길이라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배울점이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많아서 이것도 감사합니다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시계열을 공부했는데 운이 좋게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좋은결과를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 얻어서 기분이 좋습니다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B74390-D51C-417D-90BE-42E7D2D72902}"/>
              </a:ext>
            </a:extLst>
          </p:cNvPr>
          <p:cNvSpPr/>
          <p:nvPr/>
        </p:nvSpPr>
        <p:spPr>
          <a:xfrm>
            <a:off x="2411505" y="168207"/>
            <a:ext cx="7368988" cy="833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#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0777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231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CJK KR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창현</dc:creator>
  <cp:lastModifiedBy>황 창현</cp:lastModifiedBy>
  <cp:revision>13</cp:revision>
  <dcterms:created xsi:type="dcterms:W3CDTF">2021-01-27T10:00:33Z</dcterms:created>
  <dcterms:modified xsi:type="dcterms:W3CDTF">2021-01-27T12:25:29Z</dcterms:modified>
</cp:coreProperties>
</file>