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8" r:id="rId4"/>
    <p:sldId id="269" r:id="rId5"/>
    <p:sldId id="281" r:id="rId6"/>
    <p:sldId id="280" r:id="rId7"/>
    <p:sldId id="282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???" initials="?" lastIdx="6" clrIdx="0">
    <p:extLst>
      <p:ext uri="{19B8F6BF-5375-455C-9EA6-DF929625EA0E}">
        <p15:presenceInfo xmlns:p15="http://schemas.microsoft.com/office/powerpoint/2012/main" userId="???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100"/>
    <a:srgbClr val="39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9T15:44:45.063" idx="1">
    <p:pos x="6276" y="746"/>
    <p:text>카테고리 boxplot</p:text>
    <p:extLst>
      <p:ext uri="{C676402C-5697-4E1C-873F-D02D1690AC5C}">
        <p15:threadingInfo xmlns:p15="http://schemas.microsoft.com/office/powerpoint/2012/main" timeZoneBias="-540"/>
      </p:ext>
    </p:extLst>
  </p:cm>
  <p:cm authorId="1" dt="2020-08-19T15:44:54.247" idx="2">
    <p:pos x="6308" y="2444"/>
    <p:text>reviews regplot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DABC-5489-4DF1-8EF0-A49D3A25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71922-D581-4F1A-BDC0-A90601C7B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BB4B7-48DD-4850-A99B-F351508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B81A5-223E-494D-B15E-B4885DAE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BB7F9-42BE-4D6A-8272-FFECA558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9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B8D1-E7F9-4C0C-9FBA-EA11BE6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AD946-A6AC-40E6-8C40-BC7C8F5F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4A5F7-E4AF-46A1-8135-C8CF3BF6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DBC9A-733C-490B-9E2D-C46BABFF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B3925-C615-4D99-BC33-C74CEAF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FAD6C2-2292-4708-A0A9-8245C746E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274049-AC38-4978-A302-0F15FF51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FF8D3-12C3-45D7-8612-4FE77AF7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AF23B-8CC4-4860-BFFA-03C2CAF1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85C83-2443-4E43-99C1-8BBCC30B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D92C-8760-4CD0-AE2D-102F291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8136C-6DB8-4F4F-9F5E-63DBFA45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1D2D2-EAE0-4534-A313-443A4994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6BF69-7F40-4262-837D-2ACFD213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9E7E8-12CA-4F4F-B231-2370E1E1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4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3BD77-F197-4164-BA81-AE301934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332D9-84CB-472D-95A9-2B09F0051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86E22-AD4A-4C7B-B615-E86C0DF6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2752-AA43-46FB-A8DC-14B9ADB1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45786-929F-4664-8A20-D819EC24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B5A7-BC35-4EC6-B347-156FDE4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90D40-9C98-41A4-825D-5E21E2020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E21E2-EABA-4291-88BE-3E36E4560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F6C14-5577-44DF-A4A0-00E71281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C6AEA-FA37-4770-BA11-3698CDF2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BAF2C-10EB-4305-8A03-0523FE1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5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58E3-07C7-4B7F-80F4-9CD59127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3C26C-1888-4844-9924-9C978973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EC82C-1A5E-4B70-B15D-C50040BB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774AD6-775D-47A4-862B-B4A20BF9B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0310A-E970-4840-A067-711211F2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8FB5D-799D-4A0A-AA22-28B8DE2A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E9FB9-EC8C-48D4-AD1C-969F411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F67A6-2CAD-4CB5-ADC2-94B25672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8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1A8F-382B-4468-A63E-7DC72B0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A4905-9570-405D-AF43-B669F4D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C66F3-EB1E-476B-BD86-632ADDA8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47E07-D00F-4EB8-BD1E-58D8D064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6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007CA-9A46-4652-91F8-B4641474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FFA8B-FF9D-4C8C-AF00-7BCB1559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4AA9B6-09A7-44FB-9A07-1AB48D94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43046-8931-4530-8015-D86D3A7F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A638B-33A2-4F1D-842B-881D128F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E236E-80A5-475B-B81A-69EA29D6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BEC1B-7835-4573-87E5-5F59426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BEA10-34F7-401A-A760-88CEDEA5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F6E44-1084-4943-81D6-22183F44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7428-9597-40EB-94DA-9B829732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9D01FB-E0FF-4F1A-8AD9-C4E995FB7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C7E1F-FEC1-4938-A785-3E24C02D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3080D-68FD-475C-A19D-0ECEA9E3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62972-72DE-4FC8-9905-BFB42487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CA08F-6F05-48C7-81BC-10B6367B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8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E4796-F417-4E48-B6F5-CE132B2F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0B705-625A-44D3-AE1B-71BC147A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527B3-0529-4C2A-BE4D-6963AA8F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7B40-1C69-42FD-AFE3-4AF3385B9385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4EBBB-FE44-4FF8-BC3A-B0579D1F1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39BF5-4990-49CA-9EA4-CADEF12C5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37C8-322C-42B0-8F64-0778FBAB7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7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grooves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2180482" y="2631470"/>
            <a:ext cx="78310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Growth Hackers 8</a:t>
            </a:r>
            <a:r>
              <a:rPr lang="ko-KR" altLang="en-US" sz="6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19B94-DCEF-4C90-834E-6944BF93289B}"/>
              </a:ext>
            </a:extLst>
          </p:cNvPr>
          <p:cNvSpPr txBox="1"/>
          <p:nvPr/>
        </p:nvSpPr>
        <p:spPr>
          <a:xfrm>
            <a:off x="5643000" y="362516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quest</a:t>
            </a:r>
            <a:endParaRPr lang="ko-KR" altLang="en-US" sz="105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54" y="6023020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CCA97-F894-4022-B90B-60470632A99E}"/>
              </a:ext>
            </a:extLst>
          </p:cNvPr>
          <p:cNvSpPr/>
          <p:nvPr/>
        </p:nvSpPr>
        <p:spPr>
          <a:xfrm>
            <a:off x="5845908" y="581209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55CCB9-DC76-46BE-B433-B36930BDA8FD}"/>
              </a:ext>
            </a:extLst>
          </p:cNvPr>
          <p:cNvSpPr/>
          <p:nvPr/>
        </p:nvSpPr>
        <p:spPr>
          <a:xfrm>
            <a:off x="5545302" y="5812092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FD0A9F-041B-446D-B071-25B278330CC2}"/>
              </a:ext>
            </a:extLst>
          </p:cNvPr>
          <p:cNvSpPr/>
          <p:nvPr/>
        </p:nvSpPr>
        <p:spPr>
          <a:xfrm>
            <a:off x="6146514" y="581209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F8F7F-51C6-4D59-AC3F-415EC384C040}"/>
              </a:ext>
            </a:extLst>
          </p:cNvPr>
          <p:cNvSpPr/>
          <p:nvPr/>
        </p:nvSpPr>
        <p:spPr>
          <a:xfrm>
            <a:off x="6447120" y="5812092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716E75-B3C9-4270-B81F-12057CC32BA6}"/>
              </a:ext>
            </a:extLst>
          </p:cNvPr>
          <p:cNvCxnSpPr>
            <a:cxnSpLocks/>
          </p:cNvCxnSpPr>
          <p:nvPr/>
        </p:nvCxnSpPr>
        <p:spPr>
          <a:xfrm>
            <a:off x="12063663" y="26187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62810-E6D0-4B88-9414-0ECC84258ACE}"/>
              </a:ext>
            </a:extLst>
          </p:cNvPr>
          <p:cNvCxnSpPr>
            <a:cxnSpLocks/>
          </p:cNvCxnSpPr>
          <p:nvPr/>
        </p:nvCxnSpPr>
        <p:spPr>
          <a:xfrm>
            <a:off x="-128337" y="39268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54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231024" y="629018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알고리즘</a:t>
            </a:r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(1)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43" y="636906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667036" y="29121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RED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045F1-742C-45DF-A836-C11A6E58BC4C}"/>
              </a:ext>
            </a:extLst>
          </p:cNvPr>
          <p:cNvSpPr txBox="1"/>
          <p:nvPr/>
        </p:nvSpPr>
        <p:spPr>
          <a:xfrm>
            <a:off x="4243587" y="1061424"/>
            <a:ext cx="3704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입력받은 숫자가 체인 소수인지 판별하는 함수를 작성하라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44142CE-0331-49B6-9369-4EC6ADDBE569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8015F0A-1F8D-418B-8F16-36CD812DE271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8B373B-A3F8-4834-8897-7A2CC63D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0" y="1393131"/>
            <a:ext cx="2820567" cy="4885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28BF0-685F-4B0A-95BC-0AAD905B4239}"/>
              </a:ext>
            </a:extLst>
          </p:cNvPr>
          <p:cNvSpPr txBox="1"/>
          <p:nvPr/>
        </p:nvSpPr>
        <p:spPr>
          <a:xfrm>
            <a:off x="8116338" y="2250047"/>
            <a:ext cx="373942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방법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소수 판별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–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소수의 묶음을 미리 만들어놓음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(def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prime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부분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첫번째 작성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2. 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모든 경우의 수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– itertools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를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import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해서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combination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메소드 사용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후에 모든 문자열을 숫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자형으로 변환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(n=str…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부터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answers=[int(a) … ]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까지 두번째 작성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228600" indent="-228600">
              <a:buAutoNum type="arabicPeriod" startAt="3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조건문으로 소수인지 아닌지 판별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마지막 부분 작성 후 합치기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C24846-A9B3-435D-9BD0-BC22BCDD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7" y="2652712"/>
            <a:ext cx="3959367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7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275905" y="629018"/>
            <a:ext cx="1640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알고리즘</a:t>
            </a:r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(2)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43" y="636906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FEB100"/>
          </a:solidFill>
          <a:ln>
            <a:solidFill>
              <a:srgbClr val="FEB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525973" y="291212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10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YELLOW PAGE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EB10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045F1-742C-45DF-A836-C11A6E58BC4C}"/>
              </a:ext>
            </a:extLst>
          </p:cNvPr>
          <p:cNvSpPr txBox="1"/>
          <p:nvPr/>
        </p:nvSpPr>
        <p:spPr>
          <a:xfrm>
            <a:off x="2199766" y="1061424"/>
            <a:ext cx="7792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‘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입학년도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’,’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학부여부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‘,’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이름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’ 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을 입력받고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학번을 생성하여 이를 딕셔너리에 학번을 키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이름을 밸류로 저장하는 함수를 작성하라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5214-F06A-4A81-BD7B-25770431A624}"/>
              </a:ext>
            </a:extLst>
          </p:cNvPr>
          <p:cNvSpPr txBox="1"/>
          <p:nvPr/>
        </p:nvSpPr>
        <p:spPr>
          <a:xfrm>
            <a:off x="4702297" y="3394768"/>
            <a:ext cx="7176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방법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/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필요한 것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중복 허용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x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인 집합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 (set)</a:t>
            </a: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딕셔너리 형태로 저장할 공간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(dict)</a:t>
            </a:r>
          </a:p>
          <a:p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1.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입력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(e.g.) ‘2019’,’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학부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’,’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김그로스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‘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형태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 형태시 큰따옴표랑 같이 되니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replace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로 제거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2.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랜덤 학번 생성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&gt;&gt; random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메소드 사용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3.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형식 맞추고 합치기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729234-44E9-47C8-B268-97788C3D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97" y="1360049"/>
            <a:ext cx="5192326" cy="20262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BA7BF7-83D2-424B-86AB-CDCE906B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2" y="1360049"/>
            <a:ext cx="4321154" cy="49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365403" y="629018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1-1 Rating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변수와의 관계</a:t>
            </a:r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43" y="636906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703105" y="291212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App store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045F1-742C-45DF-A836-C11A6E58BC4C}"/>
              </a:ext>
            </a:extLst>
          </p:cNvPr>
          <p:cNvSpPr txBox="1"/>
          <p:nvPr/>
        </p:nvSpPr>
        <p:spPr>
          <a:xfrm>
            <a:off x="2695888" y="1061424"/>
            <a:ext cx="6800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변수와 상관관계를 분석할 수 있는 변수를 찾고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그들이 어떤 관계를 갖는지 이유와 함께 설명해주세요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687AD8D-7ABC-470B-92FF-BAA6D0FCB446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3F79755-81D2-4370-82C7-1A6B5B8B5E5C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7A0DEF-7E56-4358-BE44-62667E584B39}"/>
              </a:ext>
            </a:extLst>
          </p:cNvPr>
          <p:cNvSpPr txBox="1"/>
          <p:nvPr/>
        </p:nvSpPr>
        <p:spPr>
          <a:xfrm>
            <a:off x="944104" y="1747745"/>
            <a:ext cx="4484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카테고리 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Seaborn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라이브러리의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boxplot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메소드를 통해 범주형 변수와 양적변수의 분포를 보여준다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각 카테고리의 평균 부터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전체값의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등분한 값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(0~1,1~2,2~3,3~4)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중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1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과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사이값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 밖을 벗어난 값까지 보여준다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CFBC6-AFFE-4F4B-A883-6FB7C2EDDDEE}"/>
              </a:ext>
            </a:extLst>
          </p:cNvPr>
          <p:cNvSpPr txBox="1"/>
          <p:nvPr/>
        </p:nvSpPr>
        <p:spPr>
          <a:xfrm>
            <a:off x="6593220" y="1747745"/>
            <a:ext cx="4484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리뷰 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먼저 둘은 독립변수라 가정하고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Seaborn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regplot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메소드를 통해 양적변수들끼리의 선형 관계를 보여준다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보통 리뷰가 많을 수록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크다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051C2-1551-4466-8F40-A4CEE0299DF3}"/>
              </a:ext>
            </a:extLst>
          </p:cNvPr>
          <p:cNvSpPr txBox="1"/>
          <p:nvPr/>
        </p:nvSpPr>
        <p:spPr>
          <a:xfrm>
            <a:off x="944106" y="3435915"/>
            <a:ext cx="4758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3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설치 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둘은 독립변수라 가정하고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Seaborn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regplot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메소드를 통해 양적변수들끼리의 선형 관계를 보여준다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설치가 많은 어플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(200,000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이상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의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점을 넘은것을 알 수 있다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하지만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대부분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200,000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이상을 못넘은 어플이 많고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</a:p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높은 어플은 대부분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200,000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이상 설치했다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보통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regplot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은 평균과 차이가 거의 없게 추정하기 때문에 그림만 보면 설치가 많을 수록 보통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높다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3D507-5412-499D-9331-AFD33A1CD039}"/>
              </a:ext>
            </a:extLst>
          </p:cNvPr>
          <p:cNvSpPr txBox="1"/>
          <p:nvPr/>
        </p:nvSpPr>
        <p:spPr>
          <a:xfrm>
            <a:off x="6488898" y="3248215"/>
            <a:ext cx="44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4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size</a:t>
            </a: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위 변수는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변수와 관련이 없어 보인다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EB9F6-B112-4D81-802F-35F4FF417047}"/>
              </a:ext>
            </a:extLst>
          </p:cNvPr>
          <p:cNvSpPr txBox="1"/>
          <p:nvPr/>
        </p:nvSpPr>
        <p:spPr>
          <a:xfrm>
            <a:off x="6496395" y="4143801"/>
            <a:ext cx="4484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가격</a:t>
            </a:r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가격변수와의 관계를 보면 가격이 낮을 수록 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높은 것을 볼 수 있다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3</a:t>
            </a:r>
            <a:r>
              <a: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변수와 비슷한 느낌이다</a:t>
            </a: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354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4365403" y="629018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1-1 Rating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변수와의 관계</a:t>
            </a:r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43" y="636906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5996211" y="185431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703105" y="291212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9BACF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App store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045F1-742C-45DF-A836-C11A6E58BC4C}"/>
              </a:ext>
            </a:extLst>
          </p:cNvPr>
          <p:cNvSpPr txBox="1"/>
          <p:nvPr/>
        </p:nvSpPr>
        <p:spPr>
          <a:xfrm>
            <a:off x="2695888" y="1061424"/>
            <a:ext cx="6800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변수와 상관관계를 분석할 수 있는 변수를 찾고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그들이 어떤 관계를 갖는지 이유와 함께 설명해주세요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687AD8D-7ABC-470B-92FF-BAA6D0FCB446}"/>
              </a:ext>
            </a:extLst>
          </p:cNvPr>
          <p:cNvCxnSpPr>
            <a:cxnSpLocks/>
          </p:cNvCxnSpPr>
          <p:nvPr/>
        </p:nvCxnSpPr>
        <p:spPr>
          <a:xfrm>
            <a:off x="-61519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3F79755-81D2-4370-82C7-1A6B5B8B5E5C}"/>
              </a:ext>
            </a:extLst>
          </p:cNvPr>
          <p:cNvCxnSpPr>
            <a:cxnSpLocks/>
          </p:cNvCxnSpPr>
          <p:nvPr/>
        </p:nvCxnSpPr>
        <p:spPr>
          <a:xfrm>
            <a:off x="12242334" y="2978327"/>
            <a:ext cx="0" cy="9013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EA313B7-6DBC-4361-9643-2BB2B0BD7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0" y="1391296"/>
            <a:ext cx="3758514" cy="245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C2BE0D4-2317-4696-A576-86D79E61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0" y="4087437"/>
            <a:ext cx="3758497" cy="24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D71F3C-456E-4D46-92E8-484F3EFF9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3" y="1481724"/>
            <a:ext cx="7507359" cy="46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132437" y="629018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1-2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추천 어플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43" y="636906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703105" y="291212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App store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5996211" y="178526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18A68-421E-457F-BB86-08ACD3343B70}"/>
              </a:ext>
            </a:extLst>
          </p:cNvPr>
          <p:cNvSpPr txBox="1"/>
          <p:nvPr/>
        </p:nvSpPr>
        <p:spPr>
          <a:xfrm>
            <a:off x="2013821" y="1061424"/>
            <a:ext cx="816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250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,532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1664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어플을 사용하는 고객이 만족할 만한 어플을 추천해주는 전략을 구체적인 추천 목록과 함께 제시해주세요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5913B-1F39-48C8-9CEC-9EA5FB3337CF}"/>
              </a:ext>
            </a:extLst>
          </p:cNvPr>
          <p:cNvSpPr txBox="1"/>
          <p:nvPr/>
        </p:nvSpPr>
        <p:spPr>
          <a:xfrm>
            <a:off x="675769" y="1578469"/>
            <a:ext cx="30528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특징 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250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 특징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액션게임 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시리즈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캐릭터가 동물 및 사람이 아님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532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 특징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어드벤쳐 게임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 낮음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(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보통 어드벤쳐게임 평균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 4.3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정도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캐릭터가 강아지가 사람역할을 하는 그런 게임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1664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 특징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교육게임 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리뷰가 많이 없음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hlinkClick r:id="rId2"/>
              </a:rPr>
              <a:t>https://appgrooves.com/</a:t>
            </a:r>
            <a:r>
              <a:rPr lang="en-US" altLang="ko-KR" sz="1200"/>
              <a:t> (</a:t>
            </a:r>
            <a:r>
              <a:rPr lang="ko-KR" altLang="en-US" sz="1200"/>
              <a:t>참고</a:t>
            </a:r>
            <a:r>
              <a:rPr lang="en-US" altLang="ko-KR" sz="1200"/>
              <a:t>)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18A23-7556-46D4-930C-A80268337AA5}"/>
              </a:ext>
            </a:extLst>
          </p:cNvPr>
          <p:cNvSpPr txBox="1"/>
          <p:nvPr/>
        </p:nvSpPr>
        <p:spPr>
          <a:xfrm>
            <a:off x="4569574" y="2417217"/>
            <a:ext cx="30528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알 수 있는점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algn="ctr"/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/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캐릭터 적인 게임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게임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marL="228600" indent="-228600">
              <a:buAutoNum type="arabicPeriod"/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Rating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이나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review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에 상관안함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전략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Noto Sans CJK KR Light" panose="020B0300000000000000" pitchFamily="34" charset="-127"/>
            </a:endParaRPr>
          </a:p>
          <a:p>
            <a:pPr algn="ctr"/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Noto Sans CJK KR Light" panose="020B0300000000000000" pitchFamily="34" charset="-127"/>
            </a:endParaRP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캐릭터 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(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애기게임 같은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)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형 게임이면서 시리즈도 있는 게임 추천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Noto Sans CJK KR Light" panose="020B0300000000000000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91F3-99CF-49E0-8A47-D428D538C2C6}"/>
              </a:ext>
            </a:extLst>
          </p:cNvPr>
          <p:cNvSpPr txBox="1"/>
          <p:nvPr/>
        </p:nvSpPr>
        <p:spPr>
          <a:xfrm>
            <a:off x="8187635" y="2832716"/>
            <a:ext cx="3052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추천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1.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Dr. Panda Firefighters 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Helvetica Neue"/>
                <a:ea typeface="Noto Sans CJK KR Light" panose="020B0300000000000000" pitchFamily="34" charset="-127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Dinosaur Rescue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Helvetica Neue"/>
                <a:ea typeface="Noto Sans CJK KR Light" panose="020B0300000000000000" pitchFamily="34" charset="-127"/>
              </a:rPr>
              <a:t>3.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Helvetica Neue"/>
              </a:rPr>
              <a:t>Five Nights at Freddy’s</a:t>
            </a:r>
            <a:r>
              <a:rPr lang="en-US" altLang="ko-KR" sz="1200">
                <a:solidFill>
                  <a:srgbClr val="000000"/>
                </a:solidFill>
                <a:latin typeface="Helvetica Neue"/>
              </a:rPr>
              <a:t> </a:t>
            </a:r>
          </a:p>
          <a:p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Helvetica Neue"/>
                <a:ea typeface="Noto Sans CJK KR Light" panose="020B0300000000000000" pitchFamily="34" charset="-127"/>
              </a:rPr>
              <a:t>..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Helvetica Neue"/>
                <a:ea typeface="Noto Sans CJK KR Light" panose="020B0300000000000000" pitchFamily="34" charset="-127"/>
              </a:rPr>
              <a:t>등등 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Helvetica Neue"/>
              <a:ea typeface="Noto Sans CJK KR Light" panose="020B0300000000000000" pitchFamily="34" charset="-127"/>
            </a:endParaRPr>
          </a:p>
          <a:p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Helvetica Neue"/>
              <a:ea typeface="Noto Sans CJK KR Light" panose="020B0300000000000000" pitchFamily="34" charset="-127"/>
            </a:endParaRPr>
          </a:p>
          <a:p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파일 참고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70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5132437" y="629018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1-2 </a:t>
            </a: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추천 어플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43" y="6369068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74CAD7-6DC1-4789-97EB-05A53FEED3C0}"/>
              </a:ext>
            </a:extLst>
          </p:cNvPr>
          <p:cNvSpPr/>
          <p:nvPr/>
        </p:nvSpPr>
        <p:spPr>
          <a:xfrm>
            <a:off x="6296817" y="6278640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0BB0C-3660-46B8-BC83-2C0261E665D1}"/>
              </a:ext>
            </a:extLst>
          </p:cNvPr>
          <p:cNvSpPr txBox="1"/>
          <p:nvPr/>
        </p:nvSpPr>
        <p:spPr>
          <a:xfrm>
            <a:off x="5703105" y="291212"/>
            <a:ext cx="785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App store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0C8AA3-7398-4167-A33B-7863E3D48A0F}"/>
              </a:ext>
            </a:extLst>
          </p:cNvPr>
          <p:cNvSpPr/>
          <p:nvPr/>
        </p:nvSpPr>
        <p:spPr>
          <a:xfrm>
            <a:off x="5695605" y="6278640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C9ACCF-310B-40E6-94B2-9B45DC00C4C1}"/>
              </a:ext>
            </a:extLst>
          </p:cNvPr>
          <p:cNvSpPr/>
          <p:nvPr/>
        </p:nvSpPr>
        <p:spPr>
          <a:xfrm>
            <a:off x="5996211" y="6278640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77DA77-0CAF-43DC-8167-189B66A9851D}"/>
              </a:ext>
            </a:extLst>
          </p:cNvPr>
          <p:cNvSpPr/>
          <p:nvPr/>
        </p:nvSpPr>
        <p:spPr>
          <a:xfrm>
            <a:off x="5996211" y="178526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B18A68-421E-457F-BB86-08ACD3343B70}"/>
              </a:ext>
            </a:extLst>
          </p:cNvPr>
          <p:cNvSpPr txBox="1"/>
          <p:nvPr/>
        </p:nvSpPr>
        <p:spPr>
          <a:xfrm>
            <a:off x="2013821" y="1061424"/>
            <a:ext cx="816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250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,532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1664</a:t>
            </a:r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번 어플을 사용하는 고객이 만족할 만한 어플을 추천해주는 전략을 구체적인 추천 목록과 함께 제시해주세요</a:t>
            </a:r>
            <a:r>
              <a:rPr lang="en-US" altLang="ko-KR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79D5B5-944C-4E76-A4F1-B154F2A7E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87"/>
          <a:stretch/>
        </p:blipFill>
        <p:spPr>
          <a:xfrm>
            <a:off x="293017" y="3005969"/>
            <a:ext cx="3765177" cy="1154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17F889-9F9B-497C-8C2A-B15E16F1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03" y="1568808"/>
            <a:ext cx="7489370" cy="46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B2092D-724A-4B5F-A327-F54A914AB553}"/>
              </a:ext>
            </a:extLst>
          </p:cNvPr>
          <p:cNvSpPr txBox="1"/>
          <p:nvPr/>
        </p:nvSpPr>
        <p:spPr>
          <a:xfrm>
            <a:off x="3563198" y="2631470"/>
            <a:ext cx="5065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THANK YOU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19B94-DCEF-4C90-834E-6944BF93289B}"/>
              </a:ext>
            </a:extLst>
          </p:cNvPr>
          <p:cNvSpPr txBox="1"/>
          <p:nvPr/>
        </p:nvSpPr>
        <p:spPr>
          <a:xfrm>
            <a:off x="4694022" y="3625166"/>
            <a:ext cx="2803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spc="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94543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끝까지 봐주셔서 감사합니다</a:t>
            </a:r>
            <a:endParaRPr lang="ko-KR" altLang="en-US" sz="105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94543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F0AE-CAE3-496E-A8DC-3EA9BF3392A2}"/>
              </a:ext>
            </a:extLst>
          </p:cNvPr>
          <p:cNvSpPr txBox="1"/>
          <p:nvPr/>
        </p:nvSpPr>
        <p:spPr>
          <a:xfrm>
            <a:off x="5023150" y="6023020"/>
            <a:ext cx="2145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Medium" panose="02020603020101020101" pitchFamily="18" charset="-127"/>
                <a:ea typeface="tvN 즐거운이야기 Medium" panose="02020603020101020101" pitchFamily="18" charset="-127"/>
              </a:rPr>
              <a:t>SNU Growth Hackers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tvN 즐거운이야기 Medium" panose="02020603020101020101" pitchFamily="18" charset="-127"/>
              <a:ea typeface="tvN 즐거운이야기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DCCA97-F894-4022-B90B-60470632A99E}"/>
              </a:ext>
            </a:extLst>
          </p:cNvPr>
          <p:cNvSpPr/>
          <p:nvPr/>
        </p:nvSpPr>
        <p:spPr>
          <a:xfrm>
            <a:off x="5845908" y="5812092"/>
            <a:ext cx="199578" cy="45719"/>
          </a:xfrm>
          <a:prstGeom prst="rect">
            <a:avLst/>
          </a:prstGeom>
          <a:solidFill>
            <a:srgbClr val="FE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55CCB9-DC76-46BE-B433-B36930BDA8FD}"/>
              </a:ext>
            </a:extLst>
          </p:cNvPr>
          <p:cNvSpPr/>
          <p:nvPr/>
        </p:nvSpPr>
        <p:spPr>
          <a:xfrm>
            <a:off x="5545302" y="5812092"/>
            <a:ext cx="199578" cy="45719"/>
          </a:xfrm>
          <a:prstGeom prst="rect">
            <a:avLst/>
          </a:prstGeom>
          <a:solidFill>
            <a:srgbClr val="E9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FD0A9F-041B-446D-B071-25B278330CC2}"/>
              </a:ext>
            </a:extLst>
          </p:cNvPr>
          <p:cNvSpPr/>
          <p:nvPr/>
        </p:nvSpPr>
        <p:spPr>
          <a:xfrm>
            <a:off x="6146514" y="5812092"/>
            <a:ext cx="199578" cy="45719"/>
          </a:xfrm>
          <a:prstGeom prst="rect">
            <a:avLst/>
          </a:prstGeom>
          <a:solidFill>
            <a:srgbClr val="39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F8F7F-51C6-4D59-AC3F-415EC384C040}"/>
              </a:ext>
            </a:extLst>
          </p:cNvPr>
          <p:cNvSpPr/>
          <p:nvPr/>
        </p:nvSpPr>
        <p:spPr>
          <a:xfrm>
            <a:off x="6447120" y="5812092"/>
            <a:ext cx="199578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716E75-B3C9-4270-B81F-12057CC32BA6}"/>
              </a:ext>
            </a:extLst>
          </p:cNvPr>
          <p:cNvCxnSpPr>
            <a:cxnSpLocks/>
          </p:cNvCxnSpPr>
          <p:nvPr/>
        </p:nvCxnSpPr>
        <p:spPr>
          <a:xfrm>
            <a:off x="12063663" y="26187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62810-E6D0-4B88-9414-0ECC84258ACE}"/>
              </a:ext>
            </a:extLst>
          </p:cNvPr>
          <p:cNvCxnSpPr>
            <a:cxnSpLocks/>
          </p:cNvCxnSpPr>
          <p:nvPr/>
        </p:nvCxnSpPr>
        <p:spPr>
          <a:xfrm>
            <a:off x="-128337" y="3926870"/>
            <a:ext cx="256674" cy="0"/>
          </a:xfrm>
          <a:prstGeom prst="line">
            <a:avLst/>
          </a:prstGeom>
          <a:ln w="76200">
            <a:solidFill>
              <a:srgbClr val="E1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4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592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Helvetica Neue</vt:lpstr>
      <vt:lpstr>Noto Sans CJK KR Black</vt:lpstr>
      <vt:lpstr>Noto Sans CJK KR Light</vt:lpstr>
      <vt:lpstr>tvN 즐거운이야기 Medium</vt:lpstr>
      <vt:lpstr>맑은 고딕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???</dc:creator>
  <cp:lastModifiedBy>???</cp:lastModifiedBy>
  <cp:revision>17</cp:revision>
  <dcterms:created xsi:type="dcterms:W3CDTF">2020-08-19T03:28:06Z</dcterms:created>
  <dcterms:modified xsi:type="dcterms:W3CDTF">2020-08-22T07:53:36Z</dcterms:modified>
</cp:coreProperties>
</file>