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8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7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8000">
              <a:schemeClr val="accent4">
                <a:lumMod val="20000"/>
                <a:lumOff val="80000"/>
              </a:schemeClr>
            </a:gs>
            <a:gs pos="83000">
              <a:schemeClr val="accent1">
                <a:alpha val="83000"/>
                <a:lumMod val="89000"/>
                <a:lumOff val="11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0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i="0" kern="1200" spc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6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خلفيه سداسي بأضواء نيونه زرقاء">
            <a:extLst>
              <a:ext uri="{FF2B5EF4-FFF2-40B4-BE49-F238E27FC236}">
                <a16:creationId xmlns:a16="http://schemas.microsoft.com/office/drawing/2014/main" id="{74DC3DE1-E9C9-23C0-6B60-C151E8BE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510" r="14816"/>
          <a:stretch/>
        </p:blipFill>
        <p:spPr>
          <a:xfrm>
            <a:off x="860609" y="61338"/>
            <a:ext cx="10470777" cy="6735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B8005885-0BAA-4E95-AA6A-784BAEED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008" y="1967165"/>
            <a:ext cx="8641977" cy="765777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1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rmAutofit/>
          </a:bodyPr>
          <a:lstStyle/>
          <a:p>
            <a:pPr algn="ctr"/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Лабораторная работа №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3</a:t>
            </a:r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. </a:t>
            </a:r>
            <a:r>
              <a:rPr lang="en-US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markdown</a:t>
            </a:r>
            <a:endParaRPr lang="ru-RU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0086DAE-A7B8-4BDB-B880-40113E1B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007" y="388923"/>
            <a:ext cx="8641977" cy="885859"/>
          </a:xfrm>
          <a:gradFill>
            <a:gsLst>
              <a:gs pos="25000">
                <a:schemeClr val="accent1">
                  <a:lumMod val="5000"/>
                  <a:lumOff val="9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Российский университит дружбы народов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D2C8A5D9-856C-4222-907F-C5EAD75A6ADF}"/>
              </a:ext>
            </a:extLst>
          </p:cNvPr>
          <p:cNvSpPr txBox="1"/>
          <p:nvPr/>
        </p:nvSpPr>
        <p:spPr>
          <a:xfrm>
            <a:off x="1775006" y="1355983"/>
            <a:ext cx="8641977" cy="369332"/>
          </a:xfrm>
          <a:prstGeom prst="rect">
            <a:avLst/>
          </a:prstGeom>
          <a:gradFill>
            <a:gsLst>
              <a:gs pos="9000">
                <a:schemeClr val="accent4">
                  <a:lumMod val="40000"/>
                  <a:lumOff val="6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Факультет физико-математических и естественных наук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EFDF2A7-1A30-453C-AEE6-1438DC462AB1}"/>
              </a:ext>
            </a:extLst>
          </p:cNvPr>
          <p:cNvSpPr txBox="1"/>
          <p:nvPr/>
        </p:nvSpPr>
        <p:spPr>
          <a:xfrm>
            <a:off x="1775006" y="3715439"/>
            <a:ext cx="432099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1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dirty="0"/>
              <a:t>Имя </a:t>
            </a:r>
            <a:r>
              <a:rPr lang="en-US" dirty="0"/>
              <a:t>:</a:t>
            </a:r>
            <a:r>
              <a:rPr lang="ru-RU" dirty="0"/>
              <a:t> исса гадир </a:t>
            </a:r>
          </a:p>
          <a:p>
            <a:pPr algn="l"/>
            <a:r>
              <a:rPr lang="ru-RU" dirty="0"/>
              <a:t>Студенческий билет </a:t>
            </a:r>
            <a:r>
              <a:rPr lang="en-US" dirty="0"/>
              <a:t>:</a:t>
            </a:r>
            <a:r>
              <a:rPr lang="ru-RU" dirty="0"/>
              <a:t> 1032218267</a:t>
            </a:r>
            <a:endParaRPr lang="en-US" dirty="0"/>
          </a:p>
          <a:p>
            <a:pPr algn="l"/>
            <a:r>
              <a:rPr lang="ru-RU"/>
              <a:t>Группа </a:t>
            </a:r>
            <a:r>
              <a:rPr lang="en-US" dirty="0"/>
              <a:t>:</a:t>
            </a:r>
            <a:r>
              <a:rPr lang="ru-RU" dirty="0"/>
              <a:t>  нфибд-01-21</a:t>
            </a:r>
          </a:p>
        </p:txBody>
      </p:sp>
    </p:spTree>
    <p:extLst>
      <p:ext uri="{BB962C8B-B14F-4D97-AF65-F5344CB8AC3E}">
        <p14:creationId xmlns:p14="http://schemas.microsoft.com/office/powerpoint/2010/main" val="399085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B38A76-DCED-4E3B-9AC7-87C2E170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696" y="0"/>
            <a:ext cx="4278086" cy="82731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Цель работы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AB7774C-9427-4A47-8C9F-8C94E168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794657"/>
            <a:ext cx="10209494" cy="492034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Научиться оформлять отчёты с помощью легковесного языка разметки Markdown.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 Функции уценки</a:t>
            </a:r>
          </a:p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Этот раздел предназначен для того, чтобы дать вам очень общий обзор того, как работает Markdown, показывая некоторые из наиболее часто используемых операций.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 Жирный и курсив</a:t>
            </a:r>
          </a:p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Этот текст **выделен жирным шрифтом**.</a:t>
            </a:r>
          </a:p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Этот текст *выделен курсивом*.</a:t>
            </a:r>
          </a:p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Этот текст ~~зачеркнут~~.</a:t>
            </a:r>
          </a:p>
        </p:txBody>
      </p:sp>
    </p:spTree>
    <p:extLst>
      <p:ext uri="{BB962C8B-B14F-4D97-AF65-F5344CB8AC3E}">
        <p14:creationId xmlns:p14="http://schemas.microsoft.com/office/powerpoint/2010/main" val="163897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D856F8-76CD-4691-88EA-B8C168DE7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95943"/>
            <a:ext cx="10176837" cy="6662057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 Текст заголовка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 Заголовок 1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 Заголовок 2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 Заголовок 3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#### Заголовок 4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##### Заголовок 5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###### Заголовок 6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Следующая строка имеет мягкий разрыв в конце (два пробела или `\` в конце)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Вы можете использовать **Вид -&gt; Показать невидимые символы**, чтобы отобразить все пробелы и возвраты.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 Ссылки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Вы можете легко сделать ссылку, используя синтаксис `[текст](ссылка)`:</a:t>
            </a:r>
            <a:b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823029-A33F-4BAB-B7E2-DF715280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63" y="600634"/>
            <a:ext cx="11089341" cy="5683625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Если вам нужны дополнительные теги изображений, такие как цели или атрибуты заголовков, вы также можете встроить HTML напрямую, используя необработанную HTML-разметку: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&lt;a </a:t>
            </a: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href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="https://------------" style="font-style: italic"&gt;&lt;/a&gt;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### Блочные котировки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Блочные кавычки — это выноски, которые отлично подходят для добавления примечаний или предупреждений в документацию.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&gt; **Примечание.** Для выделения важных идей можно использовать кавычки.</a:t>
            </a:r>
          </a:p>
        </p:txBody>
      </p:sp>
    </p:spTree>
    <p:extLst>
      <p:ext uri="{BB962C8B-B14F-4D97-AF65-F5344CB8AC3E}">
        <p14:creationId xmlns:p14="http://schemas.microsoft.com/office/powerpoint/2010/main" val="22205861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251</Words>
  <Application>Microsoft Office PowerPoint</Application>
  <PresentationFormat>شاشة عريضة</PresentationFormat>
  <Paragraphs>17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9" baseType="lpstr">
      <vt:lpstr>Arial</vt:lpstr>
      <vt:lpstr>PTSerif-Bold</vt:lpstr>
      <vt:lpstr>Sakkal Majalla</vt:lpstr>
      <vt:lpstr>Segoe UI</vt:lpstr>
      <vt:lpstr>HeadlinesVTI</vt:lpstr>
      <vt:lpstr>Лабораторная работа № 3. markdown</vt:lpstr>
      <vt:lpstr>Цель работы</vt:lpstr>
      <vt:lpstr>### Текст заголовка # Заголовок 1 ## Заголовок 2 ### Заголовок 3 #### Заголовок 4 ##### Заголовок 5 ###### Заголовок 6  Следующая строка имеет мягкий разрыв в конце (два пробела или `\` в конце)  Вы можете использовать **Вид -&gt; Показать невидимые символы**, чтобы отобразить все пробелы и возвраты.  ### Ссылки Вы можете легко сделать ссылку, используя синтаксис `[текст](ссылка)`:  </vt:lpstr>
      <vt:lpstr>Если вам нужны дополнительные теги изображений, такие как цели или атрибуты заголовков, вы также можете встроить HTML напрямую, используя необработанную HTML-разметку:  &lt;a href="https://------------" style="font-style: italic"&gt;&lt;/a&gt;   ### Блочные котировки Блочные кавычки — это выноски, которые отлично подходят для добавления примечаний или предупреждений в документацию.  &gt; **Примечание.** Для выделения важных идей можно использовать кавычки.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3. markdown</dc:title>
  <dc:creator>ghadeer issa</dc:creator>
  <cp:lastModifiedBy>ghadeer issa</cp:lastModifiedBy>
  <cp:revision>3</cp:revision>
  <dcterms:created xsi:type="dcterms:W3CDTF">2022-06-19T13:39:19Z</dcterms:created>
  <dcterms:modified xsi:type="dcterms:W3CDTF">2022-06-19T14:02:18Z</dcterms:modified>
</cp:coreProperties>
</file>