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2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ru-RU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9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002060"/>
            </a:gs>
            <a:gs pos="86000">
              <a:schemeClr val="accent1">
                <a:lumMod val="35000"/>
                <a:lumOff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2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كرة شبكة وعقد">
            <a:extLst>
              <a:ext uri="{FF2B5EF4-FFF2-40B4-BE49-F238E27FC236}">
                <a16:creationId xmlns:a16="http://schemas.microsoft.com/office/drawing/2014/main" id="{042473C4-377F-B7A2-E4AE-10EF389AD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AC2672E-ED2A-4BD6-BD6A-E66DDEADB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0265" y="358219"/>
            <a:ext cx="3149221" cy="108958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sz="34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3"/>
                </a:solidFill>
                <a:effectLst>
                  <a:glow rad="215900">
                    <a:schemeClr val="accent3">
                      <a:satMod val="175000"/>
                      <a:alpha val="41000"/>
                    </a:schemeClr>
                  </a:glow>
                </a:effectLst>
              </a:rPr>
              <a:t>Лабораторной работе № 2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18DDC1A-E4FD-4558-A73A-71875C5B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383" y="2556064"/>
            <a:ext cx="3876811" cy="1415302"/>
          </a:xfrm>
          <a:gradFill flip="none" rotWithShape="1">
            <a:gsLst>
              <a:gs pos="22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anchor="t">
            <a:normAutofit/>
          </a:bodyPr>
          <a:lstStyle/>
          <a:p>
            <a:r>
              <a:rPr lang="ru-RU" sz="1800" dirty="0">
                <a:solidFill>
                  <a:srgbClr val="002060"/>
                </a:solidFill>
              </a:rPr>
              <a:t>Студент </a:t>
            </a:r>
            <a:r>
              <a:rPr lang="en-US" sz="1800" dirty="0">
                <a:solidFill>
                  <a:srgbClr val="002060"/>
                </a:solidFill>
              </a:rPr>
              <a:t>:</a:t>
            </a:r>
            <a:r>
              <a:rPr lang="ru-RU" sz="1800" dirty="0">
                <a:solidFill>
                  <a:srgbClr val="002060"/>
                </a:solidFill>
              </a:rPr>
              <a:t> исса гадир</a:t>
            </a:r>
          </a:p>
          <a:p>
            <a:r>
              <a:rPr lang="ru-RU" sz="1800" dirty="0">
                <a:solidFill>
                  <a:srgbClr val="002060"/>
                </a:solidFill>
              </a:rPr>
              <a:t>Группа  </a:t>
            </a:r>
            <a:r>
              <a:rPr lang="en-US" sz="1800" dirty="0">
                <a:solidFill>
                  <a:srgbClr val="002060"/>
                </a:solidFill>
              </a:rPr>
              <a:t>:</a:t>
            </a:r>
            <a:r>
              <a:rPr lang="ru-RU" sz="1800" dirty="0">
                <a:solidFill>
                  <a:srgbClr val="002060"/>
                </a:solidFill>
              </a:rPr>
              <a:t> нфибд-01-21</a:t>
            </a:r>
          </a:p>
          <a:p>
            <a:r>
              <a:rPr lang="ru-RU" sz="1800" dirty="0">
                <a:solidFill>
                  <a:srgbClr val="002060"/>
                </a:solidFill>
              </a:rPr>
              <a:t>№ ст.бтлета </a:t>
            </a:r>
            <a:r>
              <a:rPr lang="en-US" sz="1800" dirty="0">
                <a:solidFill>
                  <a:srgbClr val="002060"/>
                </a:solidFill>
              </a:rPr>
              <a:t>:1032218267</a:t>
            </a:r>
            <a:endParaRPr lang="ru-RU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9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002060"/>
            </a:gs>
            <a:gs pos="76000">
              <a:schemeClr val="accent1">
                <a:lumMod val="35000"/>
                <a:lumOff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03CB9B8-BC59-4349-819E-3961BBAF8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9303" y="337877"/>
            <a:ext cx="6549168" cy="719957"/>
          </a:xfrm>
          <a:gradFill>
            <a:gsLst>
              <a:gs pos="1000">
                <a:schemeClr val="tx2">
                  <a:lumMod val="75000"/>
                  <a:lumOff val="25000"/>
                </a:schemeClr>
              </a:gs>
              <a:gs pos="55000">
                <a:srgbClr val="00B0F0"/>
              </a:gs>
              <a:gs pos="83000">
                <a:srgbClr val="0070C0"/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  <a:effectLst>
            <a:glow rad="393700">
              <a:schemeClr val="accent6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</a:pPr>
            <a:r>
              <a:rPr lang="ru-RU" sz="2000" spc="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rPr>
              <a:t>системы контроля версий ( VCS )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B680C4A5-64C1-4C0C-8048-23C56E8DD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7534" y="2177598"/>
            <a:ext cx="8927198" cy="2942896"/>
          </a:xfrm>
          <a:gradFill>
            <a:gsLst>
              <a:gs pos="1000">
                <a:schemeClr val="tx2">
                  <a:lumMod val="75000"/>
                  <a:lumOff val="25000"/>
                </a:schemeClr>
              </a:gs>
              <a:gs pos="55000">
                <a:srgbClr val="00B0F0"/>
              </a:gs>
              <a:gs pos="83000">
                <a:srgbClr val="0070C0"/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  <a:effectLst>
            <a:glow rad="3937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bg1"/>
                </a:solidFill>
                <a:latin typeface="Arial Black" panose="020B0A04020102020204" pitchFamily="34" charset="0"/>
              </a:rPr>
              <a:t>Контроль верси</a:t>
            </a:r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,</a:t>
            </a:r>
            <a:r>
              <a:rPr lang="ru-RU" sz="18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1800" b="0" i="0" u="none" strike="noStrike" cap="none" baseline="0" dirty="0">
                <a:solidFill>
                  <a:schemeClr val="bg1"/>
                </a:solidFill>
                <a:latin typeface="Arial Black" panose="020B0A04020102020204" pitchFamily="34" charset="0"/>
              </a:rPr>
              <a:t>Также известный как управление исходным кодом</a:t>
            </a:r>
            <a:r>
              <a:rPr lang="en-US" sz="1800" b="0" i="0" u="none" strike="noStrike" cap="none" baseline="0" dirty="0">
                <a:solidFill>
                  <a:schemeClr val="bg1"/>
                </a:solidFill>
                <a:latin typeface="Arial Black" panose="020B0A04020102020204" pitchFamily="34" charset="0"/>
              </a:rPr>
              <a:t>,</a:t>
            </a:r>
            <a:r>
              <a:rPr lang="ru-RU" sz="1800" b="0" i="0" u="none" strike="noStrike" cap="none" baseline="0" dirty="0">
                <a:solidFill>
                  <a:schemeClr val="bg1"/>
                </a:solidFill>
                <a:latin typeface="Arial Black" panose="020B0A04020102020204" pitchFamily="34" charset="0"/>
              </a:rPr>
              <a:t> это практика отслеживания изменений программного кода и управленияими .</a:t>
            </a:r>
            <a:endParaRPr lang="en-US" sz="1800" b="0" i="0" u="none" strike="noStrike" cap="none" baseline="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1800" b="0" i="0" u="none" strike="noStrike" cap="none" baseline="0" dirty="0">
                <a:solidFill>
                  <a:schemeClr val="bg1"/>
                </a:solidFill>
                <a:latin typeface="Arial Black" panose="020B0A04020102020204" pitchFamily="34" charset="0"/>
              </a:rPr>
              <a:t>системы контроля это программные инструменты , помогающие версий - - командам разработчиков управлять изменениями в исходном коде с течением времени . В свете усложнения сред разработки они помогают командам разработчиков работать быстрее и эффективнее 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5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002060">
                <a:lumMod val="85000"/>
              </a:srgbClr>
            </a:gs>
            <a:gs pos="83000">
              <a:schemeClr val="accent1">
                <a:lumMod val="35000"/>
                <a:lumOff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57771D3-3743-42C3-99CC-9DCFB0CC9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980" y="414804"/>
            <a:ext cx="7744993" cy="720313"/>
          </a:xfrm>
          <a:gradFill flip="none" rotWithShape="1">
            <a:gsLst>
              <a:gs pos="12000">
                <a:schemeClr val="accent2">
                  <a:lumMod val="96000"/>
                  <a:alpha val="85000"/>
                </a:schemeClr>
              </a:gs>
              <a:gs pos="47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254000">
              <a:schemeClr val="accent1">
                <a:satMod val="175000"/>
                <a:alpha val="30000"/>
              </a:schemeClr>
            </a:glow>
            <a:softEdge rad="88900"/>
          </a:effectLst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GIT</a:t>
            </a:r>
            <a:endParaRPr lang="ru-RU" sz="3600" b="1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90DA4C7-4A00-43E6-A765-EC1DAF78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7062" y="1931345"/>
            <a:ext cx="8030110" cy="3281786"/>
          </a:xfrm>
          <a:gradFill>
            <a:gsLst>
              <a:gs pos="12000">
                <a:schemeClr val="accent2">
                  <a:lumMod val="96000"/>
                  <a:alpha val="85000"/>
                </a:schemeClr>
              </a:gs>
              <a:gs pos="47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Git: </a:t>
            </a:r>
            <a:r>
              <a:rPr lang="ru-RU" sz="24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это программное обеспечение для контроля версий , и его преимущество заключается в том , что с его помощью быстрее проще получать ветки . Мы можем использовать его для хранения кода , отслеживания истории изменений , объединения изменений кода и возврата к более ранней версии кода , когда это необходимо . 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40040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130</Words>
  <Application>Microsoft Office PowerPoint</Application>
  <PresentationFormat>شاشة عريضة</PresentationFormat>
  <Paragraphs>9</Paragraphs>
  <Slides>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Goudy Old Style</vt:lpstr>
      <vt:lpstr>MarrakeshVTI</vt:lpstr>
      <vt:lpstr>Лабораторной работе № 2</vt:lpstr>
      <vt:lpstr>системы контроля версий ( VCS )</vt:lpstr>
      <vt:lpstr>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Лабораторной работе № 2</dc:title>
  <dc:creator>ghadeer issa</dc:creator>
  <cp:lastModifiedBy>ghadeer issa</cp:lastModifiedBy>
  <cp:revision>5</cp:revision>
  <dcterms:created xsi:type="dcterms:W3CDTF">2022-06-19T06:29:21Z</dcterms:created>
  <dcterms:modified xsi:type="dcterms:W3CDTF">2022-06-19T07:34:02Z</dcterms:modified>
</cp:coreProperties>
</file>