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[] from [] where [] order by []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– </a:t>
            </a:r>
            <a:r>
              <a:rPr lang="ko-KR" altLang="en-US" sz="2000" b="1" dirty="0" smtClean="0"/>
              <a:t>화면에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– </a:t>
            </a:r>
            <a:r>
              <a:rPr lang="ko-KR" altLang="en-US" sz="2000" b="1" dirty="0" smtClean="0"/>
              <a:t>대상 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Where – </a:t>
            </a: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선정 조건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Order by – </a:t>
            </a:r>
            <a:r>
              <a:rPr lang="ko-KR" altLang="en-US" sz="2000" b="1" dirty="0" smtClean="0"/>
              <a:t>정렬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333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릴레이션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관계 </a:t>
            </a:r>
            <a:r>
              <a:rPr lang="ko-KR" altLang="en-US" sz="1500" dirty="0"/>
              <a:t>데이터 모델</a:t>
            </a:r>
            <a:r>
              <a:rPr lang="en-US" altLang="ko-KR" sz="1500" dirty="0"/>
              <a:t>(</a:t>
            </a:r>
            <a:r>
              <a:rPr lang="ko-KR" altLang="en-US" sz="1500" dirty="0"/>
              <a:t>관계형 데이터베이스</a:t>
            </a:r>
            <a:r>
              <a:rPr lang="en-US" altLang="ko-KR" sz="1500" dirty="0"/>
              <a:t>)</a:t>
            </a:r>
            <a:r>
              <a:rPr lang="ko-KR" altLang="en-US" sz="1500" dirty="0"/>
              <a:t>의 테이블을 </a:t>
            </a:r>
            <a:r>
              <a:rPr lang="ko-KR" altLang="en-US" sz="1500" dirty="0" err="1"/>
              <a:t>릴레이션</a:t>
            </a:r>
            <a:r>
              <a:rPr lang="en-US" altLang="ko-KR" sz="1500" dirty="0"/>
              <a:t>(Relation)</a:t>
            </a:r>
            <a:r>
              <a:rPr lang="ko-KR" altLang="en-US" sz="1500" dirty="0"/>
              <a:t>이라고 부른다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튜플</a:t>
            </a:r>
            <a:r>
              <a:rPr lang="en-US" altLang="ko-KR" sz="1500" dirty="0"/>
              <a:t>(Tuple)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어트리뷰트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로 구성되어있다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테이블은 행과 열로 구성된 데이터 </a:t>
            </a:r>
            <a:r>
              <a:rPr lang="ko-KR" altLang="en-US" sz="1500" dirty="0" smtClean="0"/>
              <a:t>집합</a:t>
            </a:r>
            <a:r>
              <a:rPr lang="en-US" altLang="ko-KR" sz="1500" dirty="0" smtClean="0"/>
              <a:t>. </a:t>
            </a:r>
            <a:r>
              <a:rPr lang="en-US" altLang="ko-KR" sz="1500" b="1" dirty="0" smtClean="0"/>
              <a:t>*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!=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 == </a:t>
            </a:r>
            <a:r>
              <a:rPr lang="ko-KR" altLang="en-US" sz="2000" b="1" dirty="0" smtClean="0"/>
              <a:t>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행을 말함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어트리뷰트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열을 말함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속성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또는 </a:t>
            </a:r>
            <a:r>
              <a:rPr lang="ko-KR" altLang="en-US" sz="1500" dirty="0" err="1" smtClean="0"/>
              <a:t>어트리뷰트라고</a:t>
            </a:r>
            <a:r>
              <a:rPr lang="ko-KR" altLang="en-US" sz="1500" dirty="0" smtClean="0"/>
              <a:t> 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현재 배운 키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err="1" smtClean="0"/>
              <a:t>기본키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외래키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키는 데이터베이스에서 조건에 만족하는 </a:t>
            </a:r>
            <a:r>
              <a:rPr lang="ko-KR" altLang="en-US" sz="1500" dirty="0" err="1"/>
              <a:t>튜플을</a:t>
            </a:r>
            <a:r>
              <a:rPr lang="ko-KR" altLang="en-US" sz="1500" dirty="0"/>
              <a:t> 찾거나 순서대로 정렬할 때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다른 </a:t>
            </a:r>
            <a:r>
              <a:rPr lang="ko-KR" altLang="en-US" sz="1500" dirty="0" err="1"/>
              <a:t>튜플들과</a:t>
            </a:r>
            <a:r>
              <a:rPr lang="ko-KR" altLang="en-US" sz="1500" dirty="0"/>
              <a:t> 구별할 수 있는 유일한 기준이 되는 속성이다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91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기본키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외래키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최소화한다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48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고정길이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VARCHAR2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NUMBER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숫자값을</a:t>
            </a:r>
            <a:r>
              <a:rPr lang="ko-KR" altLang="en-US" sz="1500" dirty="0"/>
              <a:t> </a:t>
            </a:r>
            <a:r>
              <a:rPr lang="en-US" altLang="ko-KR" sz="1500" dirty="0"/>
              <a:t>-38 ~ +38</a:t>
            </a:r>
            <a:r>
              <a:rPr lang="ko-KR" altLang="en-US" sz="1500" dirty="0" err="1"/>
              <a:t>자리수를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날짜를 저장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TIMESTAMP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mili</a:t>
            </a:r>
            <a:r>
              <a:rPr lang="en-US" altLang="ko-KR" sz="1500" dirty="0" smtClean="0"/>
              <a:t>-second</a:t>
            </a:r>
            <a:r>
              <a:rPr lang="ko-KR" altLang="en-US" sz="1500" dirty="0" smtClean="0"/>
              <a:t>까지 보여줌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762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ERD(Entity Relationship Diagram)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논리적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물리적 설계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</a:t>
            </a:r>
            <a:r>
              <a:rPr lang="ko-KR" altLang="en-US" dirty="0" smtClean="0"/>
              <a:t>에 해당하는 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관계는 </a:t>
            </a:r>
            <a:r>
              <a:rPr lang="en-US" altLang="ko-KR" dirty="0" smtClean="0"/>
              <a:t>1 : 1, 1 : N, N : M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7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랑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저장하는 고객이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여러 번 출석을 할 수 있고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시간을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고객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86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출석대장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5" idx="1"/>
          </p:cNvCxnSpPr>
          <p:nvPr/>
        </p:nvCxnSpPr>
        <p:spPr>
          <a:xfrm>
            <a:off x="7454900" y="2567851"/>
            <a:ext cx="20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7835900" y="2035676"/>
            <a:ext cx="1333500" cy="1064349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2"/>
            <a:endCxn id="18" idx="0"/>
          </p:cNvCxnSpPr>
          <p:nvPr/>
        </p:nvCxnSpPr>
        <p:spPr>
          <a:xfrm flipH="1">
            <a:off x="5594350" y="3025051"/>
            <a:ext cx="109855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37350" y="3025051"/>
            <a:ext cx="46990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2285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913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  <a:endCxn id="26" idx="0"/>
          </p:cNvCxnSpPr>
          <p:nvPr/>
        </p:nvCxnSpPr>
        <p:spPr>
          <a:xfrm>
            <a:off x="10248900" y="3025051"/>
            <a:ext cx="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6774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한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1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15" idx="1"/>
          </p:cNvCxnSpPr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N </a:t>
            </a:r>
          </a:p>
        </p:txBody>
      </p:sp>
    </p:spTree>
    <p:extLst>
      <p:ext uri="{BB962C8B-B14F-4D97-AF65-F5344CB8AC3E}">
        <p14:creationId xmlns:p14="http://schemas.microsoft.com/office/powerpoint/2010/main" val="25321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사람이 여러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N : M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397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DB정리</vt:lpstr>
      <vt:lpstr>용어 설명</vt:lpstr>
      <vt:lpstr>용어 설명(키 추가 설명)</vt:lpstr>
      <vt:lpstr>자료형 설명</vt:lpstr>
      <vt:lpstr>ERD(Entity Relationship Diagram)</vt:lpstr>
      <vt:lpstr>ERD 관계</vt:lpstr>
      <vt:lpstr>ERD 관계</vt:lpstr>
      <vt:lpstr>ERD 관계</vt:lpstr>
      <vt:lpstr>ERD 관계</vt:lpstr>
      <vt:lpstr>Select [] from [] where [] order by []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DB정리</dc:title>
  <dc:creator>16</dc:creator>
  <cp:lastModifiedBy>16</cp:lastModifiedBy>
  <cp:revision>11</cp:revision>
  <dcterms:created xsi:type="dcterms:W3CDTF">2024-08-28T01:02:15Z</dcterms:created>
  <dcterms:modified xsi:type="dcterms:W3CDTF">2024-09-02T00:54:24Z</dcterms:modified>
</cp:coreProperties>
</file>