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8" autoAdjust="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+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성명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정지용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게시판서비스 중 </a:t>
            </a:r>
            <a:r>
              <a:rPr lang="ko-KR" altLang="en-US" b="1" dirty="0" err="1" smtClean="0"/>
              <a:t>게시글을</a:t>
            </a:r>
            <a:r>
              <a:rPr lang="ko-KR" altLang="en-US" b="1" dirty="0" smtClean="0"/>
              <a:t> 작성하고 데이터베이스에 저장하는 서비스 개발에 대한 테스트 작업입니다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클라이언트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컨트롤러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서비스 </a:t>
            </a:r>
            <a:r>
              <a:rPr lang="en-US" altLang="ko-KR" b="1" dirty="0" smtClean="0"/>
              <a:t>&gt; </a:t>
            </a:r>
            <a:r>
              <a:rPr lang="en-US" altLang="ko-KR" b="1" dirty="0" err="1" smtClean="0"/>
              <a:t>dao</a:t>
            </a:r>
            <a:r>
              <a:rPr lang="en-US" altLang="ko-KR" b="1" dirty="0" smtClean="0"/>
              <a:t>&gt;</a:t>
            </a:r>
            <a:r>
              <a:rPr lang="en-US" altLang="ko-KR" b="1" dirty="0" err="1" smtClean="0"/>
              <a:t>mapper</a:t>
            </a:r>
            <a:r>
              <a:rPr lang="ko-KR" altLang="en-US" b="1" dirty="0" smtClean="0"/>
              <a:t>순으로 개발합니다</a:t>
            </a:r>
            <a:r>
              <a:rPr lang="en-US" altLang="ko-KR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개발된 소스를 </a:t>
            </a:r>
            <a:r>
              <a:rPr lang="ko-KR" altLang="en-US" sz="2000" dirty="0" err="1" smtClean="0"/>
              <a:t>캡처하여</a:t>
            </a:r>
            <a:r>
              <a:rPr lang="ko-KR" altLang="en-US" sz="2000" dirty="0" smtClean="0"/>
              <a:t> 첨부하고</a:t>
            </a:r>
            <a:r>
              <a:rPr lang="en-US" altLang="ko-KR" sz="2000" dirty="0" smtClean="0"/>
              <a:t> value, method,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구분하여 표시하시오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1684"/>
            <a:ext cx="4629796" cy="1714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64703"/>
            <a:ext cx="933580" cy="133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32775"/>
            <a:ext cx="3505689" cy="1619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77285"/>
            <a:ext cx="3820058" cy="181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740847"/>
            <a:ext cx="4772691" cy="1714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5092392"/>
            <a:ext cx="5106113" cy="1333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5405832"/>
            <a:ext cx="6554115" cy="1428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5728798"/>
            <a:ext cx="5925377" cy="295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6220497"/>
            <a:ext cx="5973009" cy="1714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2409879"/>
            <a:ext cx="454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 = </a:t>
            </a:r>
            <a:r>
              <a:rPr lang="ko-KR" altLang="en-US" dirty="0" err="1" smtClean="0">
                <a:solidFill>
                  <a:srgbClr val="FF0000"/>
                </a:solidFill>
              </a:rPr>
              <a:t>ㅁ</a:t>
            </a:r>
            <a:r>
              <a:rPr lang="en-US" altLang="ko-KR" dirty="0" smtClean="0"/>
              <a:t>, method = </a:t>
            </a:r>
            <a:r>
              <a:rPr lang="ko-KR" altLang="en-US" dirty="0" err="1" smtClean="0">
                <a:solidFill>
                  <a:srgbClr val="00B050"/>
                </a:solidFill>
              </a:rPr>
              <a:t>ㅁ</a:t>
            </a:r>
            <a:r>
              <a:rPr lang="en-US" altLang="ko-KR" dirty="0" smtClean="0"/>
              <a:t>, parameter = </a:t>
            </a:r>
            <a:r>
              <a:rPr lang="ko-KR" altLang="en-US" dirty="0" err="1" smtClean="0">
                <a:solidFill>
                  <a:srgbClr val="0070C0"/>
                </a:solidFill>
              </a:rPr>
              <a:t>ㅁ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62889" y="2941684"/>
            <a:ext cx="537103" cy="17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19888" y="4032775"/>
            <a:ext cx="432032" cy="1687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83768" y="4032775"/>
            <a:ext cx="432048" cy="168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34257" y="4377285"/>
            <a:ext cx="497183" cy="18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99992" y="4740847"/>
            <a:ext cx="729899" cy="1689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01970" y="5092392"/>
            <a:ext cx="561343" cy="1376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30209" y="5405832"/>
            <a:ext cx="518055" cy="1628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67229" y="5876456"/>
            <a:ext cx="643027" cy="1476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01970" y="6220497"/>
            <a:ext cx="794166" cy="1714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23990" y="3464703"/>
            <a:ext cx="466790" cy="133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21671" y="3097475"/>
            <a:ext cx="496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 = board, method = get, parameter = 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1671" y="3635732"/>
            <a:ext cx="472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 = </a:t>
            </a:r>
            <a:r>
              <a:rPr lang="en-US" altLang="ko-KR" dirty="0" err="1" smtClean="0"/>
              <a:t>bwr</a:t>
            </a:r>
            <a:r>
              <a:rPr lang="en-US" altLang="ko-KR" dirty="0" smtClean="0"/>
              <a:t>, method = get, parameter = X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1671" y="6469627"/>
            <a:ext cx="56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Value = </a:t>
            </a:r>
            <a:r>
              <a:rPr lang="en-US" altLang="ko-KR" dirty="0" err="1" smtClean="0"/>
              <a:t>bwrdo</a:t>
            </a:r>
            <a:r>
              <a:rPr lang="en-US" altLang="ko-KR" dirty="0" smtClean="0"/>
              <a:t>, method = post, parameter = O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소스를 </a:t>
            </a:r>
            <a:r>
              <a:rPr lang="ko-KR" altLang="en-US" sz="2000" dirty="0" err="1" smtClean="0"/>
              <a:t>캡처하고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value, method,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받는 설정을 구분하여 표시하시오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Controller</a:t>
            </a:r>
            <a:r>
              <a:rPr lang="ko-KR" altLang="en-US" sz="2000" dirty="0" smtClean="0"/>
              <a:t>가 의존하는 서비스의 종류와 관련 소스를 첨부하시오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61" y="3356992"/>
            <a:ext cx="5163271" cy="329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789672"/>
            <a:ext cx="454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 = </a:t>
            </a:r>
            <a:r>
              <a:rPr lang="ko-KR" altLang="en-US" dirty="0" err="1" smtClean="0">
                <a:solidFill>
                  <a:srgbClr val="FF0000"/>
                </a:solidFill>
              </a:rPr>
              <a:t>ㅁ</a:t>
            </a:r>
            <a:r>
              <a:rPr lang="en-US" altLang="ko-KR" dirty="0" smtClean="0"/>
              <a:t>, method = </a:t>
            </a:r>
            <a:r>
              <a:rPr lang="ko-KR" altLang="en-US" dirty="0" err="1" smtClean="0">
                <a:solidFill>
                  <a:srgbClr val="00B050"/>
                </a:solidFill>
              </a:rPr>
              <a:t>ㅁ</a:t>
            </a:r>
            <a:r>
              <a:rPr lang="en-US" altLang="ko-KR" dirty="0" smtClean="0"/>
              <a:t>, parameter = </a:t>
            </a:r>
            <a:r>
              <a:rPr lang="ko-KR" altLang="en-US" dirty="0" err="1" smtClean="0">
                <a:solidFill>
                  <a:srgbClr val="0070C0"/>
                </a:solidFill>
              </a:rPr>
              <a:t>ㅁ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4077072"/>
            <a:ext cx="43204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47664" y="4797152"/>
            <a:ext cx="360040" cy="118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5372" y="544522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3568" y="4077072"/>
            <a:ext cx="792088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4797152"/>
            <a:ext cx="792088" cy="1186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5445224"/>
            <a:ext cx="86409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51720" y="5642394"/>
            <a:ext cx="2088232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636" y="3044170"/>
            <a:ext cx="2592288" cy="2209819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3041296" y="4289031"/>
            <a:ext cx="2733136" cy="1896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428935">
            <a:off x="4019162" y="4835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96136" y="3573016"/>
            <a:ext cx="2440788" cy="143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소스를 </a:t>
            </a:r>
            <a:r>
              <a:rPr lang="ko-KR" altLang="en-US" sz="2000" dirty="0" err="1" smtClean="0"/>
              <a:t>캡처하고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자바로 분석하여 설명하시오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소스를 </a:t>
            </a:r>
            <a:r>
              <a:rPr lang="ko-KR" altLang="en-US" sz="2000" dirty="0" err="1" smtClean="0"/>
              <a:t>캡처하고</a:t>
            </a:r>
            <a:r>
              <a:rPr lang="ko-KR" altLang="en-US" sz="2000" dirty="0" smtClean="0"/>
              <a:t> 서비스 단에서 </a:t>
            </a:r>
            <a:r>
              <a:rPr lang="ko-KR" altLang="en-US" sz="2000" dirty="0" err="1" smtClean="0"/>
              <a:t>메서드의</a:t>
            </a:r>
            <a:r>
              <a:rPr lang="ko-KR" altLang="en-US" sz="2000" dirty="0" smtClean="0"/>
              <a:t> 의미를 서비스 관점에서 설명하시오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0497"/>
            <a:ext cx="4172532" cy="3467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9732" y="2985752"/>
            <a:ext cx="4514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접근제어자를 </a:t>
            </a:r>
            <a:r>
              <a:rPr lang="en-US" altLang="ko-KR" sz="1500" dirty="0" smtClean="0"/>
              <a:t>Public</a:t>
            </a:r>
            <a:r>
              <a:rPr lang="ko-KR" altLang="en-US" sz="1500" dirty="0" smtClean="0"/>
              <a:t> 설정했으며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리턴값이</a:t>
            </a:r>
            <a:r>
              <a:rPr lang="ko-KR" altLang="en-US" sz="1500" dirty="0" smtClean="0"/>
              <a:t> 없고 </a:t>
            </a:r>
            <a:endParaRPr lang="en-US" altLang="ko-KR" sz="1500" dirty="0" smtClean="0"/>
          </a:p>
          <a:p>
            <a:r>
              <a:rPr lang="en-US" altLang="ko-KR" sz="1500" dirty="0" err="1" smtClean="0"/>
              <a:t>BoardVO</a:t>
            </a:r>
            <a:r>
              <a:rPr lang="en-US" altLang="ko-KR" sz="1500" dirty="0" smtClean="0"/>
              <a:t> </a:t>
            </a:r>
            <a:r>
              <a:rPr lang="ko-KR" altLang="en-US" sz="1500" dirty="0"/>
              <a:t>객체를 </a:t>
            </a:r>
            <a:r>
              <a:rPr lang="ko-KR" altLang="en-US" sz="1500" dirty="0" smtClean="0"/>
              <a:t>매개변수로 설정한 메서드</a:t>
            </a:r>
            <a:endParaRPr lang="en-US" altLang="ko-KR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629732" y="4001959"/>
            <a:ext cx="45142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BoardVO</a:t>
            </a:r>
            <a:r>
              <a:rPr lang="ko-KR" altLang="en-US" sz="1500" dirty="0" smtClean="0"/>
              <a:t>객체를 매개변수로 </a:t>
            </a:r>
            <a:r>
              <a:rPr lang="en-US" altLang="ko-KR" sz="1500" dirty="0" err="1" smtClean="0"/>
              <a:t>addBoard</a:t>
            </a:r>
            <a:r>
              <a:rPr lang="ko-KR" altLang="en-US" sz="1500" dirty="0" smtClean="0"/>
              <a:t>메서드 생성</a:t>
            </a:r>
            <a:endParaRPr lang="en-US" altLang="ko-KR" sz="1500" dirty="0" smtClean="0"/>
          </a:p>
          <a:p>
            <a:r>
              <a:rPr lang="en-US" altLang="ko-KR" sz="1500" dirty="0" err="1" smtClean="0"/>
              <a:t>boardvo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의 </a:t>
            </a:r>
            <a:r>
              <a:rPr lang="en-US" altLang="ko-KR" sz="1500" dirty="0" err="1" smtClean="0"/>
              <a:t>viewmember</a:t>
            </a:r>
            <a:r>
              <a:rPr lang="ko-KR" altLang="en-US" sz="1500" dirty="0" smtClean="0"/>
              <a:t>값을 </a:t>
            </a:r>
            <a:r>
              <a:rPr lang="en-US" altLang="ko-KR" sz="1500" dirty="0" err="1" smtClean="0"/>
              <a:t>viewAuth</a:t>
            </a:r>
            <a:r>
              <a:rPr lang="ko-KR" altLang="en-US" sz="1500" dirty="0" smtClean="0"/>
              <a:t>에 저장</a:t>
            </a:r>
            <a:endParaRPr lang="en-US" altLang="ko-KR" sz="1500" dirty="0" smtClean="0"/>
          </a:p>
          <a:p>
            <a:r>
              <a:rPr lang="ko-KR" altLang="en-US" sz="1500" dirty="0" err="1" smtClean="0"/>
              <a:t>조건문을</a:t>
            </a:r>
            <a:r>
              <a:rPr lang="ko-KR" altLang="en-US" sz="1500" dirty="0" smtClean="0"/>
              <a:t> 사용해 값이 여부를 확인</a:t>
            </a:r>
            <a:endParaRPr lang="en-US" altLang="ko-KR" sz="1500" dirty="0" smtClean="0"/>
          </a:p>
          <a:p>
            <a:r>
              <a:rPr lang="ko-KR" altLang="en-US" sz="1500" dirty="0" smtClean="0"/>
              <a:t>조건에 따라 </a:t>
            </a:r>
            <a:r>
              <a:rPr lang="en-US" altLang="ko-KR" sz="1500" dirty="0" err="1" smtClean="0"/>
              <a:t>boardvo</a:t>
            </a:r>
            <a:r>
              <a:rPr lang="en-US" altLang="ko-KR" sz="1500" dirty="0" smtClean="0"/>
              <a:t> 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viewmember</a:t>
            </a:r>
            <a:r>
              <a:rPr lang="ko-KR" altLang="en-US" sz="1500" dirty="0" smtClean="0"/>
              <a:t>값을 세팅</a:t>
            </a:r>
            <a:endParaRPr lang="en-US" altLang="ko-KR" sz="1500" dirty="0" smtClean="0"/>
          </a:p>
          <a:p>
            <a:r>
              <a:rPr lang="ko-KR" altLang="en-US" sz="1500" dirty="0" smtClean="0"/>
              <a:t>서비스 작업이 끝난 후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작업을 수행하기 위해</a:t>
            </a:r>
            <a:endParaRPr lang="en-US" altLang="ko-KR" sz="1500" dirty="0" smtClean="0"/>
          </a:p>
          <a:p>
            <a:r>
              <a:rPr lang="en-US" altLang="ko-KR" sz="1500" dirty="0" err="1" smtClean="0"/>
              <a:t>BoardDao</a:t>
            </a:r>
            <a:r>
              <a:rPr lang="ko-KR" altLang="en-US" sz="1500" dirty="0" smtClean="0"/>
              <a:t>를 호출</a:t>
            </a:r>
            <a:endParaRPr lang="en-US" altLang="ko-KR" sz="1500" dirty="0" smtClean="0"/>
          </a:p>
          <a:p>
            <a:r>
              <a:rPr lang="en-US" altLang="ko-KR" sz="1500" dirty="0" smtClean="0"/>
              <a:t>CRUD</a:t>
            </a:r>
            <a:r>
              <a:rPr lang="ko-KR" altLang="en-US" sz="1500" dirty="0" smtClean="0"/>
              <a:t>작업 중 </a:t>
            </a:r>
            <a:r>
              <a:rPr lang="en-US" altLang="ko-KR" sz="1500" dirty="0" smtClean="0"/>
              <a:t>C </a:t>
            </a:r>
            <a:r>
              <a:rPr lang="ko-KR" altLang="en-US" sz="1500" dirty="0" smtClean="0"/>
              <a:t>작업을 하기 위해</a:t>
            </a:r>
            <a:endParaRPr lang="en-US" altLang="ko-KR" sz="1500" dirty="0" smtClean="0"/>
          </a:p>
          <a:p>
            <a:r>
              <a:rPr lang="en-US" altLang="ko-KR" sz="1500" dirty="0" err="1" smtClean="0"/>
              <a:t>boarddao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의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insertBoard</a:t>
            </a:r>
            <a:r>
              <a:rPr lang="ko-KR" altLang="en-US" sz="1500" dirty="0" smtClean="0"/>
              <a:t>메서드 호출 </a:t>
            </a:r>
            <a:endParaRPr lang="en-US" altLang="ko-KR" sz="15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Dao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소스를 </a:t>
            </a:r>
            <a:r>
              <a:rPr lang="ko-KR" altLang="en-US" sz="2000" dirty="0" err="1" smtClean="0"/>
              <a:t>캡처하여</a:t>
            </a:r>
            <a:r>
              <a:rPr lang="ko-KR" altLang="en-US" sz="2000" dirty="0" smtClean="0"/>
              <a:t> 첨부하고 </a:t>
            </a:r>
            <a:r>
              <a:rPr lang="ko-KR" altLang="en-US" sz="2000" dirty="0" err="1" smtClean="0"/>
              <a:t>매핑하는</a:t>
            </a:r>
            <a:r>
              <a:rPr lang="ko-KR" altLang="en-US" sz="2000" dirty="0" smtClean="0"/>
              <a:t> 과정을 소스에 표시하고 설명하시오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39100"/>
            <a:ext cx="4915586" cy="204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1920" y="4522730"/>
            <a:ext cx="45142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작업을 처리하기 위해 </a:t>
            </a:r>
            <a:r>
              <a:rPr lang="en-US" altLang="ko-KR" sz="1500" dirty="0" err="1" smtClean="0"/>
              <a:t>sqlSession</a:t>
            </a:r>
            <a:r>
              <a:rPr lang="ko-KR" altLang="en-US" sz="1500" dirty="0" smtClean="0"/>
              <a:t>객체를 주입</a:t>
            </a:r>
            <a:endParaRPr lang="en-US" altLang="ko-KR" sz="1500" dirty="0"/>
          </a:p>
          <a:p>
            <a:r>
              <a:rPr lang="ko-KR" altLang="en-US" sz="1500" dirty="0" smtClean="0"/>
              <a:t>매핑하기 위해 </a:t>
            </a:r>
            <a:r>
              <a:rPr lang="en-US" altLang="ko-KR" sz="1500" dirty="0" smtClean="0"/>
              <a:t>statement</a:t>
            </a:r>
            <a:r>
              <a:rPr lang="ko-KR" altLang="en-US" sz="1500" dirty="0" smtClean="0"/>
              <a:t>를 설정</a:t>
            </a:r>
            <a:endParaRPr lang="en-US" altLang="ko-KR" sz="1500" dirty="0" smtClean="0"/>
          </a:p>
          <a:p>
            <a:r>
              <a:rPr lang="en-US" altLang="ko-KR" sz="1500" dirty="0" err="1" smtClean="0"/>
              <a:t>mapperQuery</a:t>
            </a:r>
            <a:r>
              <a:rPr lang="ko-KR" altLang="en-US" sz="1500" dirty="0" smtClean="0"/>
              <a:t>로 매핑할 주소 값을 설정해서</a:t>
            </a:r>
            <a:endParaRPr lang="en-US" altLang="ko-KR" sz="1500" dirty="0" smtClean="0"/>
          </a:p>
          <a:p>
            <a:r>
              <a:rPr lang="en-US" altLang="ko-KR" sz="1500" dirty="0" smtClean="0"/>
              <a:t>Mapper</a:t>
            </a:r>
            <a:r>
              <a:rPr lang="ko-KR" altLang="en-US" sz="1500" dirty="0" smtClean="0"/>
              <a:t>에 </a:t>
            </a:r>
            <a:r>
              <a:rPr lang="ko-KR" altLang="en-US" sz="1500" dirty="0" err="1" smtClean="0"/>
              <a:t>매핑된</a:t>
            </a:r>
            <a:r>
              <a:rPr lang="ko-KR" altLang="en-US" sz="1500" dirty="0" smtClean="0"/>
              <a:t> 주소를 계속 치는 번거로움 해결</a:t>
            </a:r>
            <a:endParaRPr lang="en-US" altLang="ko-KR" sz="1500" dirty="0" smtClean="0"/>
          </a:p>
          <a:p>
            <a:r>
              <a:rPr lang="en-US" altLang="ko-KR" sz="1500" dirty="0" smtClean="0"/>
              <a:t>Statement</a:t>
            </a:r>
            <a:r>
              <a:rPr lang="ko-KR" altLang="en-US" sz="1500" dirty="0" smtClean="0"/>
              <a:t>에 </a:t>
            </a:r>
            <a:r>
              <a:rPr lang="en-US" altLang="ko-KR" sz="1500" dirty="0" err="1" smtClean="0"/>
              <a:t>mapperQuery</a:t>
            </a:r>
            <a:r>
              <a:rPr lang="en-US" altLang="ko-KR" sz="1500" dirty="0" smtClean="0"/>
              <a:t> + “.</a:t>
            </a:r>
            <a:r>
              <a:rPr lang="en-US" altLang="ko-KR" sz="1500" dirty="0" err="1" smtClean="0"/>
              <a:t>inin</a:t>
            </a:r>
            <a:r>
              <a:rPr lang="en-US" altLang="ko-KR" sz="1500" dirty="0" smtClean="0"/>
              <a:t>” </a:t>
            </a:r>
            <a:r>
              <a:rPr lang="ko-KR" altLang="en-US" sz="1500" dirty="0" smtClean="0"/>
              <a:t>입력하여</a:t>
            </a:r>
            <a:endParaRPr lang="en-US" altLang="ko-KR" sz="1500" dirty="0" smtClean="0"/>
          </a:p>
          <a:p>
            <a:r>
              <a:rPr lang="en-US" altLang="ko-KR" sz="1500" dirty="0" smtClean="0"/>
              <a:t>Mapper</a:t>
            </a:r>
            <a:r>
              <a:rPr lang="ko-KR" altLang="en-US" sz="1500" dirty="0" smtClean="0"/>
              <a:t>내에 </a:t>
            </a:r>
            <a:r>
              <a:rPr lang="en-US" altLang="ko-KR" sz="1500" dirty="0" smtClean="0"/>
              <a:t>id</a:t>
            </a:r>
            <a:r>
              <a:rPr lang="ko-KR" altLang="en-US" sz="1500" dirty="0" smtClean="0"/>
              <a:t>가 </a:t>
            </a:r>
            <a:r>
              <a:rPr lang="en-US" altLang="ko-KR" sz="1500" dirty="0" err="1" smtClean="0"/>
              <a:t>inin</a:t>
            </a:r>
            <a:r>
              <a:rPr lang="ko-KR" altLang="en-US" sz="1500" dirty="0" smtClean="0"/>
              <a:t>인 </a:t>
            </a:r>
            <a:r>
              <a:rPr lang="en-US" altLang="ko-KR" sz="1500" dirty="0" smtClean="0"/>
              <a:t>insert</a:t>
            </a:r>
            <a:r>
              <a:rPr lang="ko-KR" altLang="en-US" sz="1500" dirty="0" err="1" smtClean="0"/>
              <a:t>쿼리</a:t>
            </a:r>
            <a:r>
              <a:rPr lang="ko-KR" altLang="en-US" sz="1500" dirty="0" err="1"/>
              <a:t>문</a:t>
            </a:r>
            <a:r>
              <a:rPr lang="ko-KR" altLang="en-US" sz="1500" dirty="0" smtClean="0"/>
              <a:t> 실행</a:t>
            </a:r>
            <a:endParaRPr lang="en-US" altLang="ko-KR" sz="1500" dirty="0" smtClean="0"/>
          </a:p>
          <a:p>
            <a:r>
              <a:rPr lang="ko-KR" altLang="en-US" sz="1500" dirty="0" err="1" smtClean="0"/>
              <a:t>쿼리문을</a:t>
            </a:r>
            <a:r>
              <a:rPr lang="ko-KR" altLang="en-US" sz="1500" dirty="0" smtClean="0"/>
              <a:t> 실행하기 위한 값으로 </a:t>
            </a:r>
            <a:r>
              <a:rPr lang="en-US" altLang="ko-KR" sz="1500" dirty="0" err="1" smtClean="0"/>
              <a:t>boardvo</a:t>
            </a:r>
            <a:r>
              <a:rPr lang="ko-KR" altLang="en-US" sz="1500" dirty="0" smtClean="0"/>
              <a:t>객체 전달</a:t>
            </a:r>
            <a:endParaRPr lang="en-US" altLang="ko-KR" sz="15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55576" y="3438525"/>
            <a:ext cx="4248472" cy="182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95736" y="4168121"/>
            <a:ext cx="1440160" cy="152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3284984"/>
            <a:ext cx="1440160" cy="153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07904" y="4158596"/>
            <a:ext cx="576064" cy="152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Mapper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설정한 </a:t>
            </a:r>
            <a:r>
              <a:rPr lang="ko-KR" altLang="en-US" sz="2000" dirty="0" err="1" smtClean="0"/>
              <a:t>매퍼를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매핑과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파라미터로</a:t>
            </a:r>
            <a:r>
              <a:rPr lang="ko-KR" altLang="en-US" sz="2000" dirty="0" smtClean="0"/>
              <a:t> 구분하여 설명하시오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7459116" cy="13051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1600" y="2348880"/>
            <a:ext cx="2592288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2780928"/>
            <a:ext cx="2520280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1600" y="2924944"/>
            <a:ext cx="6840760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7200" y="16001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mtClean="0"/>
              <a:t>설정한 매퍼를 매핑과 파라미터로 구분하여 설명하시오</a:t>
            </a:r>
            <a:r>
              <a:rPr lang="en-US" altLang="ko-KR" sz="2000" smtClean="0"/>
              <a:t>.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920578"/>
            <a:ext cx="74591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Namespace</a:t>
            </a:r>
            <a:r>
              <a:rPr lang="ko-KR" altLang="en-US" sz="1500" dirty="0" smtClean="0"/>
              <a:t>에 </a:t>
            </a:r>
            <a:r>
              <a:rPr lang="en-US" altLang="ko-KR" sz="1500" dirty="0" err="1" smtClean="0"/>
              <a:t>BoardDao</a:t>
            </a:r>
            <a:r>
              <a:rPr lang="ko-KR" altLang="en-US" sz="1500" dirty="0" smtClean="0"/>
              <a:t>의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인터페이스를 </a:t>
            </a:r>
            <a:r>
              <a:rPr lang="ko-KR" altLang="en-US" sz="1500" dirty="0" err="1" smtClean="0"/>
              <a:t>패키지명을</a:t>
            </a:r>
            <a:r>
              <a:rPr lang="ko-KR" altLang="en-US" sz="1500" dirty="0" smtClean="0"/>
              <a:t> 포함해서 설정해 매핑한다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err="1" smtClean="0"/>
              <a:t>파라미터는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BoardVO</a:t>
            </a:r>
            <a:r>
              <a:rPr lang="ko-KR" altLang="en-US" sz="1500" dirty="0" smtClean="0"/>
              <a:t>를 </a:t>
            </a:r>
            <a:r>
              <a:rPr lang="ko-KR" altLang="en-US" sz="1500" dirty="0" err="1" smtClean="0"/>
              <a:t>패키지명을</a:t>
            </a:r>
            <a:r>
              <a:rPr lang="ko-KR" altLang="en-US" sz="1500" dirty="0" smtClean="0"/>
              <a:t> 포함해서 설정한다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dirty="0" smtClean="0"/>
              <a:t>데이터베이스의 </a:t>
            </a:r>
            <a:r>
              <a:rPr lang="ko-KR" altLang="en-US" sz="1500" dirty="0" err="1" smtClean="0"/>
              <a:t>컬럼명과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en-US" altLang="ko-KR" sz="1500" dirty="0" smtClean="0"/>
              <a:t>VO</a:t>
            </a:r>
            <a:r>
              <a:rPr lang="ko-KR" altLang="en-US" sz="1500" dirty="0" smtClean="0"/>
              <a:t>의 </a:t>
            </a:r>
            <a:r>
              <a:rPr lang="ko-KR" altLang="en-US" sz="1500" dirty="0" err="1" smtClean="0"/>
              <a:t>변수명</a:t>
            </a:r>
            <a:r>
              <a:rPr lang="ko-KR" altLang="en-US" sz="1500" dirty="0" smtClean="0"/>
              <a:t> 그리고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쿼리문의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변수명을</a:t>
            </a:r>
            <a:r>
              <a:rPr lang="ko-KR" altLang="en-US" sz="1500" dirty="0" smtClean="0"/>
              <a:t> 같게 설정해</a:t>
            </a:r>
            <a:endParaRPr lang="en-US" altLang="ko-KR" sz="1500" dirty="0" smtClean="0"/>
          </a:p>
          <a:p>
            <a:r>
              <a:rPr lang="ko-KR" altLang="en-US" sz="1500" dirty="0" smtClean="0"/>
              <a:t>스프링에서 자동으로 매핑하게 해준다</a:t>
            </a:r>
            <a:r>
              <a:rPr lang="en-US" altLang="ko-KR" sz="1500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데이터베이스 증빙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실제 데이터베이스에 저장 된 데이터를 증빙하세요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2896"/>
            <a:ext cx="6763694" cy="6668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326</Words>
  <Application>Microsoft Office PowerPoint</Application>
  <PresentationFormat>화면 슬라이드 쇼(4:3)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Spring + Mybatis 연동 테스팅</vt:lpstr>
      <vt:lpstr>문제</vt:lpstr>
      <vt:lpstr>1. 클라이언트</vt:lpstr>
      <vt:lpstr>2. Controller</vt:lpstr>
      <vt:lpstr>3. Service</vt:lpstr>
      <vt:lpstr>4. Dao</vt:lpstr>
      <vt:lpstr>5. Mapper</vt:lpstr>
      <vt:lpstr>6. 데이터베이스 증빙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+ Mybatis 연동 테스팅</dc:title>
  <dc:creator>human-teacher</dc:creator>
  <cp:lastModifiedBy>16</cp:lastModifiedBy>
  <cp:revision>20</cp:revision>
  <dcterms:created xsi:type="dcterms:W3CDTF">2024-11-11T06:25:55Z</dcterms:created>
  <dcterms:modified xsi:type="dcterms:W3CDTF">2024-11-11T08:25:22Z</dcterms:modified>
</cp:coreProperties>
</file>