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BA19-3E86-4C64-AE88-977E492CB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12AE1-C4B2-42BD-9175-17B394CC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32FFE-9D9E-4E0F-860A-6A4CF783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713F7-BF0E-48BF-9946-E54F81B6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F7B2D-C4C2-4DA4-B95A-0917F5E4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EB8CE-CB6A-4146-B463-C02E4B1C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78D25-5169-4F36-85C7-75A26DA9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C4954-8429-46F9-BC82-CA51675D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892FF-478E-45D8-9222-6B54E55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B445B-CF65-4C03-951B-B8293EF1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54558-C084-483F-A101-5DB651FC8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7CCC-B70F-4497-B1D3-D0BB92C7C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29FF7-0D4D-4E10-8A48-DA3D749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93EC4-F63F-4482-9AFB-F8979D62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55215-8C68-49FF-963F-864ED1B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5598F-25C3-4F0B-B81D-1C3F2574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A65BB-6634-42C3-900C-30F22E37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600B5-0EDC-4760-8855-3B80FDD3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259A-B784-41DA-A993-97FEC63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304D5-187D-4895-90A0-0069E62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0545B-3D68-4F41-8505-9633866E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8B6FE-150E-4B55-8557-3FFDE07A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054A0-D98F-4D89-827F-2541618C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DFCCF-F879-4B54-A474-10D8FA9E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7609F-4841-436A-A22C-094373BF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9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54AE-850F-4F4A-BC3C-C35C6A3E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0B1FA-46CA-4A6C-9C0B-1CC91416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2F33A0-8D71-45DF-9908-3EAE537C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38562-448C-43AE-9759-41A52A29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CC240-2FCC-4637-8AC1-440B68FB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CC7EE-F117-4539-9E36-C7BDF89F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A22C-A005-4D59-B530-C4D7CBA7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9C486-C93D-480C-8C97-32FBB808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5952F-7317-4004-AADC-57DCE3BE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96D38C-361E-436E-AA86-0D69ADBDC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28D95-22D6-40CF-B80A-6E7D62552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06EEC5-AF1E-451C-90B5-5325BD1D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8242F7-D36C-482D-8A47-1E226DB1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616D6A-EE61-418F-86F0-43C6BC5E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0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6B285-C98E-4956-ACED-A417BDC9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63DB8A-93C9-4594-98FF-230CC8D0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0FE8D-7EAD-4BBA-BD2C-1D302B0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535192-87B9-4615-97A7-E53EF318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D54739-061D-43FD-9DF8-7F26D3D4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E7BB79-73A8-4AEE-A93B-9CFE5A44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E3920-B156-4DDB-8F08-96CCBFFF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54F9-FE6B-44A1-B546-DC28DBE1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83D06-89EF-4D6F-AA52-DCEC30F2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F51E3-B483-48C9-8CD8-AFB39668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CAF4A-B874-4249-B263-B2AF6151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CD4F4-CD42-415B-915E-5E972EF1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0A580-E1E2-467E-8528-27619DE5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2B85-2932-4665-B151-5D418F6D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7AE2B4-20C4-421E-AA65-D42970EDC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C082D-7D55-4D86-8869-47C6A265E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41F64-215F-43AA-9472-632DD519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EF09A-4232-4321-9097-73D517F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6891B-D3C8-4280-8228-77290BD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7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3220BC-64D2-4F1D-AE17-59F3958F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94193-699E-42DD-AFE4-515EF50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545A1-E864-4EC7-883A-8799AC02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6476-5A4A-47EA-8091-40395FB10C5F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219E-627D-45B8-A8B7-CE4B9B90C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6B37-4BA4-499D-A50F-65DFE9DA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C66B-31A4-4457-8B53-27F4190DD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9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27330-CA7F-4B6C-A069-5168B375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8" y="189279"/>
            <a:ext cx="11031415" cy="602029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문제 </a:t>
            </a:r>
            <a:r>
              <a:rPr lang="en-US" altLang="ko-KR" sz="3600" dirty="0"/>
              <a:t>1: Gauss </a:t>
            </a:r>
            <a:r>
              <a:rPr lang="ko-KR" altLang="en-US" sz="3600" dirty="0"/>
              <a:t>소거법을 구현 </a:t>
            </a:r>
            <a:r>
              <a:rPr lang="ko-KR" altLang="en-US" sz="3600" dirty="0" err="1"/>
              <a:t>하시오</a:t>
            </a:r>
            <a:r>
              <a:rPr lang="en-US" altLang="ko-KR" sz="3600" dirty="0"/>
              <a:t>.  (30</a:t>
            </a:r>
            <a:r>
              <a:rPr lang="ko-KR" altLang="en-US" sz="3600" dirty="0"/>
              <a:t>점</a:t>
            </a:r>
            <a:r>
              <a:rPr lang="en-US" altLang="ko-KR" sz="3600" dirty="0"/>
              <a:t>+20</a:t>
            </a:r>
            <a:r>
              <a:rPr lang="ko-KR" altLang="en-US" sz="3600" dirty="0"/>
              <a:t>점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83FE9-25F5-47AD-825A-A01A3A94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40776"/>
            <a:ext cx="11728938" cy="579413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조건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</a:t>
            </a:r>
            <a:r>
              <a:rPr lang="en-US" altLang="ko-KR" dirty="0"/>
              <a:t>1.1. </a:t>
            </a:r>
            <a:r>
              <a:rPr lang="ko-KR" altLang="en-US" dirty="0"/>
              <a:t>입력 파일로부터 행렬을 읽어오도록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. (</a:t>
            </a:r>
            <a:r>
              <a:rPr lang="ko-KR" altLang="en-US" dirty="0"/>
              <a:t>자신이 사용하는 입력 방식 포함할 것</a:t>
            </a:r>
            <a:r>
              <a:rPr lang="en-US" altLang="ko-KR" dirty="0"/>
              <a:t>:(</a:t>
            </a:r>
            <a:r>
              <a:rPr lang="ko-KR" altLang="en-US" dirty="0"/>
              <a:t>파일로 제출</a:t>
            </a:r>
            <a:r>
              <a:rPr lang="en-US" altLang="ko-KR" dirty="0"/>
              <a:t>), 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1.2. </a:t>
            </a:r>
            <a:r>
              <a:rPr lang="ko-KR" altLang="en-US" dirty="0"/>
              <a:t>부분 </a:t>
            </a:r>
            <a:r>
              <a:rPr lang="ko-KR" altLang="en-US" dirty="0" err="1"/>
              <a:t>피봇팅</a:t>
            </a:r>
            <a:r>
              <a:rPr lang="en-US" altLang="ko-KR" dirty="0"/>
              <a:t>(pivoting)</a:t>
            </a:r>
            <a:r>
              <a:rPr lang="ko-KR" altLang="en-US" dirty="0"/>
              <a:t>이 수행되도록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1.3. Gauss </a:t>
            </a:r>
            <a:r>
              <a:rPr lang="ko-KR" altLang="en-US" dirty="0"/>
              <a:t>소거법이 수행된 이후의 최종 결과 행렬을 출력 </a:t>
            </a:r>
            <a:r>
              <a:rPr lang="ko-KR" altLang="en-US" dirty="0" err="1"/>
              <a:t>하시오</a:t>
            </a:r>
            <a:r>
              <a:rPr lang="en-US" altLang="ko-KR" dirty="0"/>
              <a:t>(</a:t>
            </a:r>
            <a:r>
              <a:rPr lang="ko-KR" altLang="en-US" dirty="0"/>
              <a:t>모니터 출력</a:t>
            </a:r>
            <a:r>
              <a:rPr lang="en-US" altLang="ko-KR" dirty="0"/>
              <a:t>). (10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1.4. </a:t>
            </a:r>
            <a:r>
              <a:rPr lang="ko-KR" altLang="en-US" dirty="0"/>
              <a:t>구하고자 하는 해가 출력되도록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(</a:t>
            </a:r>
            <a:r>
              <a:rPr lang="ko-KR" altLang="en-US" dirty="0"/>
              <a:t>모니터 출력</a:t>
            </a:r>
            <a:r>
              <a:rPr lang="en-US" altLang="ko-KR" dirty="0"/>
              <a:t>).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1.5. 1.3</a:t>
            </a:r>
            <a:r>
              <a:rPr lang="ko-KR" altLang="en-US" dirty="0"/>
              <a:t>과 </a:t>
            </a:r>
            <a:r>
              <a:rPr lang="en-US" altLang="ko-KR" dirty="0"/>
              <a:t>1.4</a:t>
            </a:r>
            <a:r>
              <a:rPr lang="ko-KR" altLang="en-US" dirty="0"/>
              <a:t>의 결과가 파일에 저장되도록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부가 점수 조건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2.1.  2 * 2, 3 * 3 ~ n * n </a:t>
            </a:r>
            <a:r>
              <a:rPr lang="ko-KR" altLang="en-US" dirty="0"/>
              <a:t>행렬을 모두 풀 수 있도록 구현할 것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: </a:t>
            </a:r>
            <a:r>
              <a:rPr lang="ko-KR" altLang="en-US" dirty="0"/>
              <a:t>이 조건의 경우 입력 전에 </a:t>
            </a:r>
            <a:r>
              <a:rPr lang="en-US" altLang="ko-KR" dirty="0"/>
              <a:t>n</a:t>
            </a:r>
            <a:r>
              <a:rPr lang="ko-KR" altLang="en-US" dirty="0"/>
              <a:t>을 따로 입력 받도록 구현할 수 있음</a:t>
            </a:r>
            <a:r>
              <a:rPr lang="en-US" altLang="ko-KR" dirty="0"/>
              <a:t>(</a:t>
            </a:r>
            <a:r>
              <a:rPr lang="ko-KR" altLang="en-US" dirty="0"/>
              <a:t>또는 파일을 읽어서 판단하도록 구현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2.2. </a:t>
            </a:r>
            <a:r>
              <a:rPr lang="ko-KR" altLang="en-US" dirty="0"/>
              <a:t>입출력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 err="1"/>
              <a:t>구현하시오</a:t>
            </a:r>
            <a:r>
              <a:rPr lang="ko-KR" altLang="en-US" dirty="0"/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기타 사항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/>
              <a:t>코드에 특이 사항이 있을 경우 설명 포함할 것 </a:t>
            </a:r>
            <a:r>
              <a:rPr lang="en-US" altLang="ko-KR" dirty="0"/>
              <a:t>(</a:t>
            </a:r>
            <a:r>
              <a:rPr lang="ko-KR" altLang="en-US" dirty="0"/>
              <a:t>입력 순서</a:t>
            </a:r>
            <a:r>
              <a:rPr lang="en-US" altLang="ko-KR" dirty="0"/>
              <a:t>,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특별한 실행법이나 포함되어 있는 기능 중에 특이 사항 같은 것들 포함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/>
              <a:t>구현 언어 제약 없음 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/>
              <a:t>UI</a:t>
            </a:r>
            <a:r>
              <a:rPr lang="ko-KR" altLang="en-US" dirty="0"/>
              <a:t>는 윈도우 프로그래밍을 기본으로 하되</a:t>
            </a:r>
            <a:r>
              <a:rPr lang="en-US" altLang="ko-KR" dirty="0"/>
              <a:t>, </a:t>
            </a:r>
            <a:r>
              <a:rPr lang="ko-KR" altLang="en-US" dirty="0"/>
              <a:t>웹 프로그래밍으로 출력하려는 경우 호스팅을 통해 자신의 서버 주소 링크를 알려줄 것</a:t>
            </a:r>
            <a:r>
              <a:rPr lang="en-US" altLang="ko-KR" dirty="0"/>
              <a:t>: </a:t>
            </a:r>
            <a:r>
              <a:rPr lang="ko-KR" altLang="en-US" dirty="0"/>
              <a:t>모든 학생의 웹 설정을 직접 확인하기에는 물리적으로 시간이 부족함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6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7EF13-E20C-44FD-BC92-8A092E27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92962" cy="4085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2: LU </a:t>
            </a:r>
            <a:r>
              <a:rPr lang="ko-KR" altLang="en-US" dirty="0"/>
              <a:t>분해법을 구현 </a:t>
            </a:r>
            <a:r>
              <a:rPr lang="ko-KR" altLang="en-US" dirty="0" err="1"/>
              <a:t>하시오</a:t>
            </a:r>
            <a:r>
              <a:rPr lang="en-US" altLang="ko-KR" dirty="0"/>
              <a:t>. (30</a:t>
            </a:r>
            <a:r>
              <a:rPr lang="ko-KR" altLang="en-US" dirty="0"/>
              <a:t>점</a:t>
            </a:r>
            <a:r>
              <a:rPr lang="en-US" altLang="ko-KR" dirty="0"/>
              <a:t>+20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5AAC9-0ABE-4E61-AD07-255D8150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037492"/>
            <a:ext cx="11799277" cy="545538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조건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</a:t>
            </a:r>
            <a:r>
              <a:rPr lang="en-US" altLang="ko-KR" dirty="0"/>
              <a:t>1.1. </a:t>
            </a:r>
            <a:r>
              <a:rPr lang="ko-KR" altLang="en-US" dirty="0"/>
              <a:t>입력 파일로부터 행렬을 읽어오도록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1.2. LU </a:t>
            </a:r>
            <a:r>
              <a:rPr lang="ko-KR" altLang="en-US" dirty="0"/>
              <a:t>분해법을 프로그램으로 구현하고 분해된 </a:t>
            </a:r>
            <a:r>
              <a:rPr lang="en-US" altLang="ko-KR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U </a:t>
            </a:r>
            <a:r>
              <a:rPr lang="ko-KR" altLang="en-US" dirty="0"/>
              <a:t>행렬 결과가 출력되도록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(</a:t>
            </a:r>
            <a:r>
              <a:rPr lang="ko-KR" altLang="en-US" dirty="0"/>
              <a:t>모니터 출력</a:t>
            </a:r>
            <a:r>
              <a:rPr lang="en-US" altLang="ko-KR" dirty="0"/>
              <a:t>, 10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1.3. L</a:t>
            </a:r>
            <a:r>
              <a:rPr lang="ko-KR" altLang="en-US" dirty="0"/>
              <a:t>과 </a:t>
            </a:r>
            <a:r>
              <a:rPr lang="en-US" altLang="ko-KR" dirty="0"/>
              <a:t>U</a:t>
            </a:r>
            <a:r>
              <a:rPr lang="ko-KR" altLang="en-US" dirty="0"/>
              <a:t>를 통해 구하고자 하는 해가 출력되도록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(</a:t>
            </a:r>
            <a:r>
              <a:rPr lang="ko-KR" altLang="en-US" dirty="0"/>
              <a:t>모니터 출력</a:t>
            </a:r>
            <a:r>
              <a:rPr lang="en-US" altLang="ko-KR" dirty="0"/>
              <a:t>). 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1.4. 1.2</a:t>
            </a:r>
            <a:r>
              <a:rPr lang="ko-KR" altLang="en-US" dirty="0"/>
              <a:t>와 </a:t>
            </a:r>
            <a:r>
              <a:rPr lang="en-US" altLang="ko-KR" dirty="0"/>
              <a:t>1.3</a:t>
            </a:r>
            <a:r>
              <a:rPr lang="ko-KR" altLang="en-US" dirty="0"/>
              <a:t>의 결과가 파일에 저장되도록 구현 </a:t>
            </a:r>
            <a:r>
              <a:rPr lang="ko-KR" altLang="en-US" dirty="0" err="1"/>
              <a:t>하시오</a:t>
            </a:r>
            <a:r>
              <a:rPr lang="en-US" altLang="ko-KR" dirty="0"/>
              <a:t>. 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부가 점수 조건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2.1.  2 * 2, 3 * 3 ~ n * n </a:t>
            </a:r>
            <a:r>
              <a:rPr lang="ko-KR" altLang="en-US" dirty="0"/>
              <a:t>행렬을 모두 풀 수 있도록 구현할 것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: </a:t>
            </a:r>
            <a:r>
              <a:rPr lang="ko-KR" altLang="en-US" dirty="0"/>
              <a:t>이 조건의 경우 입력 전에 </a:t>
            </a:r>
            <a:r>
              <a:rPr lang="en-US" altLang="ko-KR" dirty="0"/>
              <a:t>n</a:t>
            </a:r>
            <a:r>
              <a:rPr lang="ko-KR" altLang="en-US" dirty="0"/>
              <a:t>을 따로 입력 받도록 구현할 수 있음</a:t>
            </a:r>
            <a:r>
              <a:rPr lang="en-US" altLang="ko-KR" dirty="0"/>
              <a:t>(</a:t>
            </a:r>
            <a:r>
              <a:rPr lang="ko-KR" altLang="en-US" dirty="0"/>
              <a:t>또는 파일을 읽어서 판단하도록 구현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2.2. </a:t>
            </a:r>
            <a:r>
              <a:rPr lang="ko-KR" altLang="en-US" dirty="0"/>
              <a:t>입출력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 err="1"/>
              <a:t>구현하시오</a:t>
            </a:r>
            <a:r>
              <a:rPr lang="ko-KR" altLang="en-US" dirty="0"/>
              <a:t>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기타 사항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/>
              <a:t>코드에 특이 사항이 있을 경우 설명 포함할 것 </a:t>
            </a:r>
            <a:r>
              <a:rPr lang="en-US" altLang="ko-KR" dirty="0"/>
              <a:t>(</a:t>
            </a:r>
            <a:r>
              <a:rPr lang="ko-KR" altLang="en-US" dirty="0"/>
              <a:t>입력 순서</a:t>
            </a:r>
            <a:r>
              <a:rPr lang="en-US" altLang="ko-KR" dirty="0"/>
              <a:t>,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특별한 실행법이나 포함되어 있는 기능 중에 특이 사항 같은 것들 포함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/>
              <a:t>구현 언어 제약 없음 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/>
              <a:t>UI</a:t>
            </a:r>
            <a:r>
              <a:rPr lang="ko-KR" altLang="en-US" dirty="0"/>
              <a:t>는 윈도우 프로그래밍을 기본으로 하되</a:t>
            </a:r>
            <a:r>
              <a:rPr lang="en-US" altLang="ko-KR" dirty="0"/>
              <a:t>, </a:t>
            </a:r>
            <a:r>
              <a:rPr lang="ko-KR" altLang="en-US" dirty="0"/>
              <a:t>웹 프로그래밍으로 출력하려는 경우 호스팅을 통해 자신의 서버 주소 링크를 알려줄 것</a:t>
            </a:r>
            <a:r>
              <a:rPr lang="en-US" altLang="ko-KR" dirty="0"/>
              <a:t>: </a:t>
            </a:r>
            <a:r>
              <a:rPr lang="ko-KR" altLang="en-US" dirty="0"/>
              <a:t>모든 학생의 웹 설정을 직접 확인하기에는 물리적으로 시간이 부족함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02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370D-DB35-4F3D-BF0A-FFA3D75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제출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87FC-FBCB-4DAD-B3DD-430888DC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697308" cy="51482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월</a:t>
            </a:r>
            <a:r>
              <a:rPr lang="en-US" altLang="ko-KR" dirty="0"/>
              <a:t>3</a:t>
            </a:r>
            <a:r>
              <a:rPr lang="ko-KR" altLang="en-US" dirty="0"/>
              <a:t>일 </a:t>
            </a:r>
            <a:r>
              <a:rPr lang="en-US" altLang="ko-KR"/>
              <a:t>00:00 </a:t>
            </a:r>
            <a:r>
              <a:rPr lang="en-US" altLang="ko-KR" dirty="0"/>
              <a:t>~ 5</a:t>
            </a:r>
            <a:r>
              <a:rPr lang="ko-KR" altLang="en-US" dirty="0"/>
              <a:t>월</a:t>
            </a:r>
            <a:r>
              <a:rPr lang="en-US" altLang="ko-KR" dirty="0"/>
              <a:t>16</a:t>
            </a:r>
            <a:r>
              <a:rPr lang="ko-KR" altLang="en-US" dirty="0"/>
              <a:t>일 </a:t>
            </a:r>
            <a:r>
              <a:rPr lang="en-US" altLang="ko-KR" dirty="0"/>
              <a:t>23:59</a:t>
            </a:r>
            <a:r>
              <a:rPr lang="ko-KR" altLang="en-US" dirty="0"/>
              <a:t>분까지 제출할 것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작성한 코드를 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</a:t>
            </a:r>
            <a:r>
              <a:rPr lang="ko-KR" altLang="en-US" dirty="0"/>
              <a:t>확장자</a:t>
            </a:r>
            <a:r>
              <a:rPr lang="en-US" altLang="ko-KR" dirty="0"/>
              <a:t>(ex. </a:t>
            </a:r>
            <a:r>
              <a:rPr lang="en-US" altLang="ko-KR" dirty="0" err="1"/>
              <a:t>ipynb</a:t>
            </a:r>
            <a:r>
              <a:rPr lang="ko-KR" altLang="en-US" dirty="0"/>
              <a:t>아나콘다 파일</a:t>
            </a:r>
            <a:r>
              <a:rPr lang="en-US" altLang="ko-KR" dirty="0"/>
              <a:t>)</a:t>
            </a:r>
            <a:r>
              <a:rPr lang="ko-KR" altLang="en-US" dirty="0"/>
              <a:t>로 제출하는 것을 원칙으로 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다른 언어를 사용한 경우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(C++</a:t>
            </a:r>
            <a:r>
              <a:rPr lang="ko-KR" altLang="en-US" dirty="0"/>
              <a:t> 파일 등</a:t>
            </a:r>
            <a:r>
              <a:rPr lang="en-US" altLang="ko-KR" dirty="0"/>
              <a:t>) /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.txt (</a:t>
            </a:r>
            <a:r>
              <a:rPr lang="ko-KR" altLang="en-US" dirty="0"/>
              <a:t>이름</a:t>
            </a:r>
            <a:r>
              <a:rPr lang="en-US" altLang="ko-KR" dirty="0"/>
              <a:t> _</a:t>
            </a:r>
            <a:r>
              <a:rPr lang="ko-KR" altLang="en-US" dirty="0"/>
              <a:t>학번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rgbClr val="FF0000"/>
                </a:solidFill>
              </a:rPr>
              <a:t>사용언어 확장자</a:t>
            </a:r>
            <a:r>
              <a:rPr lang="en-US" altLang="ko-KR" dirty="0"/>
              <a:t>)</a:t>
            </a:r>
            <a:r>
              <a:rPr lang="ko-KR" altLang="en-US" dirty="0"/>
              <a:t> 로 제출 가능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사용한 데이터 파일</a:t>
            </a:r>
            <a:r>
              <a:rPr lang="en-US" altLang="ko-KR" dirty="0"/>
              <a:t>(</a:t>
            </a:r>
            <a:r>
              <a:rPr lang="ko-KR" altLang="en-US" dirty="0" err="1"/>
              <a:t>행렬값</a:t>
            </a:r>
            <a:r>
              <a:rPr lang="en-US" altLang="ko-KR" dirty="0"/>
              <a:t>) </a:t>
            </a:r>
            <a:r>
              <a:rPr lang="ko-KR" altLang="en-US" dirty="0"/>
              <a:t>포함하여 제출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Gauss_Input.txt, Gauss_Output.txt</a:t>
            </a:r>
            <a:r>
              <a:rPr lang="ko-KR" altLang="en-US" dirty="0"/>
              <a:t>로 입출력 파일 이름을 통일할 것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동일하게 </a:t>
            </a:r>
            <a:r>
              <a:rPr lang="en-US" altLang="ko-KR" dirty="0"/>
              <a:t>LU_Input.txt, LU_Input.txt</a:t>
            </a:r>
            <a:r>
              <a:rPr lang="ko-KR" altLang="en-US" dirty="0"/>
              <a:t>로 입출력 파일 이름 통일</a:t>
            </a:r>
            <a:r>
              <a:rPr lang="en-US" altLang="ko-KR" dirty="0"/>
              <a:t>(</a:t>
            </a:r>
            <a:r>
              <a:rPr lang="ko-KR" altLang="en-US" dirty="0"/>
              <a:t>데이터는 동일한 것 사용 가능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Gauss </a:t>
            </a:r>
            <a:r>
              <a:rPr lang="ko-KR" altLang="en-US" dirty="0"/>
              <a:t>소거법 및 </a:t>
            </a:r>
            <a:r>
              <a:rPr lang="en-US" altLang="ko-KR" dirty="0"/>
              <a:t>LU </a:t>
            </a:r>
            <a:r>
              <a:rPr lang="ko-KR" altLang="en-US" dirty="0" err="1"/>
              <a:t>분해법</a:t>
            </a:r>
            <a:r>
              <a:rPr lang="ko-KR" altLang="en-US" dirty="0"/>
              <a:t> 라이브러리 사용 금지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또는 수학 라이브러리 등은 사용 가능</a:t>
            </a:r>
            <a:r>
              <a:rPr lang="en-US" altLang="ko-KR" dirty="0"/>
              <a:t>)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결과 화면을 캡쳐 하여 이미지 파일로 함께 제출할 것 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이미지 파일의 종류는 상관 없음</a:t>
            </a:r>
            <a:r>
              <a:rPr lang="en-US" altLang="ko-KR" dirty="0"/>
              <a:t>, </a:t>
            </a:r>
            <a:r>
              <a:rPr lang="ko-KR" altLang="en-US" dirty="0"/>
              <a:t>파일 이름은 소스 코드와 동일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35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618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문제 1: Gauss 소거법을 구현 하시오.  (30점+20점)</vt:lpstr>
      <vt:lpstr>문제 2: LU 분해법을 구현 하시오. (30점+20점)</vt:lpstr>
      <vt:lpstr>제출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yangmin</dc:creator>
  <cp:lastModifiedBy>이양민</cp:lastModifiedBy>
  <cp:revision>13</cp:revision>
  <dcterms:created xsi:type="dcterms:W3CDTF">2020-04-30T17:47:51Z</dcterms:created>
  <dcterms:modified xsi:type="dcterms:W3CDTF">2021-04-11T16:52:29Z</dcterms:modified>
</cp:coreProperties>
</file>